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DC1E-8130-4366-8056-40E5CF6F9BB8}" type="datetimeFigureOut">
              <a:rPr lang="en-US" smtClean="0"/>
              <a:t>11/21/2011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E23C75-A3CF-4AB3-A666-4035045CD6A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DC1E-8130-4366-8056-40E5CF6F9BB8}" type="datetimeFigureOut">
              <a:rPr lang="en-US" smtClean="0"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E23C75-A3CF-4AB3-A666-4035045CD6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DC1E-8130-4366-8056-40E5CF6F9BB8}" type="datetimeFigureOut">
              <a:rPr lang="en-US" smtClean="0"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E23C75-A3CF-4AB3-A666-4035045CD6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DC1E-8130-4366-8056-40E5CF6F9BB8}" type="datetimeFigureOut">
              <a:rPr lang="en-US" smtClean="0"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E23C75-A3CF-4AB3-A666-4035045CD6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DC1E-8130-4366-8056-40E5CF6F9BB8}" type="datetimeFigureOut">
              <a:rPr lang="en-US" smtClean="0"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E23C75-A3CF-4AB3-A666-4035045CD6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DC1E-8130-4366-8056-40E5CF6F9BB8}" type="datetimeFigureOut">
              <a:rPr lang="en-US" smtClean="0"/>
              <a:t>11/21/2011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E23C75-A3CF-4AB3-A666-4035045CD6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DC1E-8130-4366-8056-40E5CF6F9BB8}" type="datetimeFigureOut">
              <a:rPr lang="en-US" smtClean="0"/>
              <a:t>11/21/2011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E23C75-A3CF-4AB3-A666-4035045CD6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DC1E-8130-4366-8056-40E5CF6F9BB8}" type="datetimeFigureOut">
              <a:rPr lang="en-US" smtClean="0"/>
              <a:t>11/21/2011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E23C75-A3CF-4AB3-A666-4035045CD6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DC1E-8130-4366-8056-40E5CF6F9BB8}" type="datetimeFigureOut">
              <a:rPr lang="en-US" smtClean="0"/>
              <a:t>11/21/2011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E23C75-A3CF-4AB3-A666-4035045CD6A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DC1E-8130-4366-8056-40E5CF6F9BB8}" type="datetimeFigureOut">
              <a:rPr lang="en-US" smtClean="0"/>
              <a:t>11/21/2011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E23C75-A3CF-4AB3-A666-4035045CD6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DC1E-8130-4366-8056-40E5CF6F9BB8}" type="datetimeFigureOut">
              <a:rPr lang="en-US" smtClean="0"/>
              <a:t>11/21/2011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E23C75-A3CF-4AB3-A666-4035045CD6A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CD1DC1E-8130-4366-8056-40E5CF6F9BB8}" type="datetimeFigureOut">
              <a:rPr lang="en-US" smtClean="0"/>
              <a:t>11/21/2011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E23C75-A3CF-4AB3-A666-4035045CD6A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coolcarl.com/i/EyeMes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762000"/>
            <a:ext cx="4152900" cy="5438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dirty="0" smtClean="0"/>
              <a:t>First, start by saying how you </a:t>
            </a:r>
            <a:r>
              <a:rPr lang="en-US" sz="5400" u="sng" dirty="0" smtClean="0"/>
              <a:t>feel</a:t>
            </a:r>
            <a:endParaRPr lang="en-US" sz="5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79792" cy="12192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Adobe Garamond Pro Bold" pitchFamily="18" charset="0"/>
              </a:rPr>
              <a:t>I feel _______________</a:t>
            </a:r>
            <a:endParaRPr lang="en-US" sz="5400" dirty="0">
              <a:latin typeface="Adobe Garamond Pro Bold" pitchFamily="18" charset="0"/>
            </a:endParaRP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819400"/>
            <a:ext cx="53054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dirty="0" smtClean="0"/>
              <a:t>Next, explain </a:t>
            </a:r>
            <a:r>
              <a:rPr lang="en-US" sz="5400" u="sng" dirty="0" smtClean="0"/>
              <a:t>what</a:t>
            </a:r>
            <a:r>
              <a:rPr lang="en-US" sz="5400" dirty="0" smtClean="0"/>
              <a:t> makes  you feel that way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327392" cy="990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when you _______________</a:t>
            </a:r>
            <a:endParaRPr lang="en-US" sz="4000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514600"/>
            <a:ext cx="5886450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dirty="0" smtClean="0"/>
              <a:t>Finally, </a:t>
            </a:r>
            <a:r>
              <a:rPr lang="en-US" sz="6000" u="sng" dirty="0" smtClean="0"/>
              <a:t>suggest</a:t>
            </a:r>
            <a:r>
              <a:rPr lang="en-US" sz="6000" dirty="0" smtClean="0"/>
              <a:t> another way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828800"/>
            <a:ext cx="7479792" cy="838200"/>
          </a:xfrm>
        </p:spPr>
        <p:txBody>
          <a:bodyPr>
            <a:noAutofit/>
          </a:bodyPr>
          <a:lstStyle/>
          <a:p>
            <a:r>
              <a:rPr lang="en-US" sz="4000" dirty="0" smtClean="0"/>
              <a:t>Next time, please___________</a:t>
            </a:r>
            <a:endParaRPr lang="en-US" sz="40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743200"/>
            <a:ext cx="7555877" cy="3163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try some!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I feel __________________</a:t>
            </a:r>
          </a:p>
          <a:p>
            <a:pPr>
              <a:buNone/>
            </a:pPr>
            <a:r>
              <a:rPr lang="en-US" sz="4000" dirty="0" smtClean="0"/>
              <a:t>when you ________________.</a:t>
            </a:r>
          </a:p>
          <a:p>
            <a:pPr>
              <a:buNone/>
            </a:pPr>
            <a:r>
              <a:rPr lang="en-US" sz="4000" dirty="0" smtClean="0"/>
              <a:t>Next time, please __________</a:t>
            </a:r>
          </a:p>
          <a:p>
            <a:pPr>
              <a:buNone/>
            </a:pPr>
            <a:r>
              <a:rPr lang="en-US" sz="4000" dirty="0" smtClean="0"/>
              <a:t>________________________.</a:t>
            </a:r>
            <a:endParaRPr lang="en-US" sz="4000" dirty="0"/>
          </a:p>
        </p:txBody>
      </p:sp>
      <p:pic>
        <p:nvPicPr>
          <p:cNvPr id="29699" name="Picture 3" descr="C:\Documents and Settings\mfletche\Local Settings\Temporary Internet Files\Content.IE5\R5RZMF2M\MC90038354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4572000"/>
            <a:ext cx="1689308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</TotalTime>
  <Words>49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Solstice</vt:lpstr>
      <vt:lpstr>Slide 1</vt:lpstr>
      <vt:lpstr>First, start by saying how you feel</vt:lpstr>
      <vt:lpstr>Next, explain what makes  you feel that way</vt:lpstr>
      <vt:lpstr>Finally, suggest another way</vt:lpstr>
      <vt:lpstr>Let’s try some!</vt:lpstr>
    </vt:vector>
  </TitlesOfParts>
  <Company>MTBOE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Melissa Fletcher</dc:creator>
  <cp:lastModifiedBy>Melissa Fletcher</cp:lastModifiedBy>
  <cp:revision>6</cp:revision>
  <dcterms:created xsi:type="dcterms:W3CDTF">2011-11-22T02:36:50Z</dcterms:created>
  <dcterms:modified xsi:type="dcterms:W3CDTF">2011-11-22T03:12:28Z</dcterms:modified>
</cp:coreProperties>
</file>