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8" r:id="rId4"/>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4d3d34a4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4d3d34a4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485152d091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85152d091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485152d091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485152d091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485152d091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485152d091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c61e5efd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c61e5efd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b037fe8d8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b037fe8d8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485152d091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485152d091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483e656a0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83e656a0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45cdeaa4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5cdeaa4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459a3c0d09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59a3c0d09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485152d091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485152d091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485152d091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485152d09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53" name="Shape 5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sential Question">
  <p:cSld name="CUSTOM_1">
    <p:spTree>
      <p:nvGrpSpPr>
        <p:cNvPr id="11" name="Shape 11"/>
        <p:cNvGrpSpPr/>
        <p:nvPr/>
      </p:nvGrpSpPr>
      <p:grpSpPr>
        <a:xfrm>
          <a:off x="0" y="0"/>
          <a:ext cx="0" cy="0"/>
          <a:chOff x="0" y="0"/>
          <a:chExt cx="0" cy="0"/>
        </a:xfrm>
      </p:grpSpPr>
      <p:sp>
        <p:nvSpPr>
          <p:cNvPr id="12" name="Google Shape;12;p3"/>
          <p:cNvSpPr txBox="1"/>
          <p:nvPr>
            <p:ph type="title"/>
          </p:nvPr>
        </p:nvSpPr>
        <p:spPr>
          <a:xfrm>
            <a:off x="0" y="1231400"/>
            <a:ext cx="9144000" cy="6210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None/>
              <a:defRPr sz="3000">
                <a:latin typeface="Rubik"/>
                <a:ea typeface="Rubik"/>
                <a:cs typeface="Rubik"/>
                <a:sym typeface="Rubik"/>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13" name="Google Shape;13;p3"/>
          <p:cNvSpPr txBox="1"/>
          <p:nvPr/>
        </p:nvSpPr>
        <p:spPr>
          <a:xfrm>
            <a:off x="-10950" y="2081350"/>
            <a:ext cx="9165900" cy="13512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0"/>
              </a:spcAft>
              <a:buClr>
                <a:srgbClr val="FF8855"/>
              </a:buClr>
              <a:buSzPts val="1600"/>
              <a:buFont typeface="Lato"/>
              <a:buNone/>
            </a:pPr>
            <a:r>
              <a:t/>
            </a:r>
            <a:endParaRPr sz="2400">
              <a:latin typeface="Indie Flower"/>
              <a:ea typeface="Indie Flower"/>
              <a:cs typeface="Indie Flower"/>
              <a:sym typeface="Indie Flower"/>
            </a:endParaRPr>
          </a:p>
        </p:txBody>
      </p:sp>
      <p:sp>
        <p:nvSpPr>
          <p:cNvPr id="14" name="Google Shape;14;p3"/>
          <p:cNvSpPr txBox="1"/>
          <p:nvPr>
            <p:ph idx="1" type="body"/>
          </p:nvPr>
        </p:nvSpPr>
        <p:spPr>
          <a:xfrm>
            <a:off x="0" y="2223050"/>
            <a:ext cx="9144000" cy="969900"/>
          </a:xfrm>
          <a:prstGeom prst="rect">
            <a:avLst/>
          </a:prstGeom>
          <a:noFill/>
          <a:ln>
            <a:noFill/>
          </a:ln>
        </p:spPr>
        <p:txBody>
          <a:bodyPr anchorCtr="0" anchor="t" bIns="91425" lIns="91425" spcFirstLastPara="1" rIns="91425" wrap="square" tIns="91425">
            <a:noAutofit/>
          </a:bodyPr>
          <a:lstStyle>
            <a:lvl1pPr indent="-381000" lvl="0" marL="4572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1pPr>
            <a:lvl2pPr indent="-381000" lvl="1" marL="9144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2pPr>
            <a:lvl3pPr indent="-381000" lvl="2" marL="13716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3pPr>
            <a:lvl4pPr indent="-381000" lvl="3" marL="18288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4pPr>
            <a:lvl5pPr indent="-381000" lvl="4" marL="22860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5pPr>
            <a:lvl6pPr indent="-381000" lvl="5" marL="27432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6pPr>
            <a:lvl7pPr indent="-381000" lvl="6" marL="32004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7pPr>
            <a:lvl8pPr indent="-381000" lvl="7" marL="36576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8pPr>
            <a:lvl9pPr indent="-381000" lvl="8" marL="41148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arning Objectives">
  <p:cSld name="CUSTOM_1_1">
    <p:spTree>
      <p:nvGrpSpPr>
        <p:cNvPr id="15" name="Shape 15"/>
        <p:cNvGrpSpPr/>
        <p:nvPr/>
      </p:nvGrpSpPr>
      <p:grpSpPr>
        <a:xfrm>
          <a:off x="0" y="0"/>
          <a:ext cx="0" cy="0"/>
          <a:chOff x="0" y="0"/>
          <a:chExt cx="0" cy="0"/>
        </a:xfrm>
      </p:grpSpPr>
      <p:sp>
        <p:nvSpPr>
          <p:cNvPr id="16" name="Google Shape;16;p4"/>
          <p:cNvSpPr txBox="1"/>
          <p:nvPr>
            <p:ph type="title"/>
          </p:nvPr>
        </p:nvSpPr>
        <p:spPr>
          <a:xfrm>
            <a:off x="0" y="4449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7" name="Google Shape;17;p4"/>
          <p:cNvSpPr txBox="1"/>
          <p:nvPr>
            <p:ph idx="1" type="body"/>
          </p:nvPr>
        </p:nvSpPr>
        <p:spPr>
          <a:xfrm>
            <a:off x="2213400" y="1313600"/>
            <a:ext cx="6353100" cy="30840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SzPts val="2000"/>
              <a:buFont typeface="Lato"/>
              <a:buChar char="●"/>
              <a:defRPr sz="2000">
                <a:latin typeface="Lato"/>
                <a:ea typeface="Lato"/>
                <a:cs typeface="Lato"/>
                <a:sym typeface="Lato"/>
              </a:defRPr>
            </a:lvl1pPr>
            <a:lvl2pPr indent="-355600" lvl="1" marL="914400" rtl="0">
              <a:spcBef>
                <a:spcPts val="0"/>
              </a:spcBef>
              <a:spcAft>
                <a:spcPts val="0"/>
              </a:spcAft>
              <a:buSzPts val="2000"/>
              <a:buFont typeface="Lato"/>
              <a:buChar char="○"/>
              <a:defRPr sz="2000">
                <a:latin typeface="Lato"/>
                <a:ea typeface="Lato"/>
                <a:cs typeface="Lato"/>
                <a:sym typeface="Lato"/>
              </a:defRPr>
            </a:lvl2pPr>
            <a:lvl3pPr indent="-355600" lvl="2" marL="1371600" rtl="0">
              <a:spcBef>
                <a:spcPts val="0"/>
              </a:spcBef>
              <a:spcAft>
                <a:spcPts val="0"/>
              </a:spcAft>
              <a:buSzPts val="2000"/>
              <a:buFont typeface="Lato"/>
              <a:buChar char="■"/>
              <a:defRPr sz="2000">
                <a:latin typeface="Lato"/>
                <a:ea typeface="Lato"/>
                <a:cs typeface="Lato"/>
                <a:sym typeface="Lato"/>
              </a:defRPr>
            </a:lvl3pPr>
            <a:lvl4pPr indent="-355600" lvl="3" marL="1828800" rtl="0">
              <a:spcBef>
                <a:spcPts val="0"/>
              </a:spcBef>
              <a:spcAft>
                <a:spcPts val="0"/>
              </a:spcAft>
              <a:buSzPts val="2000"/>
              <a:buFont typeface="Lato"/>
              <a:buChar char="●"/>
              <a:defRPr sz="2000">
                <a:latin typeface="Lato"/>
                <a:ea typeface="Lato"/>
                <a:cs typeface="Lato"/>
                <a:sym typeface="Lato"/>
              </a:defRPr>
            </a:lvl4pPr>
            <a:lvl5pPr indent="-355600" lvl="4" marL="2286000" rtl="0">
              <a:spcBef>
                <a:spcPts val="0"/>
              </a:spcBef>
              <a:spcAft>
                <a:spcPts val="0"/>
              </a:spcAft>
              <a:buSzPts val="2000"/>
              <a:buFont typeface="Lato"/>
              <a:buChar char="○"/>
              <a:defRPr sz="2000">
                <a:latin typeface="Lato"/>
                <a:ea typeface="Lato"/>
                <a:cs typeface="Lato"/>
                <a:sym typeface="Lato"/>
              </a:defRPr>
            </a:lvl5pPr>
            <a:lvl6pPr indent="-355600" lvl="5" marL="2743200" rtl="0">
              <a:spcBef>
                <a:spcPts val="0"/>
              </a:spcBef>
              <a:spcAft>
                <a:spcPts val="0"/>
              </a:spcAft>
              <a:buSzPts val="2000"/>
              <a:buFont typeface="Lato"/>
              <a:buChar char="■"/>
              <a:defRPr sz="2000">
                <a:latin typeface="Lato"/>
                <a:ea typeface="Lato"/>
                <a:cs typeface="Lato"/>
                <a:sym typeface="Lato"/>
              </a:defRPr>
            </a:lvl6pPr>
            <a:lvl7pPr indent="-355600" lvl="6" marL="3200400" rtl="0">
              <a:spcBef>
                <a:spcPts val="0"/>
              </a:spcBef>
              <a:spcAft>
                <a:spcPts val="0"/>
              </a:spcAft>
              <a:buSzPts val="2000"/>
              <a:buFont typeface="Lato"/>
              <a:buChar char="●"/>
              <a:defRPr sz="2000">
                <a:latin typeface="Lato"/>
                <a:ea typeface="Lato"/>
                <a:cs typeface="Lato"/>
                <a:sym typeface="Lato"/>
              </a:defRPr>
            </a:lvl7pPr>
            <a:lvl8pPr indent="-355600" lvl="7" marL="3657600" rtl="0">
              <a:spcBef>
                <a:spcPts val="0"/>
              </a:spcBef>
              <a:spcAft>
                <a:spcPts val="0"/>
              </a:spcAft>
              <a:buSzPts val="2000"/>
              <a:buFont typeface="Lato"/>
              <a:buChar char="○"/>
              <a:defRPr sz="2000">
                <a:latin typeface="Lato"/>
                <a:ea typeface="Lato"/>
                <a:cs typeface="Lato"/>
                <a:sym typeface="Lato"/>
              </a:defRPr>
            </a:lvl8pPr>
            <a:lvl9pPr indent="-355600" lvl="8" marL="4114800" rtl="0">
              <a:spcBef>
                <a:spcPts val="0"/>
              </a:spcBef>
              <a:spcAft>
                <a:spcPts val="0"/>
              </a:spcAft>
              <a:buSzPts val="2000"/>
              <a:buFont typeface="Lato"/>
              <a:buChar char="■"/>
              <a:defRPr sz="2000">
                <a:latin typeface="Lato"/>
                <a:ea typeface="Lato"/>
                <a:cs typeface="Lato"/>
                <a:sym typeface="Lato"/>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Vocabulary">
  <p:cSld name="CUSTOM_1_1_1">
    <p:spTree>
      <p:nvGrpSpPr>
        <p:cNvPr id="18" name="Shape 18"/>
        <p:cNvGrpSpPr/>
        <p:nvPr/>
      </p:nvGrpSpPr>
      <p:grpSpPr>
        <a:xfrm>
          <a:off x="0" y="0"/>
          <a:ext cx="0" cy="0"/>
          <a:chOff x="0" y="0"/>
          <a:chExt cx="0" cy="0"/>
        </a:xfrm>
      </p:grpSpPr>
      <p:sp>
        <p:nvSpPr>
          <p:cNvPr id="19" name="Google Shape;19;p5"/>
          <p:cNvSpPr txBox="1"/>
          <p:nvPr/>
        </p:nvSpPr>
        <p:spPr>
          <a:xfrm>
            <a:off x="887850" y="1020500"/>
            <a:ext cx="1735800" cy="679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4000">
              <a:latin typeface="Rubik"/>
              <a:ea typeface="Rubik"/>
              <a:cs typeface="Rubik"/>
              <a:sym typeface="Rubik"/>
            </a:endParaRPr>
          </a:p>
        </p:txBody>
      </p:sp>
      <p:sp>
        <p:nvSpPr>
          <p:cNvPr id="20" name="Google Shape;20;p5"/>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1200">
                <a:latin typeface="Rubik"/>
                <a:ea typeface="Rubik"/>
                <a:cs typeface="Rubik"/>
                <a:sym typeface="Rubik"/>
              </a:defRPr>
            </a:lvl1pPr>
            <a:lvl2pPr lvl="1">
              <a:spcBef>
                <a:spcPts val="0"/>
              </a:spcBef>
              <a:spcAft>
                <a:spcPts val="0"/>
              </a:spcAft>
              <a:buNone/>
              <a:defRPr sz="1200">
                <a:latin typeface="Rubik"/>
                <a:ea typeface="Rubik"/>
                <a:cs typeface="Rubik"/>
                <a:sym typeface="Rubik"/>
              </a:defRPr>
            </a:lvl2pPr>
            <a:lvl3pPr lvl="2">
              <a:spcBef>
                <a:spcPts val="0"/>
              </a:spcBef>
              <a:spcAft>
                <a:spcPts val="0"/>
              </a:spcAft>
              <a:buNone/>
              <a:defRPr sz="1200">
                <a:latin typeface="Rubik"/>
                <a:ea typeface="Rubik"/>
                <a:cs typeface="Rubik"/>
                <a:sym typeface="Rubik"/>
              </a:defRPr>
            </a:lvl3pPr>
            <a:lvl4pPr lvl="3">
              <a:spcBef>
                <a:spcPts val="0"/>
              </a:spcBef>
              <a:spcAft>
                <a:spcPts val="0"/>
              </a:spcAft>
              <a:buNone/>
              <a:defRPr sz="1200">
                <a:latin typeface="Rubik"/>
                <a:ea typeface="Rubik"/>
                <a:cs typeface="Rubik"/>
                <a:sym typeface="Rubik"/>
              </a:defRPr>
            </a:lvl4pPr>
            <a:lvl5pPr lvl="4">
              <a:spcBef>
                <a:spcPts val="0"/>
              </a:spcBef>
              <a:spcAft>
                <a:spcPts val="0"/>
              </a:spcAft>
              <a:buNone/>
              <a:defRPr sz="1200">
                <a:latin typeface="Rubik"/>
                <a:ea typeface="Rubik"/>
                <a:cs typeface="Rubik"/>
                <a:sym typeface="Rubik"/>
              </a:defRPr>
            </a:lvl5pPr>
            <a:lvl6pPr lvl="5">
              <a:spcBef>
                <a:spcPts val="0"/>
              </a:spcBef>
              <a:spcAft>
                <a:spcPts val="0"/>
              </a:spcAft>
              <a:buNone/>
              <a:defRPr sz="1200">
                <a:latin typeface="Rubik"/>
                <a:ea typeface="Rubik"/>
                <a:cs typeface="Rubik"/>
                <a:sym typeface="Rubik"/>
              </a:defRPr>
            </a:lvl6pPr>
            <a:lvl7pPr lvl="6">
              <a:spcBef>
                <a:spcPts val="0"/>
              </a:spcBef>
              <a:spcAft>
                <a:spcPts val="0"/>
              </a:spcAft>
              <a:buNone/>
              <a:defRPr sz="1200">
                <a:latin typeface="Rubik"/>
                <a:ea typeface="Rubik"/>
                <a:cs typeface="Rubik"/>
                <a:sym typeface="Rubik"/>
              </a:defRPr>
            </a:lvl7pPr>
            <a:lvl8pPr lvl="7">
              <a:spcBef>
                <a:spcPts val="0"/>
              </a:spcBef>
              <a:spcAft>
                <a:spcPts val="0"/>
              </a:spcAft>
              <a:buNone/>
              <a:defRPr sz="1200">
                <a:latin typeface="Rubik"/>
                <a:ea typeface="Rubik"/>
                <a:cs typeface="Rubik"/>
                <a:sym typeface="Rubik"/>
              </a:defRPr>
            </a:lvl8pPr>
            <a:lvl9pPr lvl="8">
              <a:spcBef>
                <a:spcPts val="0"/>
              </a:spcBef>
              <a:spcAft>
                <a:spcPts val="0"/>
              </a:spcAft>
              <a:buNone/>
              <a:defRPr sz="1200">
                <a:latin typeface="Rubik"/>
                <a:ea typeface="Rubik"/>
                <a:cs typeface="Rubik"/>
                <a:sym typeface="Rubik"/>
              </a:defRPr>
            </a:lvl9pPr>
          </a:lstStyle>
          <a:p/>
        </p:txBody>
      </p:sp>
      <p:sp>
        <p:nvSpPr>
          <p:cNvPr id="21" name="Google Shape;21;p5"/>
          <p:cNvSpPr txBox="1"/>
          <p:nvPr>
            <p:ph type="title"/>
          </p:nvPr>
        </p:nvSpPr>
        <p:spPr>
          <a:xfrm>
            <a:off x="915375" y="1035250"/>
            <a:ext cx="7170300" cy="645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4000">
                <a:latin typeface="Rubik"/>
                <a:ea typeface="Rubik"/>
                <a:cs typeface="Rubik"/>
                <a:sym typeface="Rubik"/>
              </a:defRPr>
            </a:lvl1pPr>
            <a:lvl2pPr lvl="1">
              <a:spcBef>
                <a:spcPts val="0"/>
              </a:spcBef>
              <a:spcAft>
                <a:spcPts val="0"/>
              </a:spcAft>
              <a:buNone/>
              <a:defRPr sz="4000">
                <a:latin typeface="Rubik"/>
                <a:ea typeface="Rubik"/>
                <a:cs typeface="Rubik"/>
                <a:sym typeface="Rubik"/>
              </a:defRPr>
            </a:lvl2pPr>
            <a:lvl3pPr lvl="2">
              <a:spcBef>
                <a:spcPts val="0"/>
              </a:spcBef>
              <a:spcAft>
                <a:spcPts val="0"/>
              </a:spcAft>
              <a:buNone/>
              <a:defRPr sz="4000">
                <a:latin typeface="Rubik"/>
                <a:ea typeface="Rubik"/>
                <a:cs typeface="Rubik"/>
                <a:sym typeface="Rubik"/>
              </a:defRPr>
            </a:lvl3pPr>
            <a:lvl4pPr lvl="3">
              <a:spcBef>
                <a:spcPts val="0"/>
              </a:spcBef>
              <a:spcAft>
                <a:spcPts val="0"/>
              </a:spcAft>
              <a:buNone/>
              <a:defRPr sz="4000">
                <a:latin typeface="Rubik"/>
                <a:ea typeface="Rubik"/>
                <a:cs typeface="Rubik"/>
                <a:sym typeface="Rubik"/>
              </a:defRPr>
            </a:lvl4pPr>
            <a:lvl5pPr lvl="4">
              <a:spcBef>
                <a:spcPts val="0"/>
              </a:spcBef>
              <a:spcAft>
                <a:spcPts val="0"/>
              </a:spcAft>
              <a:buNone/>
              <a:defRPr sz="4000">
                <a:latin typeface="Rubik"/>
                <a:ea typeface="Rubik"/>
                <a:cs typeface="Rubik"/>
                <a:sym typeface="Rubik"/>
              </a:defRPr>
            </a:lvl5pPr>
            <a:lvl6pPr lvl="5">
              <a:spcBef>
                <a:spcPts val="0"/>
              </a:spcBef>
              <a:spcAft>
                <a:spcPts val="0"/>
              </a:spcAft>
              <a:buNone/>
              <a:defRPr sz="4000">
                <a:latin typeface="Rubik"/>
                <a:ea typeface="Rubik"/>
                <a:cs typeface="Rubik"/>
                <a:sym typeface="Rubik"/>
              </a:defRPr>
            </a:lvl6pPr>
            <a:lvl7pPr lvl="6">
              <a:spcBef>
                <a:spcPts val="0"/>
              </a:spcBef>
              <a:spcAft>
                <a:spcPts val="0"/>
              </a:spcAft>
              <a:buNone/>
              <a:defRPr sz="4000">
                <a:latin typeface="Rubik"/>
                <a:ea typeface="Rubik"/>
                <a:cs typeface="Rubik"/>
                <a:sym typeface="Rubik"/>
              </a:defRPr>
            </a:lvl7pPr>
            <a:lvl8pPr lvl="7">
              <a:spcBef>
                <a:spcPts val="0"/>
              </a:spcBef>
              <a:spcAft>
                <a:spcPts val="0"/>
              </a:spcAft>
              <a:buNone/>
              <a:defRPr sz="4000">
                <a:latin typeface="Rubik"/>
                <a:ea typeface="Rubik"/>
                <a:cs typeface="Rubik"/>
                <a:sym typeface="Rubik"/>
              </a:defRPr>
            </a:lvl8pPr>
            <a:lvl9pPr lvl="8">
              <a:spcBef>
                <a:spcPts val="0"/>
              </a:spcBef>
              <a:spcAft>
                <a:spcPts val="0"/>
              </a:spcAft>
              <a:buNone/>
              <a:defRPr sz="4000">
                <a:latin typeface="Rubik"/>
                <a:ea typeface="Rubik"/>
                <a:cs typeface="Rubik"/>
                <a:sym typeface="Rubik"/>
              </a:defRPr>
            </a:lvl9pPr>
          </a:lstStyle>
          <a:p/>
        </p:txBody>
      </p:sp>
      <p:sp>
        <p:nvSpPr>
          <p:cNvPr id="22" name="Google Shape;22;p5"/>
          <p:cNvSpPr txBox="1"/>
          <p:nvPr>
            <p:ph idx="2" type="body"/>
          </p:nvPr>
        </p:nvSpPr>
        <p:spPr>
          <a:xfrm>
            <a:off x="893575" y="2190350"/>
            <a:ext cx="7344600" cy="2005200"/>
          </a:xfrm>
          <a:prstGeom prst="rect">
            <a:avLst/>
          </a:prstGeom>
          <a:noFill/>
          <a:ln>
            <a:noFill/>
          </a:ln>
        </p:spPr>
        <p:txBody>
          <a:bodyPr anchorCtr="0" anchor="t" bIns="91425" lIns="91425" spcFirstLastPara="1" rIns="91425" wrap="square" tIns="91425">
            <a:noAutofit/>
          </a:bodyPr>
          <a:lstStyle>
            <a:lvl1pPr indent="-381000" lvl="0" marL="457200">
              <a:spcBef>
                <a:spcPts val="0"/>
              </a:spcBef>
              <a:spcAft>
                <a:spcPts val="0"/>
              </a:spcAft>
              <a:buSzPts val="2400"/>
              <a:buFont typeface="Lato"/>
              <a:buChar char="●"/>
              <a:defRPr sz="2400">
                <a:latin typeface="Lato"/>
                <a:ea typeface="Lato"/>
                <a:cs typeface="Lato"/>
                <a:sym typeface="Lato"/>
              </a:defRPr>
            </a:lvl1pPr>
            <a:lvl2pPr indent="-381000" lvl="1" marL="914400">
              <a:spcBef>
                <a:spcPts val="0"/>
              </a:spcBef>
              <a:spcAft>
                <a:spcPts val="0"/>
              </a:spcAft>
              <a:buSzPts val="2400"/>
              <a:buFont typeface="Lato"/>
              <a:buChar char="○"/>
              <a:defRPr sz="2400">
                <a:latin typeface="Lato"/>
                <a:ea typeface="Lato"/>
                <a:cs typeface="Lato"/>
                <a:sym typeface="Lato"/>
              </a:defRPr>
            </a:lvl2pPr>
            <a:lvl3pPr indent="-381000" lvl="2" marL="1371600">
              <a:spcBef>
                <a:spcPts val="0"/>
              </a:spcBef>
              <a:spcAft>
                <a:spcPts val="0"/>
              </a:spcAft>
              <a:buSzPts val="2400"/>
              <a:buFont typeface="Lato"/>
              <a:buChar char="■"/>
              <a:defRPr sz="2400">
                <a:latin typeface="Lato"/>
                <a:ea typeface="Lato"/>
                <a:cs typeface="Lato"/>
                <a:sym typeface="Lato"/>
              </a:defRPr>
            </a:lvl3pPr>
            <a:lvl4pPr indent="-381000" lvl="3" marL="1828800">
              <a:spcBef>
                <a:spcPts val="0"/>
              </a:spcBef>
              <a:spcAft>
                <a:spcPts val="0"/>
              </a:spcAft>
              <a:buSzPts val="2400"/>
              <a:buFont typeface="Lato"/>
              <a:buChar char="●"/>
              <a:defRPr sz="2400">
                <a:latin typeface="Lato"/>
                <a:ea typeface="Lato"/>
                <a:cs typeface="Lato"/>
                <a:sym typeface="Lato"/>
              </a:defRPr>
            </a:lvl4pPr>
            <a:lvl5pPr indent="-381000" lvl="4" marL="2286000">
              <a:spcBef>
                <a:spcPts val="0"/>
              </a:spcBef>
              <a:spcAft>
                <a:spcPts val="0"/>
              </a:spcAft>
              <a:buSzPts val="2400"/>
              <a:buFont typeface="Lato"/>
              <a:buChar char="○"/>
              <a:defRPr sz="2400">
                <a:latin typeface="Lato"/>
                <a:ea typeface="Lato"/>
                <a:cs typeface="Lato"/>
                <a:sym typeface="Lato"/>
              </a:defRPr>
            </a:lvl5pPr>
            <a:lvl6pPr indent="-381000" lvl="5" marL="2743200">
              <a:spcBef>
                <a:spcPts val="0"/>
              </a:spcBef>
              <a:spcAft>
                <a:spcPts val="0"/>
              </a:spcAft>
              <a:buSzPts val="2400"/>
              <a:buFont typeface="Lato"/>
              <a:buChar char="■"/>
              <a:defRPr sz="2400">
                <a:latin typeface="Lato"/>
                <a:ea typeface="Lato"/>
                <a:cs typeface="Lato"/>
                <a:sym typeface="Lato"/>
              </a:defRPr>
            </a:lvl6pPr>
            <a:lvl7pPr indent="-381000" lvl="6" marL="3200400">
              <a:spcBef>
                <a:spcPts val="0"/>
              </a:spcBef>
              <a:spcAft>
                <a:spcPts val="0"/>
              </a:spcAft>
              <a:buSzPts val="2400"/>
              <a:buFont typeface="Lato"/>
              <a:buChar char="●"/>
              <a:defRPr sz="2400">
                <a:latin typeface="Lato"/>
                <a:ea typeface="Lato"/>
                <a:cs typeface="Lato"/>
                <a:sym typeface="Lato"/>
              </a:defRPr>
            </a:lvl7pPr>
            <a:lvl8pPr indent="-381000" lvl="7" marL="3657600">
              <a:spcBef>
                <a:spcPts val="0"/>
              </a:spcBef>
              <a:spcAft>
                <a:spcPts val="0"/>
              </a:spcAft>
              <a:buSzPts val="2400"/>
              <a:buFont typeface="Lato"/>
              <a:buChar char="○"/>
              <a:defRPr sz="2400">
                <a:latin typeface="Lato"/>
                <a:ea typeface="Lato"/>
                <a:cs typeface="Lato"/>
                <a:sym typeface="Lato"/>
              </a:defRPr>
            </a:lvl8pPr>
            <a:lvl9pPr indent="-381000" lvl="8" marL="4114800">
              <a:spcBef>
                <a:spcPts val="0"/>
              </a:spcBef>
              <a:spcAft>
                <a:spcPts val="0"/>
              </a:spcAft>
              <a:buSzPts val="2400"/>
              <a:buFont typeface="Lato"/>
              <a:buChar char="■"/>
              <a:defRPr sz="2400">
                <a:latin typeface="Lato"/>
                <a:ea typeface="Lato"/>
                <a:cs typeface="Lato"/>
                <a:sym typeface="Lat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 Directions">
  <p:cSld name="CUSTOM_2">
    <p:spTree>
      <p:nvGrpSpPr>
        <p:cNvPr id="23" name="Shape 23"/>
        <p:cNvGrpSpPr/>
        <p:nvPr/>
      </p:nvGrpSpPr>
      <p:grpSpPr>
        <a:xfrm>
          <a:off x="0" y="0"/>
          <a:ext cx="0" cy="0"/>
          <a:chOff x="0" y="0"/>
          <a:chExt cx="0" cy="0"/>
        </a:xfrm>
      </p:grpSpPr>
      <p:sp>
        <p:nvSpPr>
          <p:cNvPr id="24" name="Google Shape;24;p6"/>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p:txBody>
      </p:sp>
      <p:sp>
        <p:nvSpPr>
          <p:cNvPr id="25" name="Google Shape;25;p6"/>
          <p:cNvSpPr txBox="1"/>
          <p:nvPr>
            <p:ph type="title"/>
          </p:nvPr>
        </p:nvSpPr>
        <p:spPr>
          <a:xfrm>
            <a:off x="577550" y="1002550"/>
            <a:ext cx="8577300" cy="1275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2000">
                <a:latin typeface="Rubik"/>
                <a:ea typeface="Rubik"/>
                <a:cs typeface="Rubik"/>
                <a:sym typeface="Rubik"/>
              </a:defRPr>
            </a:lvl1pPr>
            <a:lvl2pPr lvl="1">
              <a:spcBef>
                <a:spcPts val="0"/>
              </a:spcBef>
              <a:spcAft>
                <a:spcPts val="0"/>
              </a:spcAft>
              <a:buNone/>
              <a:defRPr sz="2000">
                <a:latin typeface="Rubik"/>
                <a:ea typeface="Rubik"/>
                <a:cs typeface="Rubik"/>
                <a:sym typeface="Rubik"/>
              </a:defRPr>
            </a:lvl2pPr>
            <a:lvl3pPr lvl="2">
              <a:spcBef>
                <a:spcPts val="0"/>
              </a:spcBef>
              <a:spcAft>
                <a:spcPts val="0"/>
              </a:spcAft>
              <a:buNone/>
              <a:defRPr sz="2000">
                <a:latin typeface="Rubik"/>
                <a:ea typeface="Rubik"/>
                <a:cs typeface="Rubik"/>
                <a:sym typeface="Rubik"/>
              </a:defRPr>
            </a:lvl3pPr>
            <a:lvl4pPr lvl="3">
              <a:spcBef>
                <a:spcPts val="0"/>
              </a:spcBef>
              <a:spcAft>
                <a:spcPts val="0"/>
              </a:spcAft>
              <a:buNone/>
              <a:defRPr sz="2000">
                <a:latin typeface="Rubik"/>
                <a:ea typeface="Rubik"/>
                <a:cs typeface="Rubik"/>
                <a:sym typeface="Rubik"/>
              </a:defRPr>
            </a:lvl4pPr>
            <a:lvl5pPr lvl="4">
              <a:spcBef>
                <a:spcPts val="0"/>
              </a:spcBef>
              <a:spcAft>
                <a:spcPts val="0"/>
              </a:spcAft>
              <a:buNone/>
              <a:defRPr sz="2000">
                <a:latin typeface="Rubik"/>
                <a:ea typeface="Rubik"/>
                <a:cs typeface="Rubik"/>
                <a:sym typeface="Rubik"/>
              </a:defRPr>
            </a:lvl5pPr>
            <a:lvl6pPr lvl="5">
              <a:spcBef>
                <a:spcPts val="0"/>
              </a:spcBef>
              <a:spcAft>
                <a:spcPts val="0"/>
              </a:spcAft>
              <a:buNone/>
              <a:defRPr sz="2000">
                <a:latin typeface="Rubik"/>
                <a:ea typeface="Rubik"/>
                <a:cs typeface="Rubik"/>
                <a:sym typeface="Rubik"/>
              </a:defRPr>
            </a:lvl6pPr>
            <a:lvl7pPr lvl="6">
              <a:spcBef>
                <a:spcPts val="0"/>
              </a:spcBef>
              <a:spcAft>
                <a:spcPts val="0"/>
              </a:spcAft>
              <a:buNone/>
              <a:defRPr sz="2000">
                <a:latin typeface="Rubik"/>
                <a:ea typeface="Rubik"/>
                <a:cs typeface="Rubik"/>
                <a:sym typeface="Rubik"/>
              </a:defRPr>
            </a:lvl7pPr>
            <a:lvl8pPr lvl="7">
              <a:spcBef>
                <a:spcPts val="0"/>
              </a:spcBef>
              <a:spcAft>
                <a:spcPts val="0"/>
              </a:spcAft>
              <a:buNone/>
              <a:defRPr sz="2000">
                <a:latin typeface="Rubik"/>
                <a:ea typeface="Rubik"/>
                <a:cs typeface="Rubik"/>
                <a:sym typeface="Rubik"/>
              </a:defRPr>
            </a:lvl8pPr>
            <a:lvl9pPr lvl="8">
              <a:spcBef>
                <a:spcPts val="0"/>
              </a:spcBef>
              <a:spcAft>
                <a:spcPts val="0"/>
              </a:spcAft>
              <a:buNone/>
              <a:defRPr sz="2000">
                <a:latin typeface="Rubik"/>
                <a:ea typeface="Rubik"/>
                <a:cs typeface="Rubik"/>
                <a:sym typeface="Rubik"/>
              </a:defRPr>
            </a:lvl9pPr>
          </a:lstStyle>
          <a:p/>
        </p:txBody>
      </p:sp>
      <p:sp>
        <p:nvSpPr>
          <p:cNvPr id="26" name="Google Shape;26;p6"/>
          <p:cNvSpPr txBox="1"/>
          <p:nvPr>
            <p:ph idx="2" type="body"/>
          </p:nvPr>
        </p:nvSpPr>
        <p:spPr>
          <a:xfrm>
            <a:off x="566750" y="2648025"/>
            <a:ext cx="8577300" cy="1721700"/>
          </a:xfrm>
          <a:prstGeom prst="rect">
            <a:avLst/>
          </a:prstGeom>
          <a:noFill/>
          <a:ln>
            <a:noFill/>
          </a:ln>
        </p:spPr>
        <p:txBody>
          <a:bodyPr anchorCtr="0" anchor="t" bIns="91425" lIns="91425" spcFirstLastPara="1" rIns="91425" wrap="square" tIns="91425">
            <a:noAutofit/>
          </a:bodyPr>
          <a:lstStyle>
            <a:lvl1pPr indent="-355600" lvl="0" marL="457200">
              <a:spcBef>
                <a:spcPts val="0"/>
              </a:spcBef>
              <a:spcAft>
                <a:spcPts val="0"/>
              </a:spcAft>
              <a:buSzPts val="2000"/>
              <a:buFont typeface="Lato"/>
              <a:buChar char="●"/>
              <a:defRPr sz="2000">
                <a:latin typeface="Lato"/>
                <a:ea typeface="Lato"/>
                <a:cs typeface="Lato"/>
                <a:sym typeface="Lato"/>
              </a:defRPr>
            </a:lvl1pPr>
            <a:lvl2pPr indent="-355600" lvl="1" marL="914400">
              <a:spcBef>
                <a:spcPts val="0"/>
              </a:spcBef>
              <a:spcAft>
                <a:spcPts val="0"/>
              </a:spcAft>
              <a:buSzPts val="2000"/>
              <a:buFont typeface="Lato"/>
              <a:buChar char="○"/>
              <a:defRPr sz="2000">
                <a:latin typeface="Lato"/>
                <a:ea typeface="Lato"/>
                <a:cs typeface="Lato"/>
                <a:sym typeface="Lato"/>
              </a:defRPr>
            </a:lvl2pPr>
            <a:lvl3pPr indent="-355600" lvl="2" marL="1371600">
              <a:spcBef>
                <a:spcPts val="0"/>
              </a:spcBef>
              <a:spcAft>
                <a:spcPts val="0"/>
              </a:spcAft>
              <a:buSzPts val="2000"/>
              <a:buFont typeface="Lato"/>
              <a:buChar char="■"/>
              <a:defRPr sz="2000">
                <a:latin typeface="Lato"/>
                <a:ea typeface="Lato"/>
                <a:cs typeface="Lato"/>
                <a:sym typeface="Lato"/>
              </a:defRPr>
            </a:lvl3pPr>
            <a:lvl4pPr indent="-355600" lvl="3" marL="1828800">
              <a:spcBef>
                <a:spcPts val="0"/>
              </a:spcBef>
              <a:spcAft>
                <a:spcPts val="0"/>
              </a:spcAft>
              <a:buSzPts val="2000"/>
              <a:buFont typeface="Lato"/>
              <a:buChar char="●"/>
              <a:defRPr sz="2000">
                <a:latin typeface="Lato"/>
                <a:ea typeface="Lato"/>
                <a:cs typeface="Lato"/>
                <a:sym typeface="Lato"/>
              </a:defRPr>
            </a:lvl4pPr>
            <a:lvl5pPr indent="-355600" lvl="4" marL="2286000">
              <a:spcBef>
                <a:spcPts val="0"/>
              </a:spcBef>
              <a:spcAft>
                <a:spcPts val="0"/>
              </a:spcAft>
              <a:buSzPts val="2000"/>
              <a:buFont typeface="Lato"/>
              <a:buChar char="○"/>
              <a:defRPr sz="2000">
                <a:latin typeface="Lato"/>
                <a:ea typeface="Lato"/>
                <a:cs typeface="Lato"/>
                <a:sym typeface="Lato"/>
              </a:defRPr>
            </a:lvl5pPr>
            <a:lvl6pPr indent="-355600" lvl="5" marL="2743200">
              <a:spcBef>
                <a:spcPts val="0"/>
              </a:spcBef>
              <a:spcAft>
                <a:spcPts val="0"/>
              </a:spcAft>
              <a:buSzPts val="2000"/>
              <a:buFont typeface="Lato"/>
              <a:buChar char="■"/>
              <a:defRPr sz="2000">
                <a:latin typeface="Lato"/>
                <a:ea typeface="Lato"/>
                <a:cs typeface="Lato"/>
                <a:sym typeface="Lato"/>
              </a:defRPr>
            </a:lvl6pPr>
            <a:lvl7pPr indent="-355600" lvl="6" marL="3200400">
              <a:spcBef>
                <a:spcPts val="0"/>
              </a:spcBef>
              <a:spcAft>
                <a:spcPts val="0"/>
              </a:spcAft>
              <a:buSzPts val="2000"/>
              <a:buFont typeface="Lato"/>
              <a:buChar char="●"/>
              <a:defRPr sz="2000">
                <a:latin typeface="Lato"/>
                <a:ea typeface="Lato"/>
                <a:cs typeface="Lato"/>
                <a:sym typeface="Lato"/>
              </a:defRPr>
            </a:lvl7pPr>
            <a:lvl8pPr indent="-355600" lvl="7" marL="3657600">
              <a:spcBef>
                <a:spcPts val="0"/>
              </a:spcBef>
              <a:spcAft>
                <a:spcPts val="0"/>
              </a:spcAft>
              <a:buSzPts val="2000"/>
              <a:buFont typeface="Lato"/>
              <a:buChar char="○"/>
              <a:defRPr sz="2000">
                <a:latin typeface="Lato"/>
                <a:ea typeface="Lato"/>
                <a:cs typeface="Lato"/>
                <a:sym typeface="Lato"/>
              </a:defRPr>
            </a:lvl8pPr>
            <a:lvl9pPr indent="-355600" lvl="8" marL="4114800">
              <a:spcBef>
                <a:spcPts val="0"/>
              </a:spcBef>
              <a:spcAft>
                <a:spcPts val="0"/>
              </a:spcAft>
              <a:buSzPts val="2000"/>
              <a:buFont typeface="Lato"/>
              <a:buChar char="■"/>
              <a:defRPr sz="2000">
                <a:latin typeface="Lato"/>
                <a:ea typeface="Lato"/>
                <a:cs typeface="Lato"/>
                <a:sym typeface="Lat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Only">
  <p:cSld name="CUSTOM_3">
    <p:spTree>
      <p:nvGrpSpPr>
        <p:cNvPr id="27" name="Shape 27"/>
        <p:cNvGrpSpPr/>
        <p:nvPr/>
      </p:nvGrpSpPr>
      <p:grpSpPr>
        <a:xfrm>
          <a:off x="0" y="0"/>
          <a:ext cx="0" cy="0"/>
          <a:chOff x="0" y="0"/>
          <a:chExt cx="0" cy="0"/>
        </a:xfrm>
      </p:grpSpPr>
      <p:sp>
        <p:nvSpPr>
          <p:cNvPr id="28" name="Google Shape;28;p7"/>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p:txBody>
      </p:sp>
      <p:sp>
        <p:nvSpPr>
          <p:cNvPr id="29" name="Google Shape;29;p7"/>
          <p:cNvSpPr txBox="1"/>
          <p:nvPr>
            <p:ph idx="2" type="body"/>
          </p:nvPr>
        </p:nvSpPr>
        <p:spPr>
          <a:xfrm>
            <a:off x="1138200" y="1770800"/>
            <a:ext cx="6867600" cy="17217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SzPts val="2000"/>
              <a:buFont typeface="Lato"/>
              <a:buChar char="●"/>
              <a:defRPr sz="2000">
                <a:latin typeface="Lato"/>
                <a:ea typeface="Lato"/>
                <a:cs typeface="Lato"/>
                <a:sym typeface="Lato"/>
              </a:defRPr>
            </a:lvl1pPr>
            <a:lvl2pPr indent="-355600" lvl="1" marL="914400" rtl="0">
              <a:spcBef>
                <a:spcPts val="0"/>
              </a:spcBef>
              <a:spcAft>
                <a:spcPts val="0"/>
              </a:spcAft>
              <a:buSzPts val="2000"/>
              <a:buFont typeface="Lato"/>
              <a:buChar char="○"/>
              <a:defRPr sz="2000">
                <a:latin typeface="Lato"/>
                <a:ea typeface="Lato"/>
                <a:cs typeface="Lato"/>
                <a:sym typeface="Lato"/>
              </a:defRPr>
            </a:lvl2pPr>
            <a:lvl3pPr indent="-355600" lvl="2" marL="1371600" rtl="0">
              <a:spcBef>
                <a:spcPts val="0"/>
              </a:spcBef>
              <a:spcAft>
                <a:spcPts val="0"/>
              </a:spcAft>
              <a:buSzPts val="2000"/>
              <a:buFont typeface="Lato"/>
              <a:buChar char="■"/>
              <a:defRPr sz="2000">
                <a:latin typeface="Lato"/>
                <a:ea typeface="Lato"/>
                <a:cs typeface="Lato"/>
                <a:sym typeface="Lato"/>
              </a:defRPr>
            </a:lvl3pPr>
            <a:lvl4pPr indent="-355600" lvl="3" marL="1828800" rtl="0">
              <a:spcBef>
                <a:spcPts val="0"/>
              </a:spcBef>
              <a:spcAft>
                <a:spcPts val="0"/>
              </a:spcAft>
              <a:buSzPts val="2000"/>
              <a:buFont typeface="Lato"/>
              <a:buChar char="●"/>
              <a:defRPr sz="2000">
                <a:latin typeface="Lato"/>
                <a:ea typeface="Lato"/>
                <a:cs typeface="Lato"/>
                <a:sym typeface="Lato"/>
              </a:defRPr>
            </a:lvl4pPr>
            <a:lvl5pPr indent="-355600" lvl="4" marL="2286000" rtl="0">
              <a:spcBef>
                <a:spcPts val="0"/>
              </a:spcBef>
              <a:spcAft>
                <a:spcPts val="0"/>
              </a:spcAft>
              <a:buSzPts val="2000"/>
              <a:buFont typeface="Lato"/>
              <a:buChar char="○"/>
              <a:defRPr sz="2000">
                <a:latin typeface="Lato"/>
                <a:ea typeface="Lato"/>
                <a:cs typeface="Lato"/>
                <a:sym typeface="Lato"/>
              </a:defRPr>
            </a:lvl5pPr>
            <a:lvl6pPr indent="-355600" lvl="5" marL="2743200" rtl="0">
              <a:spcBef>
                <a:spcPts val="0"/>
              </a:spcBef>
              <a:spcAft>
                <a:spcPts val="0"/>
              </a:spcAft>
              <a:buSzPts val="2000"/>
              <a:buFont typeface="Lato"/>
              <a:buChar char="■"/>
              <a:defRPr sz="2000">
                <a:latin typeface="Lato"/>
                <a:ea typeface="Lato"/>
                <a:cs typeface="Lato"/>
                <a:sym typeface="Lato"/>
              </a:defRPr>
            </a:lvl6pPr>
            <a:lvl7pPr indent="-355600" lvl="6" marL="3200400" rtl="0">
              <a:spcBef>
                <a:spcPts val="0"/>
              </a:spcBef>
              <a:spcAft>
                <a:spcPts val="0"/>
              </a:spcAft>
              <a:buSzPts val="2000"/>
              <a:buFont typeface="Lato"/>
              <a:buChar char="●"/>
              <a:defRPr sz="2000">
                <a:latin typeface="Lato"/>
                <a:ea typeface="Lato"/>
                <a:cs typeface="Lato"/>
                <a:sym typeface="Lato"/>
              </a:defRPr>
            </a:lvl7pPr>
            <a:lvl8pPr indent="-355600" lvl="7" marL="3657600" rtl="0">
              <a:spcBef>
                <a:spcPts val="0"/>
              </a:spcBef>
              <a:spcAft>
                <a:spcPts val="0"/>
              </a:spcAft>
              <a:buSzPts val="2000"/>
              <a:buFont typeface="Lato"/>
              <a:buChar char="○"/>
              <a:defRPr sz="2000">
                <a:latin typeface="Lato"/>
                <a:ea typeface="Lato"/>
                <a:cs typeface="Lato"/>
                <a:sym typeface="Lato"/>
              </a:defRPr>
            </a:lvl8pPr>
            <a:lvl9pPr indent="-355600" lvl="8" marL="4114800" rtl="0">
              <a:spcBef>
                <a:spcPts val="0"/>
              </a:spcBef>
              <a:spcAft>
                <a:spcPts val="0"/>
              </a:spcAft>
              <a:buSzPts val="2000"/>
              <a:buFont typeface="Lato"/>
              <a:buChar char="■"/>
              <a:defRPr sz="2000">
                <a:latin typeface="Lato"/>
                <a:ea typeface="Lato"/>
                <a:cs typeface="Lato"/>
                <a:sym typeface="Lato"/>
              </a:defRPr>
            </a:lvl9pPr>
          </a:lstStyle>
          <a:p/>
        </p:txBody>
      </p:sp>
      <p:sp>
        <p:nvSpPr>
          <p:cNvPr id="30" name="Google Shape;30;p7"/>
          <p:cNvSpPr txBox="1"/>
          <p:nvPr>
            <p:ph type="title"/>
          </p:nvPr>
        </p:nvSpPr>
        <p:spPr>
          <a:xfrm>
            <a:off x="0" y="7497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p:cSld name="CUSTOM_4">
    <p:spTree>
      <p:nvGrpSpPr>
        <p:cNvPr id="31" name="Shape 31"/>
        <p:cNvGrpSpPr/>
        <p:nvPr/>
      </p:nvGrpSpPr>
      <p:grpSpPr>
        <a:xfrm>
          <a:off x="0" y="0"/>
          <a:ext cx="0" cy="0"/>
          <a:chOff x="0" y="0"/>
          <a:chExt cx="0" cy="0"/>
        </a:xfrm>
      </p:grpSpPr>
      <p:cxnSp>
        <p:nvCxnSpPr>
          <p:cNvPr id="32" name="Google Shape;32;p8"/>
          <p:cNvCxnSpPr/>
          <p:nvPr/>
        </p:nvCxnSpPr>
        <p:spPr>
          <a:xfrm>
            <a:off x="3166753" y="1960850"/>
            <a:ext cx="0" cy="2244900"/>
          </a:xfrm>
          <a:prstGeom prst="straightConnector1">
            <a:avLst/>
          </a:prstGeom>
          <a:noFill/>
          <a:ln cap="flat" cmpd="sng" w="9525">
            <a:solidFill>
              <a:srgbClr val="999999"/>
            </a:solidFill>
            <a:prstDash val="solid"/>
            <a:round/>
            <a:headEnd len="med" w="med" type="none"/>
            <a:tailEnd len="med" w="med" type="none"/>
          </a:ln>
        </p:spPr>
      </p:cxnSp>
      <p:cxnSp>
        <p:nvCxnSpPr>
          <p:cNvPr id="33" name="Google Shape;33;p8"/>
          <p:cNvCxnSpPr/>
          <p:nvPr/>
        </p:nvCxnSpPr>
        <p:spPr>
          <a:xfrm>
            <a:off x="5977234" y="1960850"/>
            <a:ext cx="0" cy="2244900"/>
          </a:xfrm>
          <a:prstGeom prst="straightConnector1">
            <a:avLst/>
          </a:prstGeom>
          <a:noFill/>
          <a:ln cap="flat" cmpd="sng" w="9525">
            <a:solidFill>
              <a:srgbClr val="999999"/>
            </a:solidFill>
            <a:prstDash val="solid"/>
            <a:round/>
            <a:headEnd len="med" w="med" type="none"/>
            <a:tailEnd len="med" w="med" type="none"/>
          </a:ln>
        </p:spPr>
      </p:cxnSp>
      <p:sp>
        <p:nvSpPr>
          <p:cNvPr id="34" name="Google Shape;34;p8"/>
          <p:cNvSpPr txBox="1"/>
          <p:nvPr>
            <p:ph type="title"/>
          </p:nvPr>
        </p:nvSpPr>
        <p:spPr>
          <a:xfrm>
            <a:off x="0" y="2670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p:txBody>
      </p:sp>
      <p:sp>
        <p:nvSpPr>
          <p:cNvPr id="35" name="Google Shape;35;p8"/>
          <p:cNvSpPr txBox="1"/>
          <p:nvPr>
            <p:ph idx="1" type="body"/>
          </p:nvPr>
        </p:nvSpPr>
        <p:spPr>
          <a:xfrm>
            <a:off x="611613" y="1960850"/>
            <a:ext cx="2299800" cy="23544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SzPts val="1200"/>
              <a:buFont typeface="Lato"/>
              <a:buChar char="●"/>
              <a:defRPr sz="1200">
                <a:latin typeface="Lato"/>
                <a:ea typeface="Lato"/>
                <a:cs typeface="Lato"/>
                <a:sym typeface="Lato"/>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6" name="Google Shape;36;p8"/>
          <p:cNvSpPr txBox="1"/>
          <p:nvPr>
            <p:ph idx="2" type="body"/>
          </p:nvPr>
        </p:nvSpPr>
        <p:spPr>
          <a:xfrm>
            <a:off x="3422094" y="1960850"/>
            <a:ext cx="2299800" cy="23544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SzPts val="1200"/>
              <a:buFont typeface="Lato"/>
              <a:buChar char="●"/>
              <a:defRPr sz="1200">
                <a:latin typeface="Lato"/>
                <a:ea typeface="Lato"/>
                <a:cs typeface="Lato"/>
                <a:sym typeface="Lato"/>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7" name="Google Shape;37;p8"/>
          <p:cNvSpPr txBox="1"/>
          <p:nvPr>
            <p:ph idx="3" type="body"/>
          </p:nvPr>
        </p:nvSpPr>
        <p:spPr>
          <a:xfrm>
            <a:off x="6232575" y="1960850"/>
            <a:ext cx="2299800" cy="23544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SzPts val="1200"/>
              <a:buFont typeface="Lato"/>
              <a:buChar char="●"/>
              <a:defRPr sz="1200">
                <a:latin typeface="Lato"/>
                <a:ea typeface="Lato"/>
                <a:cs typeface="Lato"/>
                <a:sym typeface="Lato"/>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8" name="Google Shape;38;p8"/>
          <p:cNvSpPr txBox="1"/>
          <p:nvPr>
            <p:ph idx="4" type="subTitle"/>
          </p:nvPr>
        </p:nvSpPr>
        <p:spPr>
          <a:xfrm>
            <a:off x="611625" y="1234075"/>
            <a:ext cx="2299800" cy="544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3400">
                <a:latin typeface="Rubik Medium"/>
                <a:ea typeface="Rubik Medium"/>
                <a:cs typeface="Rubik Medium"/>
                <a:sym typeface="Rubik Medium"/>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9" name="Google Shape;39;p8"/>
          <p:cNvSpPr txBox="1"/>
          <p:nvPr>
            <p:ph idx="5" type="subTitle"/>
          </p:nvPr>
        </p:nvSpPr>
        <p:spPr>
          <a:xfrm>
            <a:off x="3422100" y="1234075"/>
            <a:ext cx="2299800" cy="544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 name="Google Shape;40;p8"/>
          <p:cNvSpPr txBox="1"/>
          <p:nvPr>
            <p:ph idx="6" type="subTitle"/>
          </p:nvPr>
        </p:nvSpPr>
        <p:spPr>
          <a:xfrm>
            <a:off x="6232575" y="1234075"/>
            <a:ext cx="2299800" cy="544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Only">
  <p:cSld name="CUSTOM_5">
    <p:spTree>
      <p:nvGrpSpPr>
        <p:cNvPr id="41" name="Shape 41"/>
        <p:cNvGrpSpPr/>
        <p:nvPr/>
      </p:nvGrpSpPr>
      <p:grpSpPr>
        <a:xfrm>
          <a:off x="0" y="0"/>
          <a:ext cx="0" cy="0"/>
          <a:chOff x="0" y="0"/>
          <a:chExt cx="0" cy="0"/>
        </a:xfrm>
      </p:grpSpPr>
      <p:sp>
        <p:nvSpPr>
          <p:cNvPr id="42" name="Google Shape;42;p9"/>
          <p:cNvSpPr txBox="1"/>
          <p:nvPr>
            <p:ph type="title"/>
          </p:nvPr>
        </p:nvSpPr>
        <p:spPr>
          <a:xfrm>
            <a:off x="0" y="5198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p:txBody>
      </p:sp>
      <p:sp>
        <p:nvSpPr>
          <p:cNvPr id="43" name="Google Shape;43;p9"/>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4" name="Shape 44"/>
        <p:cNvGrpSpPr/>
        <p:nvPr/>
      </p:nvGrpSpPr>
      <p:grpSpPr>
        <a:xfrm>
          <a:off x="0" y="0"/>
          <a:ext cx="0" cy="0"/>
          <a:chOff x="0" y="0"/>
          <a:chExt cx="0" cy="0"/>
        </a:xfrm>
      </p:grpSpPr>
      <p:sp>
        <p:nvSpPr>
          <p:cNvPr id="45" name="Google Shape;45;p1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46" name="Google Shape;46;p10"/>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 name="Google Shape;47;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1.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2" Type="http://schemas.openxmlformats.org/officeDocument/2006/relationships/theme" Target="../theme/theme3.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1.png"/><Relationship Id="rId3" Type="http://schemas.openxmlformats.org/officeDocument/2006/relationships/slideLayout" Target="../slideLayouts/slideLayout10.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6476875" y="4767625"/>
            <a:ext cx="2532437" cy="240275"/>
          </a:xfrm>
          <a:prstGeom prst="rect">
            <a:avLst/>
          </a:prstGeom>
          <a:noFill/>
          <a:ln>
            <a:noFill/>
          </a:ln>
        </p:spPr>
      </p:pic>
      <p:sp>
        <p:nvSpPr>
          <p:cNvPr id="7" name="Google Shape;7;p1"/>
          <p:cNvSpPr txBox="1"/>
          <p:nvPr/>
        </p:nvSpPr>
        <p:spPr>
          <a:xfrm>
            <a:off x="622525" y="4720200"/>
            <a:ext cx="50265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indent="0" lvl="0" marL="0" rtl="0" algn="l">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8" name="Google Shape;8;p1"/>
          <p:cNvPicPr preferRelativeResize="0"/>
          <p:nvPr/>
        </p:nvPicPr>
        <p:blipFill rotWithShape="1">
          <a:blip r:embed="rId2">
            <a:alphaModFix/>
          </a:blip>
          <a:srcRect b="0" l="357" r="357" t="0"/>
          <a:stretch/>
        </p:blipFill>
        <p:spPr>
          <a:xfrm>
            <a:off x="134575" y="4835977"/>
            <a:ext cx="487950" cy="171950"/>
          </a:xfrm>
          <a:prstGeom prst="rect">
            <a:avLst/>
          </a:prstGeom>
          <a:noFill/>
          <a:ln>
            <a:noFill/>
          </a:ln>
        </p:spPr>
      </p:pic>
      <p:sp>
        <p:nvSpPr>
          <p:cNvPr id="9" name="Google Shape;9;p1"/>
          <p:cNvSpPr/>
          <p:nvPr/>
        </p:nvSpPr>
        <p:spPr>
          <a:xfrm>
            <a:off x="0" y="4656675"/>
            <a:ext cx="9144000" cy="96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8" name="Shape 48"/>
        <p:cNvGrpSpPr/>
        <p:nvPr/>
      </p:nvGrpSpPr>
      <p:grpSpPr>
        <a:xfrm>
          <a:off x="0" y="0"/>
          <a:ext cx="0" cy="0"/>
          <a:chOff x="0" y="0"/>
          <a:chExt cx="0" cy="0"/>
        </a:xfrm>
      </p:grpSpPr>
      <p:pic>
        <p:nvPicPr>
          <p:cNvPr id="49" name="Google Shape;49;p11"/>
          <p:cNvPicPr preferRelativeResize="0"/>
          <p:nvPr/>
        </p:nvPicPr>
        <p:blipFill rotWithShape="1">
          <a:blip r:embed="rId1">
            <a:alphaModFix/>
          </a:blip>
          <a:srcRect b="0" l="0" r="0" t="0"/>
          <a:stretch/>
        </p:blipFill>
        <p:spPr>
          <a:xfrm>
            <a:off x="6476875" y="4767625"/>
            <a:ext cx="2532437" cy="240275"/>
          </a:xfrm>
          <a:prstGeom prst="rect">
            <a:avLst/>
          </a:prstGeom>
          <a:noFill/>
          <a:ln>
            <a:noFill/>
          </a:ln>
        </p:spPr>
      </p:pic>
      <p:sp>
        <p:nvSpPr>
          <p:cNvPr id="50" name="Google Shape;50;p11"/>
          <p:cNvSpPr txBox="1"/>
          <p:nvPr/>
        </p:nvSpPr>
        <p:spPr>
          <a:xfrm>
            <a:off x="622525" y="4720200"/>
            <a:ext cx="50265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indent="0" lvl="0" marL="0" rtl="0" algn="l">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51" name="Google Shape;51;p11"/>
          <p:cNvPicPr preferRelativeResize="0"/>
          <p:nvPr/>
        </p:nvPicPr>
        <p:blipFill rotWithShape="1">
          <a:blip r:embed="rId2">
            <a:alphaModFix/>
          </a:blip>
          <a:srcRect b="0" l="357" r="357" t="0"/>
          <a:stretch/>
        </p:blipFill>
        <p:spPr>
          <a:xfrm>
            <a:off x="134575" y="4835977"/>
            <a:ext cx="487950" cy="171950"/>
          </a:xfrm>
          <a:prstGeom prst="rect">
            <a:avLst/>
          </a:prstGeom>
          <a:noFill/>
          <a:ln>
            <a:noFill/>
          </a:ln>
        </p:spPr>
      </p:pic>
      <p:sp>
        <p:nvSpPr>
          <p:cNvPr id="52" name="Google Shape;52;p11"/>
          <p:cNvSpPr/>
          <p:nvPr/>
        </p:nvSpPr>
        <p:spPr>
          <a:xfrm>
            <a:off x="0" y="4656675"/>
            <a:ext cx="9144000" cy="96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57"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0.jpg"/><Relationship Id="rId5"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hyperlink" Target="https://www.commonsense.org/education/videos/teen-voices-oversharing-and-your-digital-footprint" TargetMode="External"/><Relationship Id="rId5" Type="http://schemas.openxmlformats.org/officeDocument/2006/relationships/hyperlink" Target="http://www.youtube.com/watch?v=ottnH427Fr8" TargetMode="External"/><Relationship Id="rId6"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p:nvPr/>
        </p:nvSpPr>
        <p:spPr>
          <a:xfrm>
            <a:off x="-150" y="-3075"/>
            <a:ext cx="3631200" cy="516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txBox="1"/>
          <p:nvPr/>
        </p:nvSpPr>
        <p:spPr>
          <a:xfrm>
            <a:off x="193350" y="1741900"/>
            <a:ext cx="2978400" cy="241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000">
                <a:latin typeface="Rubik"/>
                <a:ea typeface="Rubik"/>
                <a:cs typeface="Rubik"/>
                <a:sym typeface="Rubik"/>
              </a:rPr>
              <a:t>Social Media and Digital Footprints: Our Responsibilities</a:t>
            </a:r>
            <a:endParaRPr sz="3000">
              <a:latin typeface="Rubik"/>
              <a:ea typeface="Rubik"/>
              <a:cs typeface="Rubik"/>
              <a:sym typeface="Rubik"/>
            </a:endParaRPr>
          </a:p>
          <a:p>
            <a:pPr indent="0" lvl="0" marL="0" rtl="0" algn="l">
              <a:lnSpc>
                <a:spcPct val="115000"/>
              </a:lnSpc>
              <a:spcBef>
                <a:spcPts val="0"/>
              </a:spcBef>
              <a:spcAft>
                <a:spcPts val="0"/>
              </a:spcAft>
              <a:buNone/>
            </a:pPr>
            <a:r>
              <a:t/>
            </a:r>
            <a:endParaRPr sz="3000">
              <a:latin typeface="Rubik Light"/>
              <a:ea typeface="Rubik Light"/>
              <a:cs typeface="Rubik Light"/>
              <a:sym typeface="Rubik Light"/>
            </a:endParaRPr>
          </a:p>
        </p:txBody>
      </p:sp>
      <p:pic>
        <p:nvPicPr>
          <p:cNvPr id="60" name="Google Shape;60;p13"/>
          <p:cNvPicPr preferRelativeResize="0"/>
          <p:nvPr/>
        </p:nvPicPr>
        <p:blipFill>
          <a:blip r:embed="rId3">
            <a:alphaModFix/>
          </a:blip>
          <a:stretch>
            <a:fillRect/>
          </a:stretch>
        </p:blipFill>
        <p:spPr>
          <a:xfrm>
            <a:off x="279275" y="4563276"/>
            <a:ext cx="3064000" cy="290700"/>
          </a:xfrm>
          <a:prstGeom prst="rect">
            <a:avLst/>
          </a:prstGeom>
          <a:noFill/>
          <a:ln>
            <a:noFill/>
          </a:ln>
        </p:spPr>
      </p:pic>
      <p:sp>
        <p:nvSpPr>
          <p:cNvPr id="61" name="Google Shape;61;p13"/>
          <p:cNvSpPr/>
          <p:nvPr/>
        </p:nvSpPr>
        <p:spPr>
          <a:xfrm flipH="1" rot="10800000">
            <a:off x="280125" y="4329642"/>
            <a:ext cx="3063300" cy="34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txBox="1"/>
          <p:nvPr/>
        </p:nvSpPr>
        <p:spPr>
          <a:xfrm>
            <a:off x="193350" y="1423068"/>
            <a:ext cx="2921400" cy="4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999999"/>
                </a:solidFill>
                <a:latin typeface="Rubik"/>
                <a:ea typeface="Rubik"/>
                <a:cs typeface="Rubik"/>
                <a:sym typeface="Rubik"/>
              </a:rPr>
              <a:t>DIGITAL CITIZENSHIP | GRADE 8</a:t>
            </a:r>
            <a:endParaRPr sz="1200">
              <a:solidFill>
                <a:srgbClr val="999999"/>
              </a:solidFill>
            </a:endParaRPr>
          </a:p>
        </p:txBody>
      </p:sp>
      <p:pic>
        <p:nvPicPr>
          <p:cNvPr id="63" name="Google Shape;63;p13"/>
          <p:cNvPicPr preferRelativeResize="0"/>
          <p:nvPr/>
        </p:nvPicPr>
        <p:blipFill rotWithShape="1">
          <a:blip r:embed="rId4">
            <a:alphaModFix/>
          </a:blip>
          <a:srcRect b="109" l="0" r="0" t="109"/>
          <a:stretch/>
        </p:blipFill>
        <p:spPr>
          <a:xfrm>
            <a:off x="-150" y="-3075"/>
            <a:ext cx="3642900" cy="910725"/>
          </a:xfrm>
          <a:prstGeom prst="rect">
            <a:avLst/>
          </a:prstGeom>
          <a:noFill/>
          <a:ln>
            <a:noFill/>
          </a:ln>
        </p:spPr>
      </p:pic>
      <p:pic>
        <p:nvPicPr>
          <p:cNvPr id="64" name="Google Shape;64;p13"/>
          <p:cNvPicPr preferRelativeResize="0"/>
          <p:nvPr/>
        </p:nvPicPr>
        <p:blipFill rotWithShape="1">
          <a:blip r:embed="rId5">
            <a:alphaModFix/>
          </a:blip>
          <a:srcRect b="6387" l="33609" r="33606" t="25520"/>
          <a:stretch/>
        </p:blipFill>
        <p:spPr>
          <a:xfrm>
            <a:off x="3631049" y="-3075"/>
            <a:ext cx="5512948" cy="51609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nvSpPr>
        <p:spPr>
          <a:xfrm>
            <a:off x="2336975" y="794975"/>
            <a:ext cx="5755800" cy="117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Lato"/>
                <a:ea typeface="Lato"/>
                <a:cs typeface="Lato"/>
                <a:sym typeface="Lato"/>
              </a:rPr>
              <a:t>What responsibilities do you have to </a:t>
            </a:r>
            <a:r>
              <a:rPr b="1" lang="en" sz="1800" u="sng">
                <a:latin typeface="Lato"/>
                <a:ea typeface="Lato"/>
                <a:cs typeface="Lato"/>
                <a:sym typeface="Lato"/>
              </a:rPr>
              <a:t>others</a:t>
            </a:r>
            <a:r>
              <a:rPr lang="en" sz="1800">
                <a:latin typeface="Lato"/>
                <a:ea typeface="Lato"/>
                <a:cs typeface="Lato"/>
                <a:sym typeface="Lato"/>
              </a:rPr>
              <a:t> when using social media? </a:t>
            </a:r>
            <a:r>
              <a:rPr lang="en" sz="1800">
                <a:solidFill>
                  <a:schemeClr val="dk1"/>
                </a:solidFill>
                <a:latin typeface="Lato"/>
                <a:ea typeface="Lato"/>
                <a:cs typeface="Lato"/>
                <a:sym typeface="Lato"/>
              </a:rPr>
              <a:t>How can you be responsible for others' digital footprints?</a:t>
            </a:r>
            <a:endParaRPr sz="1800">
              <a:solidFill>
                <a:schemeClr val="dk1"/>
              </a:solidFill>
              <a:latin typeface="Lato"/>
              <a:ea typeface="Lato"/>
              <a:cs typeface="Lato"/>
              <a:sym typeface="Lato"/>
            </a:endParaRPr>
          </a:p>
        </p:txBody>
      </p:sp>
      <p:sp>
        <p:nvSpPr>
          <p:cNvPr id="141" name="Google Shape;141;p22"/>
          <p:cNvSpPr/>
          <p:nvPr/>
        </p:nvSpPr>
        <p:spPr>
          <a:xfrm>
            <a:off x="619100" y="1928625"/>
            <a:ext cx="8203200" cy="2472900"/>
          </a:xfrm>
          <a:prstGeom prst="rect">
            <a:avLst/>
          </a:prstGeom>
          <a:noFill/>
          <a:ln>
            <a:noFill/>
          </a:ln>
        </p:spPr>
        <p:txBody>
          <a:bodyPr anchorCtr="0" anchor="t" bIns="182875" lIns="274300" spcFirstLastPara="1" rIns="182875" wrap="square" tIns="182875">
            <a:noAutofit/>
          </a:bodyPr>
          <a:lstStyle/>
          <a:p>
            <a:pPr indent="0" lvl="0" marL="0" marR="0" rtl="0" algn="l">
              <a:lnSpc>
                <a:spcPct val="115000"/>
              </a:lnSpc>
              <a:spcBef>
                <a:spcPts val="0"/>
              </a:spcBef>
              <a:spcAft>
                <a:spcPts val="0"/>
              </a:spcAft>
              <a:buNone/>
            </a:pPr>
            <a:r>
              <a:rPr lang="en" sz="2000">
                <a:latin typeface="Rubik"/>
                <a:ea typeface="Rubik"/>
                <a:cs typeface="Rubik"/>
                <a:sym typeface="Rubik"/>
              </a:rPr>
              <a:t>Directions:</a:t>
            </a:r>
            <a:endParaRPr sz="2000">
              <a:latin typeface="Rubik"/>
              <a:ea typeface="Rubik"/>
              <a:cs typeface="Rubik"/>
              <a:sym typeface="Rubik"/>
            </a:endParaRPr>
          </a:p>
          <a:p>
            <a:pPr indent="-345440" lvl="0" marL="342900" marR="0" rtl="0" algn="l">
              <a:lnSpc>
                <a:spcPct val="115000"/>
              </a:lnSpc>
              <a:spcBef>
                <a:spcPts val="1000"/>
              </a:spcBef>
              <a:spcAft>
                <a:spcPts val="0"/>
              </a:spcAft>
              <a:buClr>
                <a:srgbClr val="000000"/>
              </a:buClr>
              <a:buSzPts val="1800"/>
              <a:buFont typeface="Lato"/>
              <a:buAutoNum type="arabicPeriod"/>
            </a:pPr>
            <a:r>
              <a:rPr lang="en" sz="1800">
                <a:latin typeface="Lato"/>
                <a:ea typeface="Lato"/>
                <a:cs typeface="Lato"/>
                <a:sym typeface="Lato"/>
              </a:rPr>
              <a:t>Take a minute to reflect on the question above.</a:t>
            </a:r>
            <a:endParaRPr sz="1800">
              <a:latin typeface="Lato"/>
              <a:ea typeface="Lato"/>
              <a:cs typeface="Lato"/>
              <a:sym typeface="Lato"/>
            </a:endParaRPr>
          </a:p>
          <a:p>
            <a:pPr indent="-345440" lvl="0" marL="342900" marR="0" rtl="0" algn="l">
              <a:lnSpc>
                <a:spcPct val="115000"/>
              </a:lnSpc>
              <a:spcBef>
                <a:spcPts val="1000"/>
              </a:spcBef>
              <a:spcAft>
                <a:spcPts val="0"/>
              </a:spcAft>
              <a:buClr>
                <a:srgbClr val="000000"/>
              </a:buClr>
              <a:buSzPts val="1800"/>
              <a:buFont typeface="Lato"/>
              <a:buAutoNum type="arabicPeriod"/>
            </a:pPr>
            <a:r>
              <a:rPr lang="en" sz="1800">
                <a:latin typeface="Lato"/>
                <a:ea typeface="Lato"/>
                <a:cs typeface="Lato"/>
                <a:sym typeface="Lato"/>
              </a:rPr>
              <a:t>The teacher will choose one person to share first. They'll have one minute to share with the group.</a:t>
            </a:r>
            <a:endParaRPr sz="1800">
              <a:latin typeface="Lato"/>
              <a:ea typeface="Lato"/>
              <a:cs typeface="Lato"/>
              <a:sym typeface="Lato"/>
            </a:endParaRPr>
          </a:p>
          <a:p>
            <a:pPr indent="-345440" lvl="0" marL="342900" marR="0" rtl="0" algn="l">
              <a:lnSpc>
                <a:spcPct val="115000"/>
              </a:lnSpc>
              <a:spcBef>
                <a:spcPts val="1000"/>
              </a:spcBef>
              <a:spcAft>
                <a:spcPts val="1000"/>
              </a:spcAft>
              <a:buClr>
                <a:srgbClr val="000000"/>
              </a:buClr>
              <a:buSzPts val="1800"/>
              <a:buFont typeface="Lato"/>
              <a:buAutoNum type="arabicPeriod"/>
            </a:pPr>
            <a:r>
              <a:rPr lang="en" sz="1800">
                <a:latin typeface="Lato"/>
                <a:ea typeface="Lato"/>
                <a:cs typeface="Lato"/>
                <a:sym typeface="Lato"/>
              </a:rPr>
              <a:t>They'll pass clockwise to the left, and that person will have one minute to share. This will continue in a circle until everyone has shared.</a:t>
            </a:r>
            <a:endParaRPr i="0" sz="1800" u="none" cap="none" strike="noStrike">
              <a:latin typeface="Lato"/>
              <a:ea typeface="Lato"/>
              <a:cs typeface="Lato"/>
              <a:sym typeface="Lato"/>
            </a:endParaRPr>
          </a:p>
        </p:txBody>
      </p:sp>
      <p:pic>
        <p:nvPicPr>
          <p:cNvPr id="142" name="Google Shape;142;p22"/>
          <p:cNvPicPr preferRelativeResize="0"/>
          <p:nvPr/>
        </p:nvPicPr>
        <p:blipFill rotWithShape="1">
          <a:blip r:embed="rId3">
            <a:alphaModFix/>
          </a:blip>
          <a:srcRect b="179" l="0" r="0" t="189"/>
          <a:stretch/>
        </p:blipFill>
        <p:spPr>
          <a:xfrm>
            <a:off x="903975" y="746025"/>
            <a:ext cx="1023199" cy="1023200"/>
          </a:xfrm>
          <a:prstGeom prst="rect">
            <a:avLst/>
          </a:prstGeom>
          <a:noFill/>
          <a:ln>
            <a:noFill/>
          </a:ln>
        </p:spPr>
      </p:pic>
      <p:sp>
        <p:nvSpPr>
          <p:cNvPr id="143" name="Google Shape;143;p22"/>
          <p:cNvSpPr/>
          <p:nvPr/>
        </p:nvSpPr>
        <p:spPr>
          <a:xfrm>
            <a:off x="1212325" y="1055800"/>
            <a:ext cx="406500" cy="411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2"/>
          <p:cNvSpPr txBox="1"/>
          <p:nvPr/>
        </p:nvSpPr>
        <p:spPr>
          <a:xfrm>
            <a:off x="577550" y="197050"/>
            <a:ext cx="3607500" cy="37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ANALYZE: RESPONSIBLE SOCIAL MEDIA</a:t>
            </a:r>
            <a:endParaRPr sz="1200">
              <a:latin typeface="Lato"/>
              <a:ea typeface="Lato"/>
              <a:cs typeface="Lato"/>
              <a:sym typeface="Lato"/>
            </a:endParaRPr>
          </a:p>
        </p:txBody>
      </p:sp>
      <p:pic>
        <p:nvPicPr>
          <p:cNvPr id="145" name="Google Shape;145;p22"/>
          <p:cNvPicPr preferRelativeResize="0"/>
          <p:nvPr/>
        </p:nvPicPr>
        <p:blipFill rotWithShape="1">
          <a:blip r:embed="rId4">
            <a:alphaModFix/>
          </a:blip>
          <a:srcRect b="0" l="0" r="0" t="0"/>
          <a:stretch/>
        </p:blipFill>
        <p:spPr>
          <a:xfrm>
            <a:off x="198825" y="232374"/>
            <a:ext cx="323700" cy="323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txBox="1"/>
          <p:nvPr>
            <p:ph idx="1" type="subTitle"/>
          </p:nvPr>
        </p:nvSpPr>
        <p:spPr>
          <a:xfrm>
            <a:off x="577550" y="196150"/>
            <a:ext cx="3639600" cy="3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WRAP UP: EXIT TICKET</a:t>
            </a:r>
            <a:endParaRPr/>
          </a:p>
        </p:txBody>
      </p:sp>
      <p:sp>
        <p:nvSpPr>
          <p:cNvPr id="151" name="Google Shape;151;p23"/>
          <p:cNvSpPr txBox="1"/>
          <p:nvPr>
            <p:ph idx="2" type="body"/>
          </p:nvPr>
        </p:nvSpPr>
        <p:spPr>
          <a:xfrm>
            <a:off x="1178350" y="1779750"/>
            <a:ext cx="6840300" cy="1584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dk1"/>
                </a:solidFill>
                <a:latin typeface="Rubik"/>
                <a:ea typeface="Rubik"/>
                <a:cs typeface="Rubik"/>
                <a:sym typeface="Rubik"/>
              </a:rPr>
              <a:t>Write down one example you would like to use in your own life around being responsible for your own digital footprint … or the footprints of others.  </a:t>
            </a:r>
            <a:endParaRPr sz="2400">
              <a:solidFill>
                <a:schemeClr val="dk1"/>
              </a:solidFill>
              <a:latin typeface="Rubik"/>
              <a:ea typeface="Rubik"/>
              <a:cs typeface="Rubik"/>
              <a:sym typeface="Rubik"/>
            </a:endParaRPr>
          </a:p>
          <a:p>
            <a:pPr indent="0" lvl="0" marL="0" rtl="0" algn="l">
              <a:lnSpc>
                <a:spcPct val="115000"/>
              </a:lnSpc>
              <a:spcBef>
                <a:spcPts val="1000"/>
              </a:spcBef>
              <a:spcAft>
                <a:spcPts val="1000"/>
              </a:spcAft>
              <a:buNone/>
            </a:pPr>
            <a:r>
              <a:t/>
            </a:r>
            <a:endParaRPr sz="2400">
              <a:solidFill>
                <a:schemeClr val="dk1"/>
              </a:solidFill>
              <a:latin typeface="Rubik"/>
              <a:ea typeface="Rubik"/>
              <a:cs typeface="Rubik"/>
              <a:sym typeface="Rubik"/>
            </a:endParaRPr>
          </a:p>
        </p:txBody>
      </p:sp>
      <p:pic>
        <p:nvPicPr>
          <p:cNvPr id="152" name="Google Shape;152;p23"/>
          <p:cNvPicPr preferRelativeResize="0"/>
          <p:nvPr/>
        </p:nvPicPr>
        <p:blipFill>
          <a:blip r:embed="rId3">
            <a:alphaModFix/>
          </a:blip>
          <a:stretch>
            <a:fillRect/>
          </a:stretch>
        </p:blipFill>
        <p:spPr>
          <a:xfrm>
            <a:off x="224225" y="196150"/>
            <a:ext cx="323700" cy="323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4"/>
          <p:cNvPicPr preferRelativeResize="0"/>
          <p:nvPr/>
        </p:nvPicPr>
        <p:blipFill rotWithShape="1">
          <a:blip r:embed="rId3">
            <a:alphaModFix/>
          </a:blip>
          <a:srcRect b="0" l="-654" r="0" t="-4547"/>
          <a:stretch/>
        </p:blipFill>
        <p:spPr>
          <a:xfrm>
            <a:off x="2904200" y="2010450"/>
            <a:ext cx="3240476" cy="1089875"/>
          </a:xfrm>
          <a:prstGeom prst="rect">
            <a:avLst/>
          </a:prstGeom>
          <a:noFill/>
          <a:ln>
            <a:noFill/>
          </a:ln>
        </p:spPr>
      </p:pic>
      <p:pic>
        <p:nvPicPr>
          <p:cNvPr id="158" name="Google Shape;158;p24"/>
          <p:cNvPicPr preferRelativeResize="0"/>
          <p:nvPr/>
        </p:nvPicPr>
        <p:blipFill rotWithShape="1">
          <a:blip r:embed="rId4">
            <a:alphaModFix/>
          </a:blip>
          <a:srcRect b="0" l="0" r="0" t="0"/>
          <a:stretch/>
        </p:blipFill>
        <p:spPr>
          <a:xfrm rot="-1228989">
            <a:off x="3318963" y="2333137"/>
            <a:ext cx="351725" cy="457000"/>
          </a:xfrm>
          <a:prstGeom prst="rect">
            <a:avLst/>
          </a:prstGeom>
          <a:noFill/>
          <a:ln>
            <a:noFill/>
          </a:ln>
        </p:spPr>
      </p:pic>
      <p:pic>
        <p:nvPicPr>
          <p:cNvPr id="159" name="Google Shape;159;p24"/>
          <p:cNvPicPr preferRelativeResize="0"/>
          <p:nvPr/>
        </p:nvPicPr>
        <p:blipFill rotWithShape="1">
          <a:blip r:embed="rId4">
            <a:alphaModFix/>
          </a:blip>
          <a:srcRect b="0" l="0" r="0" t="0"/>
          <a:stretch/>
        </p:blipFill>
        <p:spPr>
          <a:xfrm rot="9570317">
            <a:off x="5394862" y="2334682"/>
            <a:ext cx="363125" cy="471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0" y="1231400"/>
            <a:ext cx="9144000" cy="62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6900"/>
              </a:buClr>
              <a:buSzPts val="2000"/>
              <a:buFont typeface="Lato"/>
              <a:buNone/>
            </a:pPr>
            <a:r>
              <a:rPr lang="en">
                <a:solidFill>
                  <a:schemeClr val="dk1"/>
                </a:solidFill>
              </a:rPr>
              <a:t>Essential Question</a:t>
            </a:r>
            <a:endParaRPr/>
          </a:p>
        </p:txBody>
      </p:sp>
      <p:sp>
        <p:nvSpPr>
          <p:cNvPr id="70" name="Google Shape;70;p14"/>
          <p:cNvSpPr txBox="1"/>
          <p:nvPr>
            <p:ph idx="1" type="body"/>
          </p:nvPr>
        </p:nvSpPr>
        <p:spPr>
          <a:xfrm>
            <a:off x="0" y="2276775"/>
            <a:ext cx="9144000" cy="969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a:solidFill>
                  <a:srgbClr val="0070F0"/>
                </a:solidFill>
              </a:rPr>
              <a:t>How does using social media affect </a:t>
            </a:r>
            <a:br>
              <a:rPr lang="en">
                <a:solidFill>
                  <a:srgbClr val="0070F0"/>
                </a:solidFill>
              </a:rPr>
            </a:br>
            <a:r>
              <a:rPr lang="en">
                <a:solidFill>
                  <a:srgbClr val="0070F0"/>
                </a:solidFill>
              </a:rPr>
              <a:t>our digital footprint?</a:t>
            </a:r>
            <a:endParaRPr>
              <a:solidFill>
                <a:srgbClr val="0070F0"/>
              </a:solidFill>
            </a:endParaRPr>
          </a:p>
        </p:txBody>
      </p:sp>
      <p:pic>
        <p:nvPicPr>
          <p:cNvPr id="71" name="Google Shape;71;p14"/>
          <p:cNvPicPr preferRelativeResize="0"/>
          <p:nvPr/>
        </p:nvPicPr>
        <p:blipFill rotWithShape="1">
          <a:blip r:embed="rId3">
            <a:alphaModFix/>
          </a:blip>
          <a:srcRect b="0" l="0" r="0" t="0"/>
          <a:stretch/>
        </p:blipFill>
        <p:spPr>
          <a:xfrm rot="732716">
            <a:off x="2070094" y="2239781"/>
            <a:ext cx="221815" cy="288201"/>
          </a:xfrm>
          <a:prstGeom prst="rect">
            <a:avLst/>
          </a:prstGeom>
          <a:noFill/>
          <a:ln>
            <a:noFill/>
          </a:ln>
        </p:spPr>
      </p:pic>
      <p:pic>
        <p:nvPicPr>
          <p:cNvPr id="72" name="Google Shape;72;p14"/>
          <p:cNvPicPr preferRelativeResize="0"/>
          <p:nvPr/>
        </p:nvPicPr>
        <p:blipFill rotWithShape="1">
          <a:blip r:embed="rId3">
            <a:alphaModFix/>
          </a:blip>
          <a:srcRect b="0" l="0" r="0" t="0"/>
          <a:stretch/>
        </p:blipFill>
        <p:spPr>
          <a:xfrm rot="-10638955">
            <a:off x="5799544" y="3041805"/>
            <a:ext cx="221815" cy="2882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idx="1" type="body"/>
          </p:nvPr>
        </p:nvSpPr>
        <p:spPr>
          <a:xfrm>
            <a:off x="2029250" y="1120600"/>
            <a:ext cx="6620100" cy="30840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None/>
            </a:pPr>
            <a:r>
              <a:rPr lang="en">
                <a:solidFill>
                  <a:schemeClr val="dk1"/>
                </a:solidFill>
              </a:rPr>
              <a:t>Identify reasons for using social media and the challenges that often come along with it.</a:t>
            </a:r>
            <a:endParaRPr>
              <a:solidFill>
                <a:schemeClr val="dk1"/>
              </a:solidFill>
            </a:endParaRPr>
          </a:p>
          <a:p>
            <a:pPr indent="0" lvl="0" marL="0" rtl="0" algn="l">
              <a:lnSpc>
                <a:spcPct val="138000"/>
              </a:lnSpc>
              <a:spcBef>
                <a:spcPts val="0"/>
              </a:spcBef>
              <a:spcAft>
                <a:spcPts val="0"/>
              </a:spcAft>
              <a:buNone/>
            </a:pPr>
            <a:br>
              <a:rPr lang="en" sz="1100">
                <a:solidFill>
                  <a:schemeClr val="dk1"/>
                </a:solidFill>
              </a:rPr>
            </a:br>
            <a:r>
              <a:rPr lang="en">
                <a:solidFill>
                  <a:schemeClr val="dk1"/>
                </a:solidFill>
              </a:rPr>
              <a:t>Reflect on what responsibilities they have related to digital footprints—both their own and others'—when using social media.</a:t>
            </a:r>
            <a:endParaRPr>
              <a:solidFill>
                <a:schemeClr val="dk1"/>
              </a:solidFill>
            </a:endParaRPr>
          </a:p>
          <a:p>
            <a:pPr indent="0" lvl="0" marL="0" rtl="0" algn="l">
              <a:lnSpc>
                <a:spcPct val="138000"/>
              </a:lnSpc>
              <a:spcBef>
                <a:spcPts val="0"/>
              </a:spcBef>
              <a:spcAft>
                <a:spcPts val="0"/>
              </a:spcAft>
              <a:buNone/>
            </a:pPr>
            <a:br>
              <a:rPr lang="en" sz="1100">
                <a:solidFill>
                  <a:schemeClr val="dk1"/>
                </a:solidFill>
              </a:rPr>
            </a:br>
            <a:r>
              <a:rPr lang="en">
                <a:solidFill>
                  <a:schemeClr val="dk1"/>
                </a:solidFill>
              </a:rPr>
              <a:t>Identify ways to make the most of social media while still caring for the digital footprints of themselves and others.</a:t>
            </a:r>
            <a:br>
              <a:rPr lang="en">
                <a:solidFill>
                  <a:schemeClr val="dk1"/>
                </a:solidFill>
              </a:rPr>
            </a:br>
            <a:endParaRPr/>
          </a:p>
        </p:txBody>
      </p:sp>
      <p:sp>
        <p:nvSpPr>
          <p:cNvPr id="78" name="Google Shape;78;p15"/>
          <p:cNvSpPr txBox="1"/>
          <p:nvPr>
            <p:ph type="title"/>
          </p:nvPr>
        </p:nvSpPr>
        <p:spPr>
          <a:xfrm>
            <a:off x="0" y="444950"/>
            <a:ext cx="9144000" cy="6210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a:solidFill>
                  <a:schemeClr val="dk1"/>
                </a:solidFill>
              </a:rPr>
              <a:t>Learning Objectives</a:t>
            </a:r>
            <a:endParaRPr/>
          </a:p>
        </p:txBody>
      </p:sp>
      <p:pic>
        <p:nvPicPr>
          <p:cNvPr id="79" name="Google Shape;79;p15"/>
          <p:cNvPicPr preferRelativeResize="0"/>
          <p:nvPr/>
        </p:nvPicPr>
        <p:blipFill>
          <a:blip r:embed="rId3">
            <a:alphaModFix/>
          </a:blip>
          <a:stretch>
            <a:fillRect/>
          </a:stretch>
        </p:blipFill>
        <p:spPr>
          <a:xfrm>
            <a:off x="1239213" y="1906586"/>
            <a:ext cx="473007" cy="473008"/>
          </a:xfrm>
          <a:prstGeom prst="rect">
            <a:avLst/>
          </a:prstGeom>
          <a:noFill/>
          <a:ln>
            <a:noFill/>
          </a:ln>
        </p:spPr>
      </p:pic>
      <p:pic>
        <p:nvPicPr>
          <p:cNvPr id="80" name="Google Shape;80;p15"/>
          <p:cNvPicPr preferRelativeResize="0"/>
          <p:nvPr/>
        </p:nvPicPr>
        <p:blipFill>
          <a:blip r:embed="rId3">
            <a:alphaModFix/>
          </a:blip>
          <a:stretch>
            <a:fillRect/>
          </a:stretch>
        </p:blipFill>
        <p:spPr>
          <a:xfrm>
            <a:off x="1239213" y="3077154"/>
            <a:ext cx="473007" cy="473008"/>
          </a:xfrm>
          <a:prstGeom prst="rect">
            <a:avLst/>
          </a:prstGeom>
          <a:noFill/>
          <a:ln>
            <a:noFill/>
          </a:ln>
        </p:spPr>
      </p:pic>
      <p:sp>
        <p:nvSpPr>
          <p:cNvPr id="81" name="Google Shape;81;p15"/>
          <p:cNvSpPr/>
          <p:nvPr/>
        </p:nvSpPr>
        <p:spPr>
          <a:xfrm>
            <a:off x="1172975" y="1209075"/>
            <a:ext cx="605400" cy="621300"/>
          </a:xfrm>
          <a:prstGeom prst="ellipse">
            <a:avLst/>
          </a:prstGeom>
          <a:solidFill>
            <a:srgbClr val="007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lang="en" sz="3000">
                <a:solidFill>
                  <a:srgbClr val="FFFFFF"/>
                </a:solidFill>
                <a:latin typeface="Indie Flower"/>
                <a:ea typeface="Indie Flower"/>
                <a:cs typeface="Indie Flower"/>
                <a:sym typeface="Indie Flower"/>
              </a:rPr>
              <a:t>l</a:t>
            </a:r>
            <a:endParaRPr sz="3000">
              <a:latin typeface="Indie Flower"/>
              <a:ea typeface="Indie Flower"/>
              <a:cs typeface="Indie Flower"/>
              <a:sym typeface="Indie Flower"/>
            </a:endParaRPr>
          </a:p>
        </p:txBody>
      </p:sp>
      <p:sp>
        <p:nvSpPr>
          <p:cNvPr id="82" name="Google Shape;82;p15"/>
          <p:cNvSpPr/>
          <p:nvPr/>
        </p:nvSpPr>
        <p:spPr>
          <a:xfrm>
            <a:off x="1172975" y="2417725"/>
            <a:ext cx="605400" cy="621300"/>
          </a:xfrm>
          <a:prstGeom prst="ellipse">
            <a:avLst/>
          </a:prstGeom>
          <a:solidFill>
            <a:srgbClr val="413F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i="0" lang="en" sz="3000" u="none" cap="none" strike="noStrike">
                <a:solidFill>
                  <a:srgbClr val="FFFFFF"/>
                </a:solidFill>
                <a:latin typeface="Indie Flower"/>
                <a:ea typeface="Indie Flower"/>
                <a:cs typeface="Indie Flower"/>
                <a:sym typeface="Indie Flower"/>
              </a:rPr>
              <a:t>2</a:t>
            </a:r>
            <a:endParaRPr sz="3000">
              <a:latin typeface="Indie Flower"/>
              <a:ea typeface="Indie Flower"/>
              <a:cs typeface="Indie Flower"/>
              <a:sym typeface="Indie Flower"/>
            </a:endParaRPr>
          </a:p>
        </p:txBody>
      </p:sp>
      <p:sp>
        <p:nvSpPr>
          <p:cNvPr id="83" name="Google Shape;83;p15"/>
          <p:cNvSpPr/>
          <p:nvPr/>
        </p:nvSpPr>
        <p:spPr>
          <a:xfrm>
            <a:off x="1172975" y="3626375"/>
            <a:ext cx="605400" cy="621000"/>
          </a:xfrm>
          <a:prstGeom prst="ellipse">
            <a:avLst/>
          </a:prstGeom>
          <a:solidFill>
            <a:srgbClr val="683F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i="0" lang="en" sz="3000" u="none" cap="none" strike="noStrike">
                <a:solidFill>
                  <a:srgbClr val="FFFFFF"/>
                </a:solidFill>
                <a:latin typeface="Indie Flower"/>
                <a:ea typeface="Indie Flower"/>
                <a:cs typeface="Indie Flower"/>
                <a:sym typeface="Indie Flower"/>
              </a:rPr>
              <a:t>3</a:t>
            </a:r>
            <a:endParaRPr sz="3000">
              <a:latin typeface="Indie Flower"/>
              <a:ea typeface="Indie Flower"/>
              <a:cs typeface="Indie Flower"/>
              <a:sym typeface="Indie Flow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p:nvPr/>
        </p:nvSpPr>
        <p:spPr>
          <a:xfrm>
            <a:off x="507950" y="901200"/>
            <a:ext cx="8203200" cy="3341100"/>
          </a:xfrm>
          <a:prstGeom prst="rect">
            <a:avLst/>
          </a:prstGeom>
          <a:noFill/>
          <a:ln>
            <a:noFill/>
          </a:ln>
        </p:spPr>
        <p:txBody>
          <a:bodyPr anchorCtr="0" anchor="t" bIns="182875" lIns="274300" spcFirstLastPara="1" rIns="182875" wrap="square" tIns="182875">
            <a:noAutofit/>
          </a:bodyPr>
          <a:lstStyle/>
          <a:p>
            <a:pPr indent="0" lvl="0" marL="0" marR="0" rtl="0" algn="l">
              <a:lnSpc>
                <a:spcPct val="115000"/>
              </a:lnSpc>
              <a:spcBef>
                <a:spcPts val="0"/>
              </a:spcBef>
              <a:spcAft>
                <a:spcPts val="0"/>
              </a:spcAft>
              <a:buNone/>
            </a:pPr>
            <a:r>
              <a:rPr lang="en" sz="2000">
                <a:latin typeface="Rubik"/>
                <a:ea typeface="Rubik"/>
                <a:cs typeface="Rubik"/>
                <a:sym typeface="Rubik"/>
              </a:rPr>
              <a:t>How would you describe your experiences with social media, either for yourself or for people you know? Good, bad, or in the middle?</a:t>
            </a:r>
            <a:r>
              <a:rPr lang="en" sz="2000">
                <a:latin typeface="Rubik"/>
                <a:ea typeface="Rubik"/>
                <a:cs typeface="Rubik"/>
                <a:sym typeface="Rubik"/>
              </a:rPr>
              <a:t> Why?</a:t>
            </a:r>
            <a:br>
              <a:rPr lang="en" sz="2000">
                <a:latin typeface="Rubik"/>
                <a:ea typeface="Rubik"/>
                <a:cs typeface="Rubik"/>
                <a:sym typeface="Rubik"/>
              </a:rPr>
            </a:br>
            <a:endParaRPr sz="2000">
              <a:latin typeface="Rubik"/>
              <a:ea typeface="Rubik"/>
              <a:cs typeface="Rubik"/>
              <a:sym typeface="Rubik"/>
            </a:endParaRPr>
          </a:p>
          <a:p>
            <a:pPr indent="0" lvl="0" marL="0" marR="0" rtl="0" algn="l">
              <a:lnSpc>
                <a:spcPct val="115000"/>
              </a:lnSpc>
              <a:spcBef>
                <a:spcPts val="1000"/>
              </a:spcBef>
              <a:spcAft>
                <a:spcPts val="0"/>
              </a:spcAft>
              <a:buNone/>
            </a:pPr>
            <a:r>
              <a:rPr lang="en" sz="2000">
                <a:latin typeface="Rubik"/>
                <a:ea typeface="Rubik"/>
                <a:cs typeface="Rubik"/>
                <a:sym typeface="Rubik"/>
              </a:rPr>
              <a:t>Directions:</a:t>
            </a:r>
            <a:endParaRPr sz="2000">
              <a:latin typeface="Rubik"/>
              <a:ea typeface="Rubik"/>
              <a:cs typeface="Rubik"/>
              <a:sym typeface="Rubik"/>
            </a:endParaRPr>
          </a:p>
          <a:p>
            <a:pPr indent="-358140" lvl="0" marL="342900" marR="0" rtl="0" algn="l">
              <a:lnSpc>
                <a:spcPct val="115000"/>
              </a:lnSpc>
              <a:spcBef>
                <a:spcPts val="1000"/>
              </a:spcBef>
              <a:spcAft>
                <a:spcPts val="0"/>
              </a:spcAft>
              <a:buClr>
                <a:srgbClr val="000000"/>
              </a:buClr>
              <a:buSzPts val="2000"/>
              <a:buFont typeface="Lato"/>
              <a:buAutoNum type="arabicPeriod"/>
            </a:pPr>
            <a:r>
              <a:rPr lang="en" sz="2000">
                <a:latin typeface="Lato"/>
                <a:ea typeface="Lato"/>
                <a:cs typeface="Lato"/>
                <a:sym typeface="Lato"/>
              </a:rPr>
              <a:t>Take a moment to think silently about this question.</a:t>
            </a:r>
            <a:endParaRPr sz="2000">
              <a:latin typeface="Lato"/>
              <a:ea typeface="Lato"/>
              <a:cs typeface="Lato"/>
              <a:sym typeface="Lato"/>
            </a:endParaRPr>
          </a:p>
          <a:p>
            <a:pPr indent="-358140" lvl="0" marL="342900" marR="0" rtl="0" algn="l">
              <a:lnSpc>
                <a:spcPct val="115000"/>
              </a:lnSpc>
              <a:spcBef>
                <a:spcPts val="1000"/>
              </a:spcBef>
              <a:spcAft>
                <a:spcPts val="1000"/>
              </a:spcAft>
              <a:buClr>
                <a:srgbClr val="000000"/>
              </a:buClr>
              <a:buSzPts val="2000"/>
              <a:buFont typeface="Lato"/>
              <a:buAutoNum type="arabicPeriod"/>
            </a:pPr>
            <a:r>
              <a:rPr lang="en" sz="2000">
                <a:latin typeface="Lato"/>
                <a:ea typeface="Lato"/>
                <a:cs typeface="Lato"/>
                <a:sym typeface="Lato"/>
              </a:rPr>
              <a:t>Then, capture your ideas on the blank sheet.</a:t>
            </a:r>
            <a:endParaRPr i="0" sz="2000" u="none" cap="none" strike="noStrike">
              <a:latin typeface="Lato"/>
              <a:ea typeface="Lato"/>
              <a:cs typeface="Lato"/>
              <a:sym typeface="Lato"/>
            </a:endParaRPr>
          </a:p>
        </p:txBody>
      </p:sp>
      <p:pic>
        <p:nvPicPr>
          <p:cNvPr id="89" name="Google Shape;89;p16"/>
          <p:cNvPicPr preferRelativeResize="0"/>
          <p:nvPr/>
        </p:nvPicPr>
        <p:blipFill>
          <a:blip r:embed="rId3">
            <a:alphaModFix/>
          </a:blip>
          <a:stretch>
            <a:fillRect/>
          </a:stretch>
        </p:blipFill>
        <p:spPr>
          <a:xfrm>
            <a:off x="215474" y="198950"/>
            <a:ext cx="354105" cy="336900"/>
          </a:xfrm>
          <a:prstGeom prst="rect">
            <a:avLst/>
          </a:prstGeom>
          <a:noFill/>
          <a:ln>
            <a:noFill/>
          </a:ln>
        </p:spPr>
      </p:pic>
      <p:sp>
        <p:nvSpPr>
          <p:cNvPr id="90" name="Google Shape;90;p16"/>
          <p:cNvSpPr txBox="1"/>
          <p:nvPr/>
        </p:nvSpPr>
        <p:spPr>
          <a:xfrm>
            <a:off x="569575" y="190700"/>
            <a:ext cx="17790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WARM UP: REFLECT</a:t>
            </a:r>
            <a:endParaRPr sz="1200">
              <a:latin typeface="Rubik"/>
              <a:ea typeface="Rubik"/>
              <a:cs typeface="Rubik"/>
              <a:sym typeface="Rubi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7"/>
          <p:cNvPicPr preferRelativeResize="0"/>
          <p:nvPr/>
        </p:nvPicPr>
        <p:blipFill>
          <a:blip r:embed="rId3">
            <a:alphaModFix/>
          </a:blip>
          <a:stretch>
            <a:fillRect/>
          </a:stretch>
        </p:blipFill>
        <p:spPr>
          <a:xfrm>
            <a:off x="150950" y="172250"/>
            <a:ext cx="390300" cy="390300"/>
          </a:xfrm>
          <a:prstGeom prst="rect">
            <a:avLst/>
          </a:prstGeom>
          <a:noFill/>
          <a:ln>
            <a:noFill/>
          </a:ln>
        </p:spPr>
      </p:pic>
      <p:sp>
        <p:nvSpPr>
          <p:cNvPr id="96" name="Google Shape;96;p17"/>
          <p:cNvSpPr txBox="1"/>
          <p:nvPr/>
        </p:nvSpPr>
        <p:spPr>
          <a:xfrm>
            <a:off x="569575" y="190700"/>
            <a:ext cx="17790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WATCH + DISCUSS</a:t>
            </a:r>
            <a:endParaRPr sz="1200">
              <a:latin typeface="Rubik"/>
              <a:ea typeface="Rubik"/>
              <a:cs typeface="Rubik"/>
              <a:sym typeface="Rubik"/>
            </a:endParaRPr>
          </a:p>
        </p:txBody>
      </p:sp>
      <p:sp>
        <p:nvSpPr>
          <p:cNvPr id="97" name="Google Shape;97;p17"/>
          <p:cNvSpPr txBox="1"/>
          <p:nvPr/>
        </p:nvSpPr>
        <p:spPr>
          <a:xfrm>
            <a:off x="220225" y="4199675"/>
            <a:ext cx="46011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latin typeface="Lato"/>
                <a:ea typeface="Lato"/>
                <a:cs typeface="Lato"/>
                <a:sym typeface="Lato"/>
              </a:rPr>
              <a:t>To watch this video on the Common Sense Education site, click </a:t>
            </a:r>
            <a:r>
              <a:rPr b="1" lang="en" sz="700">
                <a:solidFill>
                  <a:srgbClr val="249910"/>
                </a:solidFill>
                <a:uFill>
                  <a:noFill/>
                </a:uFill>
                <a:latin typeface="Lato"/>
                <a:ea typeface="Lato"/>
                <a:cs typeface="Lato"/>
                <a:sym typeface="Lato"/>
                <a:hlinkClick r:id="rId4">
                  <a:extLst>
                    <a:ext uri="{A12FA001-AC4F-418D-AE19-62706E023703}">
                      <ahyp:hlinkClr val="tx"/>
                    </a:ext>
                  </a:extLst>
                </a:hlinkClick>
              </a:rPr>
              <a:t>here</a:t>
            </a:r>
            <a:r>
              <a:rPr lang="en" sz="700">
                <a:latin typeface="Lato"/>
                <a:ea typeface="Lato"/>
                <a:cs typeface="Lato"/>
                <a:sym typeface="Lato"/>
              </a:rPr>
              <a:t>.</a:t>
            </a:r>
            <a:endParaRPr sz="700">
              <a:latin typeface="Lato"/>
              <a:ea typeface="Lato"/>
              <a:cs typeface="Lato"/>
              <a:sym typeface="Lato"/>
            </a:endParaRPr>
          </a:p>
        </p:txBody>
      </p:sp>
      <p:sp>
        <p:nvSpPr>
          <p:cNvPr id="98" name="Google Shape;98;p17"/>
          <p:cNvSpPr/>
          <p:nvPr/>
        </p:nvSpPr>
        <p:spPr>
          <a:xfrm>
            <a:off x="4821325" y="958600"/>
            <a:ext cx="4040400" cy="3341100"/>
          </a:xfrm>
          <a:prstGeom prst="rect">
            <a:avLst/>
          </a:prstGeom>
          <a:noFill/>
          <a:ln>
            <a:noFill/>
          </a:ln>
        </p:spPr>
        <p:txBody>
          <a:bodyPr anchorCtr="0" anchor="t" bIns="182875" lIns="274300" spcFirstLastPara="1" rIns="182875" wrap="square" tIns="182875">
            <a:noAutofit/>
          </a:bodyPr>
          <a:lstStyle/>
          <a:p>
            <a:pPr indent="0" lvl="0" marL="0" marR="0" rtl="0" algn="l">
              <a:lnSpc>
                <a:spcPct val="115000"/>
              </a:lnSpc>
              <a:spcBef>
                <a:spcPts val="0"/>
              </a:spcBef>
              <a:spcAft>
                <a:spcPts val="0"/>
              </a:spcAft>
              <a:buNone/>
            </a:pPr>
            <a:r>
              <a:rPr lang="en" sz="2000">
                <a:latin typeface="Rubik"/>
                <a:ea typeface="Rubik"/>
                <a:cs typeface="Rubik"/>
                <a:sym typeface="Rubik"/>
              </a:rPr>
              <a:t>Discuss:</a:t>
            </a:r>
            <a:endParaRPr sz="2000">
              <a:latin typeface="Rubik"/>
              <a:ea typeface="Rubik"/>
              <a:cs typeface="Rubik"/>
              <a:sym typeface="Rubik"/>
            </a:endParaRPr>
          </a:p>
          <a:p>
            <a:pPr indent="-355600" lvl="0" marL="457200" rtl="0" algn="l">
              <a:lnSpc>
                <a:spcPct val="115000"/>
              </a:lnSpc>
              <a:spcBef>
                <a:spcPts val="1000"/>
              </a:spcBef>
              <a:spcAft>
                <a:spcPts val="0"/>
              </a:spcAft>
              <a:buClr>
                <a:schemeClr val="dk1"/>
              </a:buClr>
              <a:buSzPts val="2000"/>
              <a:buFont typeface="Lato"/>
              <a:buChar char="●"/>
            </a:pPr>
            <a:r>
              <a:rPr lang="en" sz="2000">
                <a:solidFill>
                  <a:schemeClr val="dk1"/>
                </a:solidFill>
                <a:latin typeface="Lato"/>
                <a:ea typeface="Lato"/>
                <a:cs typeface="Lato"/>
                <a:sym typeface="Lato"/>
              </a:rPr>
              <a:t>What viewpoint in the video do you agree with, and why? (Be specific.)</a:t>
            </a:r>
            <a:endParaRPr sz="2000">
              <a:solidFill>
                <a:schemeClr val="dk1"/>
              </a:solidFill>
              <a:latin typeface="Lato"/>
              <a:ea typeface="Lato"/>
              <a:cs typeface="Lato"/>
              <a:sym typeface="Lato"/>
            </a:endParaRPr>
          </a:p>
          <a:p>
            <a:pPr indent="-355600" lvl="0" marL="457200" rtl="0" algn="l">
              <a:lnSpc>
                <a:spcPct val="115000"/>
              </a:lnSpc>
              <a:spcBef>
                <a:spcPts val="0"/>
              </a:spcBef>
              <a:spcAft>
                <a:spcPts val="0"/>
              </a:spcAft>
              <a:buClr>
                <a:schemeClr val="dk1"/>
              </a:buClr>
              <a:buSzPts val="2000"/>
              <a:buFont typeface="Lato"/>
              <a:buChar char="●"/>
            </a:pPr>
            <a:r>
              <a:rPr lang="en" sz="2000">
                <a:solidFill>
                  <a:schemeClr val="dk1"/>
                </a:solidFill>
                <a:latin typeface="Lato"/>
                <a:ea typeface="Lato"/>
                <a:cs typeface="Lato"/>
                <a:sym typeface="Lato"/>
              </a:rPr>
              <a:t>What are some of the drawbacks of social media use that teens brought up?</a:t>
            </a:r>
            <a:endParaRPr sz="2000">
              <a:latin typeface="Lato"/>
              <a:ea typeface="Lato"/>
              <a:cs typeface="Lato"/>
              <a:sym typeface="Lato"/>
            </a:endParaRPr>
          </a:p>
        </p:txBody>
      </p:sp>
      <p:pic>
        <p:nvPicPr>
          <p:cNvPr descr="Teachers, for the lesson plan associated with this topic please visit:&#10;https://www.commonsense.org/education/digital-citizenship/lesson/social-media-and-digital-footprints-our-responsibilities&#10;&#10;Lots of middle schoolers post and share information about themselves – and others – on social media. But in a world where “oversharing” might seem normal, it’s important to think about our digital footprints -- the things we leave behind online. In this video, you'll hear what teens have to say about sharing on social media, and you can think critically about the decisions you're making any time you post something online." id="99" name="Google Shape;99;p17" title="Teen Voices: Oversharing and Your Digital Footprint">
            <a:hlinkClick r:id="rId5"/>
          </p:cNvPr>
          <p:cNvPicPr preferRelativeResize="0"/>
          <p:nvPr/>
        </p:nvPicPr>
        <p:blipFill>
          <a:blip r:embed="rId6">
            <a:alphaModFix/>
          </a:blip>
          <a:stretch>
            <a:fillRect/>
          </a:stretch>
        </p:blipFill>
        <p:spPr>
          <a:xfrm>
            <a:off x="220225" y="748850"/>
            <a:ext cx="4601100" cy="3450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idx="1" type="subTitle"/>
          </p:nvPr>
        </p:nvSpPr>
        <p:spPr>
          <a:xfrm>
            <a:off x="577550" y="196150"/>
            <a:ext cx="3639600" cy="3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KEY VOCABULARY</a:t>
            </a:r>
            <a:endParaRPr/>
          </a:p>
        </p:txBody>
      </p:sp>
      <p:pic>
        <p:nvPicPr>
          <p:cNvPr id="105" name="Google Shape;105;p18"/>
          <p:cNvPicPr preferRelativeResize="0"/>
          <p:nvPr/>
        </p:nvPicPr>
        <p:blipFill rotWithShape="1">
          <a:blip r:embed="rId3">
            <a:alphaModFix/>
          </a:blip>
          <a:srcRect b="367" l="0" r="0" t="367"/>
          <a:stretch/>
        </p:blipFill>
        <p:spPr>
          <a:xfrm>
            <a:off x="754800" y="1711750"/>
            <a:ext cx="3158526" cy="590550"/>
          </a:xfrm>
          <a:prstGeom prst="rect">
            <a:avLst/>
          </a:prstGeom>
          <a:noFill/>
          <a:ln>
            <a:noFill/>
          </a:ln>
        </p:spPr>
      </p:pic>
      <p:pic>
        <p:nvPicPr>
          <p:cNvPr id="106" name="Google Shape;106;p18"/>
          <p:cNvPicPr preferRelativeResize="0"/>
          <p:nvPr/>
        </p:nvPicPr>
        <p:blipFill rotWithShape="1">
          <a:blip r:embed="rId4">
            <a:alphaModFix/>
          </a:blip>
          <a:srcRect b="0" l="219" r="219" t="0"/>
          <a:stretch/>
        </p:blipFill>
        <p:spPr>
          <a:xfrm>
            <a:off x="198825" y="205553"/>
            <a:ext cx="294541" cy="323700"/>
          </a:xfrm>
          <a:prstGeom prst="rect">
            <a:avLst/>
          </a:prstGeom>
          <a:noFill/>
          <a:ln>
            <a:noFill/>
          </a:ln>
        </p:spPr>
      </p:pic>
      <p:sp>
        <p:nvSpPr>
          <p:cNvPr id="107" name="Google Shape;107;p18"/>
          <p:cNvSpPr txBox="1"/>
          <p:nvPr/>
        </p:nvSpPr>
        <p:spPr>
          <a:xfrm>
            <a:off x="806900" y="1199913"/>
            <a:ext cx="7170300" cy="6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chemeClr val="dk1"/>
                </a:solidFill>
                <a:latin typeface="Rubik"/>
                <a:ea typeface="Rubik"/>
                <a:cs typeface="Rubik"/>
                <a:sym typeface="Rubik"/>
              </a:rPr>
              <a:t>Oversharing</a:t>
            </a:r>
            <a:endParaRPr sz="4000">
              <a:latin typeface="Rubik"/>
              <a:ea typeface="Rubik"/>
              <a:cs typeface="Rubik"/>
              <a:sym typeface="Rubik"/>
            </a:endParaRPr>
          </a:p>
        </p:txBody>
      </p:sp>
      <p:sp>
        <p:nvSpPr>
          <p:cNvPr id="108" name="Google Shape;108;p18"/>
          <p:cNvSpPr txBox="1"/>
          <p:nvPr/>
        </p:nvSpPr>
        <p:spPr>
          <a:xfrm>
            <a:off x="806900" y="2446150"/>
            <a:ext cx="7344600" cy="104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dk1"/>
                </a:solidFill>
                <a:latin typeface="Lato"/>
                <a:ea typeface="Lato"/>
                <a:cs typeface="Lato"/>
                <a:sym typeface="Lato"/>
              </a:rPr>
              <a:t>When people share something they later regret</a:t>
            </a:r>
            <a:endParaRPr sz="24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idx="1" type="subTitle"/>
          </p:nvPr>
        </p:nvSpPr>
        <p:spPr>
          <a:xfrm>
            <a:off x="577550" y="196150"/>
            <a:ext cx="3639600" cy="3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KEY VOCABULARY</a:t>
            </a:r>
            <a:endParaRPr/>
          </a:p>
        </p:txBody>
      </p:sp>
      <p:pic>
        <p:nvPicPr>
          <p:cNvPr id="114" name="Google Shape;114;p19"/>
          <p:cNvPicPr preferRelativeResize="0"/>
          <p:nvPr/>
        </p:nvPicPr>
        <p:blipFill rotWithShape="1">
          <a:blip r:embed="rId3">
            <a:alphaModFix/>
          </a:blip>
          <a:srcRect b="0" l="219" r="219" t="0"/>
          <a:stretch/>
        </p:blipFill>
        <p:spPr>
          <a:xfrm>
            <a:off x="198825" y="205553"/>
            <a:ext cx="294541" cy="323700"/>
          </a:xfrm>
          <a:prstGeom prst="rect">
            <a:avLst/>
          </a:prstGeom>
          <a:noFill/>
          <a:ln>
            <a:noFill/>
          </a:ln>
        </p:spPr>
      </p:pic>
      <p:pic>
        <p:nvPicPr>
          <p:cNvPr id="115" name="Google Shape;115;p19"/>
          <p:cNvPicPr preferRelativeResize="0"/>
          <p:nvPr/>
        </p:nvPicPr>
        <p:blipFill rotWithShape="1">
          <a:blip r:embed="rId4">
            <a:alphaModFix/>
          </a:blip>
          <a:srcRect b="6506" l="0" r="0" t="24346"/>
          <a:stretch/>
        </p:blipFill>
        <p:spPr>
          <a:xfrm>
            <a:off x="602400" y="1830350"/>
            <a:ext cx="4200126" cy="590550"/>
          </a:xfrm>
          <a:prstGeom prst="rect">
            <a:avLst/>
          </a:prstGeom>
          <a:noFill/>
          <a:ln>
            <a:noFill/>
          </a:ln>
        </p:spPr>
      </p:pic>
      <p:sp>
        <p:nvSpPr>
          <p:cNvPr id="116" name="Google Shape;116;p19"/>
          <p:cNvSpPr txBox="1"/>
          <p:nvPr/>
        </p:nvSpPr>
        <p:spPr>
          <a:xfrm>
            <a:off x="754800" y="1199913"/>
            <a:ext cx="7170300" cy="6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chemeClr val="dk1"/>
                </a:solidFill>
                <a:latin typeface="Rubik"/>
                <a:ea typeface="Rubik"/>
                <a:cs typeface="Rubik"/>
                <a:sym typeface="Rubik"/>
              </a:rPr>
              <a:t>Digital footprint</a:t>
            </a:r>
            <a:endParaRPr sz="4000">
              <a:solidFill>
                <a:schemeClr val="dk1"/>
              </a:solidFill>
              <a:latin typeface="Rubik"/>
              <a:ea typeface="Rubik"/>
              <a:cs typeface="Rubik"/>
              <a:sym typeface="Rubik"/>
            </a:endParaRPr>
          </a:p>
        </p:txBody>
      </p:sp>
      <p:sp>
        <p:nvSpPr>
          <p:cNvPr id="117" name="Google Shape;117;p19"/>
          <p:cNvSpPr txBox="1"/>
          <p:nvPr/>
        </p:nvSpPr>
        <p:spPr>
          <a:xfrm>
            <a:off x="754800" y="2446150"/>
            <a:ext cx="7344600" cy="104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dk1"/>
                </a:solidFill>
                <a:latin typeface="Lato"/>
                <a:ea typeface="Lato"/>
                <a:cs typeface="Lato"/>
                <a:sym typeface="Lato"/>
              </a:rPr>
              <a:t>All the information online about a person either posted by that person or others, intentionally or unintentionally</a:t>
            </a:r>
            <a:endParaRPr sz="240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0"/>
          <p:cNvPicPr preferRelativeResize="0"/>
          <p:nvPr/>
        </p:nvPicPr>
        <p:blipFill rotWithShape="1">
          <a:blip r:embed="rId3">
            <a:alphaModFix/>
          </a:blip>
          <a:srcRect b="179" l="0" r="0" t="189"/>
          <a:stretch/>
        </p:blipFill>
        <p:spPr>
          <a:xfrm>
            <a:off x="4572000" y="768014"/>
            <a:ext cx="3607498" cy="3607471"/>
          </a:xfrm>
          <a:prstGeom prst="rect">
            <a:avLst/>
          </a:prstGeom>
          <a:noFill/>
          <a:ln>
            <a:noFill/>
          </a:ln>
        </p:spPr>
      </p:pic>
      <p:sp>
        <p:nvSpPr>
          <p:cNvPr id="123" name="Google Shape;123;p20"/>
          <p:cNvSpPr txBox="1"/>
          <p:nvPr/>
        </p:nvSpPr>
        <p:spPr>
          <a:xfrm>
            <a:off x="577550" y="1151400"/>
            <a:ext cx="3717900" cy="378000"/>
          </a:xfrm>
          <a:prstGeom prst="rect">
            <a:avLst/>
          </a:prstGeom>
          <a:noFill/>
          <a:ln>
            <a:noFill/>
          </a:ln>
        </p:spPr>
        <p:txBody>
          <a:bodyPr anchorCtr="0" anchor="ctr" bIns="91425" lIns="91425" spcFirstLastPara="1" rIns="91425" wrap="square" tIns="91425">
            <a:noAutofit/>
          </a:bodyPr>
          <a:lstStyle/>
          <a:p>
            <a:pPr indent="0" lvl="0" marL="0" rtl="0" algn="l">
              <a:lnSpc>
                <a:spcPct val="113000"/>
              </a:lnSpc>
              <a:spcBef>
                <a:spcPts val="0"/>
              </a:spcBef>
              <a:spcAft>
                <a:spcPts val="0"/>
              </a:spcAft>
              <a:buNone/>
            </a:pPr>
            <a:r>
              <a:rPr lang="en" sz="2000">
                <a:solidFill>
                  <a:schemeClr val="dk1"/>
                </a:solidFill>
                <a:latin typeface="Rubik"/>
                <a:ea typeface="Rubik"/>
                <a:cs typeface="Rubik"/>
                <a:sym typeface="Rubik"/>
              </a:rPr>
              <a:t>The Rings of Responsibility</a:t>
            </a:r>
            <a:endParaRPr sz="2000">
              <a:latin typeface="Rubik"/>
              <a:ea typeface="Rubik"/>
              <a:cs typeface="Rubik"/>
              <a:sym typeface="Rubik"/>
            </a:endParaRPr>
          </a:p>
        </p:txBody>
      </p:sp>
      <p:sp>
        <p:nvSpPr>
          <p:cNvPr id="124" name="Google Shape;124;p20"/>
          <p:cNvSpPr txBox="1"/>
          <p:nvPr/>
        </p:nvSpPr>
        <p:spPr>
          <a:xfrm>
            <a:off x="577550" y="197050"/>
            <a:ext cx="3607500" cy="37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ANALYZE: RESPONSIBLE SOCIAL MEDIA</a:t>
            </a:r>
            <a:endParaRPr sz="1200">
              <a:latin typeface="Lato"/>
              <a:ea typeface="Lato"/>
              <a:cs typeface="Lato"/>
              <a:sym typeface="Lato"/>
            </a:endParaRPr>
          </a:p>
        </p:txBody>
      </p:sp>
      <p:pic>
        <p:nvPicPr>
          <p:cNvPr id="125" name="Google Shape;125;p20"/>
          <p:cNvPicPr preferRelativeResize="0"/>
          <p:nvPr/>
        </p:nvPicPr>
        <p:blipFill rotWithShape="1">
          <a:blip r:embed="rId4">
            <a:alphaModFix/>
          </a:blip>
          <a:srcRect b="0" l="0" r="0" t="0"/>
          <a:stretch/>
        </p:blipFill>
        <p:spPr>
          <a:xfrm>
            <a:off x="198825" y="232374"/>
            <a:ext cx="323700" cy="323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nvSpPr>
        <p:spPr>
          <a:xfrm>
            <a:off x="2340825" y="771225"/>
            <a:ext cx="5683500" cy="117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Lato"/>
                <a:ea typeface="Lato"/>
                <a:cs typeface="Lato"/>
                <a:sym typeface="Lato"/>
              </a:rPr>
              <a:t>What responsibilities do you have to your </a:t>
            </a:r>
            <a:r>
              <a:rPr b="1" lang="en" sz="1800" u="sng">
                <a:latin typeface="Lato"/>
                <a:ea typeface="Lato"/>
                <a:cs typeface="Lato"/>
                <a:sym typeface="Lato"/>
              </a:rPr>
              <a:t>self</a:t>
            </a:r>
            <a:r>
              <a:rPr lang="en" sz="1800">
                <a:latin typeface="Lato"/>
                <a:ea typeface="Lato"/>
                <a:cs typeface="Lato"/>
                <a:sym typeface="Lato"/>
              </a:rPr>
              <a:t> when you use social media? How can you be responsible for your own digital footprint?</a:t>
            </a:r>
            <a:endParaRPr sz="1800">
              <a:latin typeface="Lato"/>
              <a:ea typeface="Lato"/>
              <a:cs typeface="Lato"/>
              <a:sym typeface="Lato"/>
            </a:endParaRPr>
          </a:p>
        </p:txBody>
      </p:sp>
      <p:sp>
        <p:nvSpPr>
          <p:cNvPr id="131" name="Google Shape;131;p21"/>
          <p:cNvSpPr/>
          <p:nvPr/>
        </p:nvSpPr>
        <p:spPr>
          <a:xfrm>
            <a:off x="838050" y="771225"/>
            <a:ext cx="1062900" cy="1024500"/>
          </a:xfrm>
          <a:prstGeom prst="ellipse">
            <a:avLst/>
          </a:prstGeom>
          <a:no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2" name="Google Shape;132;p21"/>
          <p:cNvPicPr preferRelativeResize="0"/>
          <p:nvPr/>
        </p:nvPicPr>
        <p:blipFill>
          <a:blip r:embed="rId3">
            <a:alphaModFix/>
          </a:blip>
          <a:stretch>
            <a:fillRect/>
          </a:stretch>
        </p:blipFill>
        <p:spPr>
          <a:xfrm>
            <a:off x="876847" y="815215"/>
            <a:ext cx="965483" cy="873237"/>
          </a:xfrm>
          <a:prstGeom prst="rect">
            <a:avLst/>
          </a:prstGeom>
          <a:noFill/>
          <a:ln>
            <a:noFill/>
          </a:ln>
        </p:spPr>
      </p:pic>
      <p:sp>
        <p:nvSpPr>
          <p:cNvPr id="133" name="Google Shape;133;p21"/>
          <p:cNvSpPr/>
          <p:nvPr/>
        </p:nvSpPr>
        <p:spPr>
          <a:xfrm>
            <a:off x="619100" y="1928625"/>
            <a:ext cx="8203200" cy="2472900"/>
          </a:xfrm>
          <a:prstGeom prst="rect">
            <a:avLst/>
          </a:prstGeom>
          <a:noFill/>
          <a:ln>
            <a:noFill/>
          </a:ln>
        </p:spPr>
        <p:txBody>
          <a:bodyPr anchorCtr="0" anchor="t" bIns="182875" lIns="274300" spcFirstLastPara="1" rIns="182875" wrap="square" tIns="182875">
            <a:noAutofit/>
          </a:bodyPr>
          <a:lstStyle/>
          <a:p>
            <a:pPr indent="0" lvl="0" marL="0" marR="0" rtl="0" algn="l">
              <a:lnSpc>
                <a:spcPct val="115000"/>
              </a:lnSpc>
              <a:spcBef>
                <a:spcPts val="0"/>
              </a:spcBef>
              <a:spcAft>
                <a:spcPts val="0"/>
              </a:spcAft>
              <a:buNone/>
            </a:pPr>
            <a:r>
              <a:rPr lang="en" sz="2000">
                <a:latin typeface="Rubik"/>
                <a:ea typeface="Rubik"/>
                <a:cs typeface="Rubik"/>
                <a:sym typeface="Rubik"/>
              </a:rPr>
              <a:t>Directions:</a:t>
            </a:r>
            <a:endParaRPr sz="2000">
              <a:latin typeface="Rubik"/>
              <a:ea typeface="Rubik"/>
              <a:cs typeface="Rubik"/>
              <a:sym typeface="Rubik"/>
            </a:endParaRPr>
          </a:p>
          <a:p>
            <a:pPr indent="-345440" lvl="0" marL="342900" marR="0" rtl="0" algn="l">
              <a:lnSpc>
                <a:spcPct val="115000"/>
              </a:lnSpc>
              <a:spcBef>
                <a:spcPts val="1000"/>
              </a:spcBef>
              <a:spcAft>
                <a:spcPts val="0"/>
              </a:spcAft>
              <a:buClr>
                <a:srgbClr val="000000"/>
              </a:buClr>
              <a:buSzPts val="1800"/>
              <a:buFont typeface="Lato"/>
              <a:buAutoNum type="arabicPeriod"/>
            </a:pPr>
            <a:r>
              <a:rPr lang="en" sz="1800">
                <a:latin typeface="Lato"/>
                <a:ea typeface="Lato"/>
                <a:cs typeface="Lato"/>
                <a:sym typeface="Lato"/>
              </a:rPr>
              <a:t>Take a minute to reflect on the question above.</a:t>
            </a:r>
            <a:endParaRPr sz="1800">
              <a:latin typeface="Lato"/>
              <a:ea typeface="Lato"/>
              <a:cs typeface="Lato"/>
              <a:sym typeface="Lato"/>
            </a:endParaRPr>
          </a:p>
          <a:p>
            <a:pPr indent="-345440" lvl="0" marL="342900" marR="0" rtl="0" algn="l">
              <a:lnSpc>
                <a:spcPct val="115000"/>
              </a:lnSpc>
              <a:spcBef>
                <a:spcPts val="1000"/>
              </a:spcBef>
              <a:spcAft>
                <a:spcPts val="0"/>
              </a:spcAft>
              <a:buClr>
                <a:srgbClr val="000000"/>
              </a:buClr>
              <a:buSzPts val="1800"/>
              <a:buFont typeface="Lato"/>
              <a:buAutoNum type="arabicPeriod"/>
            </a:pPr>
            <a:r>
              <a:rPr lang="en" sz="1800">
                <a:latin typeface="Lato"/>
                <a:ea typeface="Lato"/>
                <a:cs typeface="Lato"/>
                <a:sym typeface="Lato"/>
              </a:rPr>
              <a:t>The teacher will choose one person to share first. They'll have one minute to share out.</a:t>
            </a:r>
            <a:endParaRPr sz="1800">
              <a:latin typeface="Lato"/>
              <a:ea typeface="Lato"/>
              <a:cs typeface="Lato"/>
              <a:sym typeface="Lato"/>
            </a:endParaRPr>
          </a:p>
          <a:p>
            <a:pPr indent="-345440" lvl="0" marL="342900" marR="0" rtl="0" algn="l">
              <a:lnSpc>
                <a:spcPct val="115000"/>
              </a:lnSpc>
              <a:spcBef>
                <a:spcPts val="1000"/>
              </a:spcBef>
              <a:spcAft>
                <a:spcPts val="1000"/>
              </a:spcAft>
              <a:buClr>
                <a:srgbClr val="000000"/>
              </a:buClr>
              <a:buSzPts val="1800"/>
              <a:buFont typeface="Lato"/>
              <a:buAutoNum type="arabicPeriod"/>
            </a:pPr>
            <a:r>
              <a:rPr lang="en" sz="1800">
                <a:latin typeface="Lato"/>
                <a:ea typeface="Lato"/>
                <a:cs typeface="Lato"/>
                <a:sym typeface="Lato"/>
              </a:rPr>
              <a:t>They'll pass clockwise to the left, and the next person will have one minute to share. This will continue in a circle until everyone has shared.</a:t>
            </a:r>
            <a:endParaRPr i="0" sz="1800" u="none" cap="none" strike="noStrike">
              <a:latin typeface="Lato"/>
              <a:ea typeface="Lato"/>
              <a:cs typeface="Lato"/>
              <a:sym typeface="Lato"/>
            </a:endParaRPr>
          </a:p>
        </p:txBody>
      </p:sp>
      <p:sp>
        <p:nvSpPr>
          <p:cNvPr id="134" name="Google Shape;134;p21"/>
          <p:cNvSpPr txBox="1"/>
          <p:nvPr/>
        </p:nvSpPr>
        <p:spPr>
          <a:xfrm>
            <a:off x="577550" y="197050"/>
            <a:ext cx="3607500" cy="37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ANALYZE: RESPONSIBLE SOCIAL MEDIA</a:t>
            </a:r>
            <a:endParaRPr sz="1200">
              <a:latin typeface="Lato"/>
              <a:ea typeface="Lato"/>
              <a:cs typeface="Lato"/>
              <a:sym typeface="Lato"/>
            </a:endParaRPr>
          </a:p>
        </p:txBody>
      </p:sp>
      <p:pic>
        <p:nvPicPr>
          <p:cNvPr id="135" name="Google Shape;135;p21"/>
          <p:cNvPicPr preferRelativeResize="0"/>
          <p:nvPr/>
        </p:nvPicPr>
        <p:blipFill rotWithShape="1">
          <a:blip r:embed="rId4">
            <a:alphaModFix/>
          </a:blip>
          <a:srcRect b="0" l="0" r="0" t="0"/>
          <a:stretch/>
        </p:blipFill>
        <p:spPr>
          <a:xfrm>
            <a:off x="198825" y="232374"/>
            <a:ext cx="323700" cy="323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