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5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Nunito" pitchFamily="2" charset="77"/>
      <p:regular r:id="rId22"/>
      <p:bold r:id="rId23"/>
      <p:italic r:id="rId24"/>
      <p:boldItalic r:id="rId25"/>
    </p:embeddedFont>
    <p:embeddedFont>
      <p:font typeface="Open Sans SemiBold" panose="020B0606030504020204" pitchFamily="34" charset="0"/>
      <p:regular r:id="rId26"/>
      <p:bold r:id="rId27"/>
      <p:italic r:id="rId28"/>
      <p:boldItalic r:id="rId29"/>
    </p:embeddedFont>
    <p:embeddedFont>
      <p:font typeface="Raleway SemiBold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>
      <p:cViewPr varScale="1">
        <p:scale>
          <a:sx n="116" d="100"/>
          <a:sy n="11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4b72eb3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4b72eb3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4b72eb39f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b4b72eb39f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11" y="685800"/>
            <a:ext cx="609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b4b72eb39f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b4b72eb39f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11" y="685800"/>
            <a:ext cx="609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4b72eb39f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b4b72eb39f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11" y="685800"/>
            <a:ext cx="609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4b72eb39f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b4b72eb39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4b72eb39f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b4b72eb39f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b4b72eb39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b4b72eb39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4b72eb39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b4b72eb39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4b72eb39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b4b72eb39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11" y="685800"/>
            <a:ext cx="609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4b72eb3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4b72eb3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4b72eb39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b4b72eb39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4b72eb39f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b4b72eb39f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4b72eb39f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b4b72eb39f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4b72eb39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b4b72eb39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4b72eb39f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b4b72eb39f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11" y="685800"/>
            <a:ext cx="609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1pPr>
            <a:lvl2pPr marL="914400" lvl="1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2pPr>
            <a:lvl3pPr marL="1371600" lvl="2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/>
            </a:lvl3pPr>
            <a:lvl4pPr marL="1828800" lvl="3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4pPr>
            <a:lvl5pPr marL="2286000" lvl="4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5pPr>
            <a:lvl6pPr marL="2743200" lvl="5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/>
            </a:lvl6pPr>
            <a:lvl7pPr marL="3200400" lvl="6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7pPr>
            <a:lvl8pPr marL="3657600" lvl="7" indent="-2730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8pPr>
            <a:lvl9pPr marL="4114800" lvl="8" indent="-273050" algn="l" rtl="0">
              <a:spcBef>
                <a:spcPts val="100"/>
              </a:spcBef>
              <a:spcAft>
                <a:spcPts val="1600"/>
              </a:spcAft>
              <a:buClr>
                <a:schemeClr val="dk1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-171449"/>
            <a:ext cx="9601200" cy="562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-228600" y="-171449"/>
            <a:ext cx="9601200" cy="56229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-56433" y="1555373"/>
            <a:ext cx="91440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 b="1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Expressing Our Feelings</a:t>
            </a:r>
            <a:endParaRPr sz="6900" b="1" i="0" u="none" strike="noStrike" cap="none" dirty="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5318" y="301210"/>
            <a:ext cx="1147683" cy="1211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2213062" y="3851832"/>
            <a:ext cx="49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4"/>
          <p:cNvCxnSpPr/>
          <p:nvPr/>
        </p:nvCxnSpPr>
        <p:spPr>
          <a:xfrm>
            <a:off x="-228600" y="-80010"/>
            <a:ext cx="9601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14"/>
          <p:cNvCxnSpPr/>
          <p:nvPr/>
        </p:nvCxnSpPr>
        <p:spPr>
          <a:xfrm>
            <a:off x="-228600" y="5330190"/>
            <a:ext cx="9601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/>
          <p:cNvSpPr txBox="1"/>
          <p:nvPr/>
        </p:nvSpPr>
        <p:spPr>
          <a:xfrm>
            <a:off x="-1916215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47"/>
          <p:cNvSpPr txBox="1"/>
          <p:nvPr/>
        </p:nvSpPr>
        <p:spPr>
          <a:xfrm>
            <a:off x="115442" y="187061"/>
            <a:ext cx="4861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Triangle Breathing:</a:t>
            </a:r>
            <a:endParaRPr sz="2300" b="1">
              <a:solidFill>
                <a:srgbClr val="26262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08" name="Google Shape;4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192" y="58713"/>
            <a:ext cx="4609433" cy="460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"/>
          <p:cNvSpPr txBox="1"/>
          <p:nvPr/>
        </p:nvSpPr>
        <p:spPr>
          <a:xfrm>
            <a:off x="-1916215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48"/>
          <p:cNvSpPr txBox="1"/>
          <p:nvPr/>
        </p:nvSpPr>
        <p:spPr>
          <a:xfrm>
            <a:off x="115442" y="187061"/>
            <a:ext cx="8134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Breathe 10 deep breaths. Count 10 of them.  </a:t>
            </a:r>
            <a:endParaRPr sz="2300" b="1">
              <a:solidFill>
                <a:srgbClr val="26262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15" name="Google Shape;415;p48" descr="Image result for calm child breat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548" y="1183640"/>
            <a:ext cx="3004211" cy="356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8" descr="Image result for calm child breath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808" y="1179129"/>
            <a:ext cx="3004211" cy="356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/>
          <p:nvPr/>
        </p:nvSpPr>
        <p:spPr>
          <a:xfrm>
            <a:off x="-1916215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49"/>
          <p:cNvSpPr txBox="1"/>
          <p:nvPr/>
        </p:nvSpPr>
        <p:spPr>
          <a:xfrm>
            <a:off x="115442" y="187061"/>
            <a:ext cx="4861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 Finger Breathing:</a:t>
            </a:r>
            <a:endParaRPr sz="2300" b="1">
              <a:solidFill>
                <a:srgbClr val="26262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23" name="Google Shape;4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933" y="41579"/>
            <a:ext cx="5181365" cy="5181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pic>
        <p:nvPicPr>
          <p:cNvPr id="429" name="Google Shape;429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0"/>
          <p:cNvSpPr/>
          <p:nvPr/>
        </p:nvSpPr>
        <p:spPr>
          <a:xfrm>
            <a:off x="0" y="-3687"/>
            <a:ext cx="9144000" cy="240390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Self-Reflection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0"/>
          <p:cNvSpPr/>
          <p:nvPr/>
        </p:nvSpPr>
        <p:spPr>
          <a:xfrm>
            <a:off x="293422" y="314320"/>
            <a:ext cx="8610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How Do You React?</a:t>
            </a:r>
            <a:endParaRPr sz="71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32" name="Google Shape;432;p50"/>
          <p:cNvCxnSpPr/>
          <p:nvPr/>
        </p:nvCxnSpPr>
        <p:spPr>
          <a:xfrm>
            <a:off x="1685173" y="3047601"/>
            <a:ext cx="583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3" name="Google Shape;433;p50"/>
          <p:cNvSpPr/>
          <p:nvPr/>
        </p:nvSpPr>
        <p:spPr>
          <a:xfrm>
            <a:off x="1685173" y="2045286"/>
            <a:ext cx="714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34" name="Google Shape;434;p50"/>
          <p:cNvSpPr/>
          <p:nvPr/>
        </p:nvSpPr>
        <p:spPr>
          <a:xfrm>
            <a:off x="259115" y="2713105"/>
            <a:ext cx="85737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 dirty="0">
                <a:solidFill>
                  <a:schemeClr val="dk1"/>
                </a:solidFill>
              </a:rPr>
              <a:t>Think of how your brain reacts to the following scenarios. 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 dirty="0">
                <a:solidFill>
                  <a:schemeClr val="dk1"/>
                </a:solidFill>
              </a:rPr>
              <a:t>Do you know someone whose brain reacts differently? 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 dirty="0">
                <a:solidFill>
                  <a:schemeClr val="dk1"/>
                </a:solidFill>
              </a:rPr>
              <a:t>How would taking 10 deep breaths help you to react?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pic>
        <p:nvPicPr>
          <p:cNvPr id="440" name="Google Shape;440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1"/>
          <p:cNvSpPr/>
          <p:nvPr/>
        </p:nvSpPr>
        <p:spPr>
          <a:xfrm>
            <a:off x="0" y="-3687"/>
            <a:ext cx="9144000" cy="240390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Self-Reflection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1"/>
          <p:cNvSpPr/>
          <p:nvPr/>
        </p:nvSpPr>
        <p:spPr>
          <a:xfrm>
            <a:off x="293422" y="314320"/>
            <a:ext cx="8610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How Do You React?</a:t>
            </a:r>
            <a:endParaRPr sz="71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43" name="Google Shape;443;p51"/>
          <p:cNvCxnSpPr/>
          <p:nvPr/>
        </p:nvCxnSpPr>
        <p:spPr>
          <a:xfrm>
            <a:off x="1685173" y="3047601"/>
            <a:ext cx="583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4" name="Google Shape;444;p51"/>
          <p:cNvSpPr/>
          <p:nvPr/>
        </p:nvSpPr>
        <p:spPr>
          <a:xfrm>
            <a:off x="1685173" y="2045286"/>
            <a:ext cx="714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45" name="Google Shape;445;p51"/>
          <p:cNvSpPr/>
          <p:nvPr/>
        </p:nvSpPr>
        <p:spPr>
          <a:xfrm>
            <a:off x="259115" y="2713105"/>
            <a:ext cx="60045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800" dirty="0">
                <a:solidFill>
                  <a:schemeClr val="dk1"/>
                </a:solidFill>
              </a:rPr>
              <a:t>The fire alarm goes off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dirty="0">
                <a:solidFill>
                  <a:schemeClr val="dk1"/>
                </a:solidFill>
              </a:rPr>
              <a:t>Think of how you react to the scenario.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Do you know someone who reacts differently?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How would taking 10 deep breaths help you to react?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274" y="2832737"/>
            <a:ext cx="1390835" cy="146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pic>
        <p:nvPicPr>
          <p:cNvPr id="452" name="Google Shape;452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2"/>
          <p:cNvSpPr/>
          <p:nvPr/>
        </p:nvSpPr>
        <p:spPr>
          <a:xfrm>
            <a:off x="0" y="-3687"/>
            <a:ext cx="9144000" cy="240390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Self-Reflection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2"/>
          <p:cNvSpPr/>
          <p:nvPr/>
        </p:nvSpPr>
        <p:spPr>
          <a:xfrm>
            <a:off x="293422" y="314320"/>
            <a:ext cx="8610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How Do You React?</a:t>
            </a:r>
            <a:endParaRPr sz="71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55" name="Google Shape;455;p52"/>
          <p:cNvCxnSpPr/>
          <p:nvPr/>
        </p:nvCxnSpPr>
        <p:spPr>
          <a:xfrm>
            <a:off x="1685173" y="3047601"/>
            <a:ext cx="583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52"/>
          <p:cNvSpPr/>
          <p:nvPr/>
        </p:nvSpPr>
        <p:spPr>
          <a:xfrm>
            <a:off x="1685173" y="2045286"/>
            <a:ext cx="714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57" name="Google Shape;457;p52"/>
          <p:cNvSpPr/>
          <p:nvPr/>
        </p:nvSpPr>
        <p:spPr>
          <a:xfrm>
            <a:off x="259115" y="2713105"/>
            <a:ext cx="60045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800" dirty="0">
                <a:solidFill>
                  <a:schemeClr val="dk1"/>
                </a:solidFill>
              </a:rPr>
              <a:t>Someone says they don’t want to play with you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GB" dirty="0">
                <a:solidFill>
                  <a:schemeClr val="dk1"/>
                </a:solidFill>
              </a:rPr>
              <a:t>Think of how you react to the scenario.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Do you know someone who reacts differently?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How would taking 10 deep breaths help you to react?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8" name="Google Shape;45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413" y="2616911"/>
            <a:ext cx="3173779" cy="258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pic>
        <p:nvPicPr>
          <p:cNvPr id="83" name="Google Shape;8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0" y="-3687"/>
            <a:ext cx="9144000" cy="240390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293422" y="314320"/>
            <a:ext cx="8610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What Is So Important About the Brain?</a:t>
            </a:r>
            <a:endParaRPr sz="56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1685173" y="3047601"/>
            <a:ext cx="583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6"/>
          <p:cNvSpPr/>
          <p:nvPr/>
        </p:nvSpPr>
        <p:spPr>
          <a:xfrm>
            <a:off x="1685173" y="2045286"/>
            <a:ext cx="714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8" name="Google Shape;88;p16"/>
          <p:cNvSpPr/>
          <p:nvPr/>
        </p:nvSpPr>
        <p:spPr>
          <a:xfrm>
            <a:off x="3600192" y="2771818"/>
            <a:ext cx="54021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Our brain controls and coordinates our feelings and memories. </a:t>
            </a:r>
            <a:endParaRPr sz="1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 controls how we react to stress and anxiety. </a:t>
            </a:r>
            <a:endParaRPr sz="2400" dirty="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685" y="2771775"/>
            <a:ext cx="3215525" cy="2139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cxnSp>
        <p:nvCxnSpPr>
          <p:cNvPr id="90" name="Google Shape;90;p16"/>
          <p:cNvCxnSpPr/>
          <p:nvPr/>
        </p:nvCxnSpPr>
        <p:spPr>
          <a:xfrm>
            <a:off x="4057516" y="1343025"/>
            <a:ext cx="1029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pic>
        <p:nvPicPr>
          <p:cNvPr id="96" name="Google Shape;9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0" y="-3687"/>
            <a:ext cx="9144000" cy="2403900"/>
          </a:xfrm>
          <a:prstGeom prst="rect">
            <a:avLst/>
          </a:prstGeom>
          <a:solidFill>
            <a:srgbClr val="000000">
              <a:alpha val="6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293422" y="314320"/>
            <a:ext cx="8610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b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The Brain</a:t>
            </a:r>
            <a:endParaRPr sz="77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99" name="Google Shape;99;p17"/>
          <p:cNvCxnSpPr/>
          <p:nvPr/>
        </p:nvCxnSpPr>
        <p:spPr>
          <a:xfrm>
            <a:off x="1685173" y="3047601"/>
            <a:ext cx="583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7"/>
          <p:cNvSpPr/>
          <p:nvPr/>
        </p:nvSpPr>
        <p:spPr>
          <a:xfrm>
            <a:off x="1685173" y="2045286"/>
            <a:ext cx="7147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01" name="Google Shape;101;p17"/>
          <p:cNvSpPr/>
          <p:nvPr/>
        </p:nvSpPr>
        <p:spPr>
          <a:xfrm>
            <a:off x="259115" y="2713105"/>
            <a:ext cx="68283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Make a fist with each hand. 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Hold them together. 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is roughly the size of your brain. 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>
            <a:off x="4057516" y="1343025"/>
            <a:ext cx="1029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206" y="2547089"/>
            <a:ext cx="2503371" cy="158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146781"/>
            <a:ext cx="9144000" cy="4629300"/>
          </a:xfrm>
          <a:prstGeom prst="rect">
            <a:avLst/>
          </a:prstGeom>
          <a:solidFill>
            <a:srgbClr val="85A126"/>
          </a:solidFill>
          <a:ln w="25400" cap="flat" cmpd="sng">
            <a:solidFill>
              <a:srgbClr val="85A1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63654" y="801245"/>
            <a:ext cx="4080300" cy="3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 dirty="0">
                <a:solidFill>
                  <a:srgbClr val="FFFFFF"/>
                </a:solidFill>
              </a:rPr>
              <a:t>Some parts of our brain are like an alarm system or a security guard. </a:t>
            </a:r>
            <a:endParaRPr sz="23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 dirty="0">
                <a:solidFill>
                  <a:srgbClr val="FFFFFF"/>
                </a:solidFill>
              </a:rPr>
              <a:t>It alerts us to danger and tries to protect us.</a:t>
            </a:r>
            <a:endParaRPr sz="13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-2233823" y="128351"/>
            <a:ext cx="6205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6262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356" y="742532"/>
            <a:ext cx="4771586" cy="318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/>
          <p:nvPr/>
        </p:nvSpPr>
        <p:spPr>
          <a:xfrm>
            <a:off x="0" y="0"/>
            <a:ext cx="6299100" cy="5143500"/>
          </a:xfrm>
          <a:prstGeom prst="rect">
            <a:avLst/>
          </a:prstGeom>
          <a:solidFill>
            <a:srgbClr val="85A126"/>
          </a:solidFill>
          <a:ln w="25400" cap="flat" cmpd="sng">
            <a:solidFill>
              <a:srgbClr val="85A1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93508" y="333522"/>
            <a:ext cx="62055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0" y="1122820"/>
            <a:ext cx="57669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3100" dirty="0">
                <a:solidFill>
                  <a:schemeClr val="dk1"/>
                </a:solidFill>
              </a:rPr>
              <a:t>Sometimes everything is working perfectly with our brains… it is all sunshine, rainbows, unicorns and kittens...</a:t>
            </a:r>
            <a:endParaRPr sz="31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6515606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6" name="Google Shape;356;p41"/>
          <p:cNvPicPr preferRelativeResize="0"/>
          <p:nvPr/>
        </p:nvPicPr>
        <p:blipFill rotWithShape="1">
          <a:blip r:embed="rId3">
            <a:alphaModFix/>
          </a:blip>
          <a:srcRect l="18010" r="18010"/>
          <a:stretch/>
        </p:blipFill>
        <p:spPr>
          <a:xfrm>
            <a:off x="5480837" y="1108626"/>
            <a:ext cx="3521400" cy="35148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/>
          <p:nvPr/>
        </p:nvSpPr>
        <p:spPr>
          <a:xfrm>
            <a:off x="0" y="0"/>
            <a:ext cx="6299100" cy="5143500"/>
          </a:xfrm>
          <a:prstGeom prst="rect">
            <a:avLst/>
          </a:prstGeom>
          <a:solidFill>
            <a:srgbClr val="85A126"/>
          </a:solidFill>
          <a:ln w="25400" cap="flat" cmpd="sng">
            <a:solidFill>
              <a:srgbClr val="85A1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93508" y="333522"/>
            <a:ext cx="62055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0" y="2431358"/>
            <a:ext cx="57669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>
                <a:solidFill>
                  <a:schemeClr val="dk1"/>
                </a:solidFill>
              </a:rPr>
              <a:t>We say or do things that we later regret.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>
                <a:solidFill>
                  <a:schemeClr val="dk1"/>
                </a:solidFill>
              </a:rPr>
              <a:t>We feel we need to run away when there is no real danger.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2300">
                <a:solidFill>
                  <a:schemeClr val="dk1"/>
                </a:solidFill>
              </a:rPr>
              <a:t>We yell at someone when we are safe.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3100">
              <a:solidFill>
                <a:schemeClr val="dk1"/>
              </a:solidFill>
            </a:endParaRPr>
          </a:p>
        </p:txBody>
      </p:sp>
      <p:sp>
        <p:nvSpPr>
          <p:cNvPr id="364" name="Google Shape;364;p42"/>
          <p:cNvSpPr txBox="1"/>
          <p:nvPr/>
        </p:nvSpPr>
        <p:spPr>
          <a:xfrm>
            <a:off x="6515606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90288" y="162819"/>
            <a:ext cx="55749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75" tIns="35175" rIns="35175" bIns="3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FFFF"/>
                </a:solidFill>
              </a:rPr>
              <a:t>And sometimes parts of our brain are on high alert and tries to control everything...</a:t>
            </a:r>
            <a:endParaRPr sz="5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42"/>
          <p:cNvPicPr preferRelativeResize="0"/>
          <p:nvPr/>
        </p:nvPicPr>
        <p:blipFill rotWithShape="1">
          <a:blip r:embed="rId3">
            <a:alphaModFix/>
          </a:blip>
          <a:srcRect l="15484" r="10176"/>
          <a:stretch/>
        </p:blipFill>
        <p:spPr>
          <a:xfrm>
            <a:off x="5766923" y="856003"/>
            <a:ext cx="3371714" cy="340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87"/>
            <a:ext cx="9146381" cy="513127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3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000000">
              <a:alpha val="8471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3"/>
          <p:cNvSpPr txBox="1"/>
          <p:nvPr/>
        </p:nvSpPr>
        <p:spPr>
          <a:xfrm>
            <a:off x="195684" y="216878"/>
            <a:ext cx="62055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85A12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The Storm in the Bottle</a:t>
            </a:r>
            <a:endParaRPr sz="3700" b="1">
              <a:solidFill>
                <a:srgbClr val="85A126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74" name="Google Shape;374;p43"/>
          <p:cNvSpPr/>
          <p:nvPr/>
        </p:nvSpPr>
        <p:spPr>
          <a:xfrm>
            <a:off x="138490" y="903848"/>
            <a:ext cx="54816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700" dirty="0">
                <a:solidFill>
                  <a:srgbClr val="FFFFFF"/>
                </a:solidFill>
              </a:rPr>
              <a:t>When the brain is stressed, it processes information differently. Picture a bottle filled with sand, glitter and confetti. When the brain is on high alert, it scatters information all over the place.   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700" dirty="0">
                <a:solidFill>
                  <a:srgbClr val="FFFFFF"/>
                </a:solidFill>
              </a:rPr>
              <a:t>The setting solution represents the calming mind. Eventually bits of information begin to flow in a clear direction and go to the brain for thoughtful decision making.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700" dirty="0">
                <a:solidFill>
                  <a:srgbClr val="FFFFFF"/>
                </a:solidFill>
              </a:rPr>
              <a:t>Think about a time when you felt so worried or anxious that your mind was like the shaken bottle. What helped you think more clearly?</a:t>
            </a:r>
            <a:endParaRPr sz="17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5" name="Google Shape;37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212" y="877612"/>
            <a:ext cx="2688183" cy="368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/>
          </a:p>
        </p:txBody>
      </p:sp>
      <p:sp>
        <p:nvSpPr>
          <p:cNvPr id="390" name="Google Shape;390;p45"/>
          <p:cNvSpPr/>
          <p:nvPr/>
        </p:nvSpPr>
        <p:spPr>
          <a:xfrm>
            <a:off x="0" y="-44628"/>
            <a:ext cx="9144000" cy="2141400"/>
          </a:xfrm>
          <a:prstGeom prst="rect">
            <a:avLst/>
          </a:prstGeom>
          <a:solidFill>
            <a:srgbClr val="85A126"/>
          </a:solidFill>
          <a:ln w="25400" cap="flat" cmpd="sng">
            <a:solidFill>
              <a:srgbClr val="85A1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5"/>
          <p:cNvSpPr/>
          <p:nvPr/>
        </p:nvSpPr>
        <p:spPr>
          <a:xfrm>
            <a:off x="65529" y="2728063"/>
            <a:ext cx="31149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85A12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Breathe!</a:t>
            </a:r>
            <a:endParaRPr sz="5400" b="1">
              <a:solidFill>
                <a:srgbClr val="85A126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3180429" y="2517981"/>
            <a:ext cx="5889600" cy="2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900" dirty="0">
                <a:solidFill>
                  <a:schemeClr val="dk1"/>
                </a:solidFill>
              </a:rPr>
              <a:t>Breathing slowly helps to calm our brains and our bodies!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900" dirty="0">
                <a:solidFill>
                  <a:schemeClr val="dk1"/>
                </a:solidFill>
              </a:rPr>
              <a:t>When we breathe, we send a message to our brain that we are in control &amp; it will calm down. 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" sz="1900" dirty="0">
                <a:solidFill>
                  <a:schemeClr val="dk1"/>
                </a:solidFill>
              </a:rPr>
              <a:t>When our brain calms down, we can take control again and help us to make better decisions.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31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45"/>
          <p:cNvSpPr txBox="1"/>
          <p:nvPr/>
        </p:nvSpPr>
        <p:spPr>
          <a:xfrm>
            <a:off x="-2202039" y="128351"/>
            <a:ext cx="6205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94" name="Google Shape;394;p45"/>
          <p:cNvSpPr txBox="1"/>
          <p:nvPr/>
        </p:nvSpPr>
        <p:spPr>
          <a:xfrm>
            <a:off x="361144" y="474789"/>
            <a:ext cx="83256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75" tIns="35175" rIns="35175" bIns="3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Calibri"/>
                <a:ea typeface="Calibri"/>
                <a:cs typeface="Calibri"/>
                <a:sym typeface="Calibri"/>
              </a:rPr>
              <a:t>What can you do when your brain sends out warning signals?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Calibri"/>
                <a:ea typeface="Calibri"/>
                <a:cs typeface="Calibri"/>
                <a:sym typeface="Calibri"/>
              </a:rPr>
              <a:t>What can you do to help calm your mind and your body?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/>
          <p:nvPr/>
        </p:nvSpPr>
        <p:spPr>
          <a:xfrm>
            <a:off x="-1916215" y="57169"/>
            <a:ext cx="4524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p46"/>
          <p:cNvSpPr txBox="1"/>
          <p:nvPr/>
        </p:nvSpPr>
        <p:spPr>
          <a:xfrm>
            <a:off x="115442" y="187061"/>
            <a:ext cx="4861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Lazy 8 Breathing:</a:t>
            </a:r>
            <a:endParaRPr sz="2300" b="1">
              <a:solidFill>
                <a:srgbClr val="26262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01" name="Google Shape;4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769" y="1017393"/>
            <a:ext cx="7333644" cy="338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472</Words>
  <Application>Microsoft Macintosh PowerPoint</Application>
  <PresentationFormat>On-screen Show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Nunito</vt:lpstr>
      <vt:lpstr>Calibri</vt:lpstr>
      <vt:lpstr>Open Sans SemiBold</vt:lpstr>
      <vt:lpstr>Raleway SemiBold</vt:lpstr>
      <vt:lpstr>Lato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Mona Mohamed Arshe</cp:lastModifiedBy>
  <cp:revision>2</cp:revision>
  <dcterms:modified xsi:type="dcterms:W3CDTF">2024-05-29T15:39:23Z</dcterms:modified>
</cp:coreProperties>
</file>