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71" r:id="rId3"/>
    <p:sldId id="298" r:id="rId4"/>
    <p:sldId id="301" r:id="rId5"/>
    <p:sldId id="278" r:id="rId6"/>
    <p:sldId id="289" r:id="rId7"/>
    <p:sldId id="288" r:id="rId8"/>
    <p:sldId id="290" r:id="rId9"/>
    <p:sldId id="291" r:id="rId10"/>
    <p:sldId id="294" r:id="rId11"/>
    <p:sldId id="282" r:id="rId12"/>
    <p:sldId id="279" r:id="rId13"/>
    <p:sldId id="256" r:id="rId14"/>
    <p:sldId id="280" r:id="rId15"/>
    <p:sldId id="292" r:id="rId16"/>
    <p:sldId id="30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257601-2E6C-C0A1-C563-A5003AAB61F7}" v="547" dt="2021-06-30T09:29:39.679"/>
    <p1510:client id="{B0BAF22F-D0D6-B6F9-5C5C-B7AAA8D7A703}" v="95" dt="2021-06-30T15:00:56.908"/>
    <p1510:client id="{B0C5ED9F-D9D9-4CDB-9DAC-03771A421E43}" v="25" dt="2021-06-30T07:07:31.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2" d="100"/>
          <a:sy n="92" d="100"/>
        </p:scale>
        <p:origin x="7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954381-288A-40EA-A23F-01DF83E2108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6F0C50D-2789-424F-BE55-9B07D09ED8DA}">
      <dgm:prSet/>
      <dgm:spPr/>
      <dgm:t>
        <a:bodyPr/>
        <a:lstStyle/>
        <a:p>
          <a:pPr rtl="0"/>
          <a:r>
            <a:rPr lang="en-GB" dirty="0"/>
            <a:t>Memory problems</a:t>
          </a:r>
          <a:r>
            <a:rPr lang="en-GB" dirty="0">
              <a:latin typeface="Calibri Light"/>
            </a:rPr>
            <a:t> </a:t>
          </a:r>
          <a:endParaRPr lang="en-US" dirty="0"/>
        </a:p>
      </dgm:t>
    </dgm:pt>
    <dgm:pt modelId="{2DD3CA61-4A68-4752-B237-CF516B0BE4DE}" type="parTrans" cxnId="{D14AB1B7-C893-4CF6-903A-55DEA8CA56E8}">
      <dgm:prSet/>
      <dgm:spPr/>
      <dgm:t>
        <a:bodyPr/>
        <a:lstStyle/>
        <a:p>
          <a:endParaRPr lang="en-US"/>
        </a:p>
      </dgm:t>
    </dgm:pt>
    <dgm:pt modelId="{6EDD7E70-5E82-4784-893B-59416EAA3ABF}" type="sibTrans" cxnId="{D14AB1B7-C893-4CF6-903A-55DEA8CA56E8}">
      <dgm:prSet/>
      <dgm:spPr/>
      <dgm:t>
        <a:bodyPr/>
        <a:lstStyle/>
        <a:p>
          <a:endParaRPr lang="en-US"/>
        </a:p>
      </dgm:t>
    </dgm:pt>
    <dgm:pt modelId="{1EB29049-9FA7-40C1-9794-EC02FBBD2805}">
      <dgm:prSet/>
      <dgm:spPr/>
      <dgm:t>
        <a:bodyPr/>
        <a:lstStyle/>
        <a:p>
          <a:pPr rtl="0"/>
          <a:r>
            <a:rPr lang="en-GB" dirty="0"/>
            <a:t>Inability to concentrate</a:t>
          </a:r>
          <a:r>
            <a:rPr lang="en-GB" dirty="0">
              <a:latin typeface="Calibri Light"/>
            </a:rPr>
            <a:t> </a:t>
          </a:r>
          <a:endParaRPr lang="en-US" dirty="0"/>
        </a:p>
      </dgm:t>
    </dgm:pt>
    <dgm:pt modelId="{9DB81CC1-C193-4B59-8D06-C20780C4CE42}" type="parTrans" cxnId="{F5EFF0C5-2A44-4CE5-A9FC-5800E146A80A}">
      <dgm:prSet/>
      <dgm:spPr/>
      <dgm:t>
        <a:bodyPr/>
        <a:lstStyle/>
        <a:p>
          <a:endParaRPr lang="en-US"/>
        </a:p>
      </dgm:t>
    </dgm:pt>
    <dgm:pt modelId="{05186874-E370-4AFD-B5CC-D5C532242680}" type="sibTrans" cxnId="{F5EFF0C5-2A44-4CE5-A9FC-5800E146A80A}">
      <dgm:prSet/>
      <dgm:spPr/>
      <dgm:t>
        <a:bodyPr/>
        <a:lstStyle/>
        <a:p>
          <a:endParaRPr lang="en-US"/>
        </a:p>
      </dgm:t>
    </dgm:pt>
    <dgm:pt modelId="{B2110EC5-A945-40F0-9769-C7B089C8066E}">
      <dgm:prSet/>
      <dgm:spPr/>
      <dgm:t>
        <a:bodyPr/>
        <a:lstStyle/>
        <a:p>
          <a:pPr rtl="0"/>
          <a:r>
            <a:rPr lang="en-GB" dirty="0"/>
            <a:t>Poor judgement</a:t>
          </a:r>
          <a:r>
            <a:rPr lang="en-GB" dirty="0">
              <a:latin typeface="Calibri Light"/>
            </a:rPr>
            <a:t> </a:t>
          </a:r>
          <a:endParaRPr lang="en-US" dirty="0"/>
        </a:p>
      </dgm:t>
    </dgm:pt>
    <dgm:pt modelId="{2C3D69A5-1630-4BC2-AA76-7CA3EA3294EA}" type="parTrans" cxnId="{B6FECDC2-BA65-44A4-B4B8-199ED766067C}">
      <dgm:prSet/>
      <dgm:spPr/>
      <dgm:t>
        <a:bodyPr/>
        <a:lstStyle/>
        <a:p>
          <a:endParaRPr lang="en-US"/>
        </a:p>
      </dgm:t>
    </dgm:pt>
    <dgm:pt modelId="{36FE50A6-5E6E-4B94-8CA5-C4840BBDB440}" type="sibTrans" cxnId="{B6FECDC2-BA65-44A4-B4B8-199ED766067C}">
      <dgm:prSet/>
      <dgm:spPr/>
      <dgm:t>
        <a:bodyPr/>
        <a:lstStyle/>
        <a:p>
          <a:endParaRPr lang="en-US"/>
        </a:p>
      </dgm:t>
    </dgm:pt>
    <dgm:pt modelId="{050BE630-5F6F-43BB-AA4B-1086B0344018}">
      <dgm:prSet/>
      <dgm:spPr/>
      <dgm:t>
        <a:bodyPr/>
        <a:lstStyle/>
        <a:p>
          <a:pPr rtl="0"/>
          <a:r>
            <a:rPr lang="en-GB" dirty="0"/>
            <a:t>Seeing only the negative</a:t>
          </a:r>
          <a:r>
            <a:rPr lang="en-GB" dirty="0">
              <a:latin typeface="Calibri Light"/>
            </a:rPr>
            <a:t> </a:t>
          </a:r>
          <a:endParaRPr lang="en-US" dirty="0"/>
        </a:p>
      </dgm:t>
    </dgm:pt>
    <dgm:pt modelId="{16EBCA32-088F-4BB9-B18C-776F88B4E6E3}" type="parTrans" cxnId="{1D27FAE2-EA3D-4A01-8AE1-44C7E3B346B4}">
      <dgm:prSet/>
      <dgm:spPr/>
      <dgm:t>
        <a:bodyPr/>
        <a:lstStyle/>
        <a:p>
          <a:endParaRPr lang="en-US"/>
        </a:p>
      </dgm:t>
    </dgm:pt>
    <dgm:pt modelId="{AD9BD4E6-9C13-4924-A191-750C54760ADE}" type="sibTrans" cxnId="{1D27FAE2-EA3D-4A01-8AE1-44C7E3B346B4}">
      <dgm:prSet/>
      <dgm:spPr/>
      <dgm:t>
        <a:bodyPr/>
        <a:lstStyle/>
        <a:p>
          <a:endParaRPr lang="en-US"/>
        </a:p>
      </dgm:t>
    </dgm:pt>
    <dgm:pt modelId="{33886939-42A9-4E50-BB8D-FB5A61B02682}">
      <dgm:prSet/>
      <dgm:spPr/>
      <dgm:t>
        <a:bodyPr/>
        <a:lstStyle/>
        <a:p>
          <a:r>
            <a:rPr lang="en-GB" dirty="0"/>
            <a:t>Anxious or racing thoughts</a:t>
          </a:r>
          <a:endParaRPr lang="en-US" dirty="0"/>
        </a:p>
      </dgm:t>
    </dgm:pt>
    <dgm:pt modelId="{D0488BB9-8422-4007-94FF-77EBB53B0894}" type="parTrans" cxnId="{924BC484-2CD5-45EF-82BC-D1489AD6AF4B}">
      <dgm:prSet/>
      <dgm:spPr/>
      <dgm:t>
        <a:bodyPr/>
        <a:lstStyle/>
        <a:p>
          <a:endParaRPr lang="en-US"/>
        </a:p>
      </dgm:t>
    </dgm:pt>
    <dgm:pt modelId="{3AF3EB2D-9156-45AD-B5E5-386964237D66}" type="sibTrans" cxnId="{924BC484-2CD5-45EF-82BC-D1489AD6AF4B}">
      <dgm:prSet/>
      <dgm:spPr/>
      <dgm:t>
        <a:bodyPr/>
        <a:lstStyle/>
        <a:p>
          <a:endParaRPr lang="en-US"/>
        </a:p>
      </dgm:t>
    </dgm:pt>
    <dgm:pt modelId="{63D9AA9A-EB3A-4676-B2EF-8D54ADAFC4FB}" type="pres">
      <dgm:prSet presAssocID="{B7954381-288A-40EA-A23F-01DF83E21080}" presName="vert0" presStyleCnt="0">
        <dgm:presLayoutVars>
          <dgm:dir/>
          <dgm:animOne val="branch"/>
          <dgm:animLvl val="lvl"/>
        </dgm:presLayoutVars>
      </dgm:prSet>
      <dgm:spPr/>
    </dgm:pt>
    <dgm:pt modelId="{396F88D2-F620-4D2B-B0C2-34BCB54CF042}" type="pres">
      <dgm:prSet presAssocID="{F6F0C50D-2789-424F-BE55-9B07D09ED8DA}" presName="thickLine" presStyleLbl="alignNode1" presStyleIdx="0" presStyleCnt="5"/>
      <dgm:spPr/>
    </dgm:pt>
    <dgm:pt modelId="{1C50F6AE-DD2E-4D0F-BF2D-D8186172F382}" type="pres">
      <dgm:prSet presAssocID="{F6F0C50D-2789-424F-BE55-9B07D09ED8DA}" presName="horz1" presStyleCnt="0"/>
      <dgm:spPr/>
    </dgm:pt>
    <dgm:pt modelId="{BB36DEBA-C8EB-41B5-BB0E-5E31995CA42C}" type="pres">
      <dgm:prSet presAssocID="{F6F0C50D-2789-424F-BE55-9B07D09ED8DA}" presName="tx1" presStyleLbl="revTx" presStyleIdx="0" presStyleCnt="5"/>
      <dgm:spPr/>
    </dgm:pt>
    <dgm:pt modelId="{D6744B10-7A2D-44B5-8621-836CB093B02D}" type="pres">
      <dgm:prSet presAssocID="{F6F0C50D-2789-424F-BE55-9B07D09ED8DA}" presName="vert1" presStyleCnt="0"/>
      <dgm:spPr/>
    </dgm:pt>
    <dgm:pt modelId="{8A99C618-770C-41BC-B5DC-7D98B61C18AE}" type="pres">
      <dgm:prSet presAssocID="{1EB29049-9FA7-40C1-9794-EC02FBBD2805}" presName="thickLine" presStyleLbl="alignNode1" presStyleIdx="1" presStyleCnt="5"/>
      <dgm:spPr/>
    </dgm:pt>
    <dgm:pt modelId="{7EBC73C7-8B5A-494E-9E8B-E1A2C3DA27D7}" type="pres">
      <dgm:prSet presAssocID="{1EB29049-9FA7-40C1-9794-EC02FBBD2805}" presName="horz1" presStyleCnt="0"/>
      <dgm:spPr/>
    </dgm:pt>
    <dgm:pt modelId="{A6CD522F-9585-4DED-9325-ED4A8306CA1D}" type="pres">
      <dgm:prSet presAssocID="{1EB29049-9FA7-40C1-9794-EC02FBBD2805}" presName="tx1" presStyleLbl="revTx" presStyleIdx="1" presStyleCnt="5"/>
      <dgm:spPr/>
    </dgm:pt>
    <dgm:pt modelId="{BF40B1A7-164B-4D73-A400-5C0725636707}" type="pres">
      <dgm:prSet presAssocID="{1EB29049-9FA7-40C1-9794-EC02FBBD2805}" presName="vert1" presStyleCnt="0"/>
      <dgm:spPr/>
    </dgm:pt>
    <dgm:pt modelId="{1852CAD3-8A12-4041-8586-360DD00AE545}" type="pres">
      <dgm:prSet presAssocID="{B2110EC5-A945-40F0-9769-C7B089C8066E}" presName="thickLine" presStyleLbl="alignNode1" presStyleIdx="2" presStyleCnt="5"/>
      <dgm:spPr/>
    </dgm:pt>
    <dgm:pt modelId="{75BD0E96-025B-4B58-B2E2-2EBA6ED30EC2}" type="pres">
      <dgm:prSet presAssocID="{B2110EC5-A945-40F0-9769-C7B089C8066E}" presName="horz1" presStyleCnt="0"/>
      <dgm:spPr/>
    </dgm:pt>
    <dgm:pt modelId="{70D5E314-A120-44DE-BED9-46CF89937D55}" type="pres">
      <dgm:prSet presAssocID="{B2110EC5-A945-40F0-9769-C7B089C8066E}" presName="tx1" presStyleLbl="revTx" presStyleIdx="2" presStyleCnt="5"/>
      <dgm:spPr/>
    </dgm:pt>
    <dgm:pt modelId="{361747D1-6085-4297-AB81-F2DCDFAC5A99}" type="pres">
      <dgm:prSet presAssocID="{B2110EC5-A945-40F0-9769-C7B089C8066E}" presName="vert1" presStyleCnt="0"/>
      <dgm:spPr/>
    </dgm:pt>
    <dgm:pt modelId="{469A1D60-D27F-4F6B-AE9E-D68B1A259B37}" type="pres">
      <dgm:prSet presAssocID="{050BE630-5F6F-43BB-AA4B-1086B0344018}" presName="thickLine" presStyleLbl="alignNode1" presStyleIdx="3" presStyleCnt="5"/>
      <dgm:spPr/>
    </dgm:pt>
    <dgm:pt modelId="{5950803F-2122-453F-8AAB-B04959226AF3}" type="pres">
      <dgm:prSet presAssocID="{050BE630-5F6F-43BB-AA4B-1086B0344018}" presName="horz1" presStyleCnt="0"/>
      <dgm:spPr/>
    </dgm:pt>
    <dgm:pt modelId="{1E175146-3A4A-4BAA-A927-997998D64390}" type="pres">
      <dgm:prSet presAssocID="{050BE630-5F6F-43BB-AA4B-1086B0344018}" presName="tx1" presStyleLbl="revTx" presStyleIdx="3" presStyleCnt="5"/>
      <dgm:spPr/>
    </dgm:pt>
    <dgm:pt modelId="{10CFA0E1-6839-4EDD-91D4-08AD36CD8934}" type="pres">
      <dgm:prSet presAssocID="{050BE630-5F6F-43BB-AA4B-1086B0344018}" presName="vert1" presStyleCnt="0"/>
      <dgm:spPr/>
    </dgm:pt>
    <dgm:pt modelId="{B7B89D4C-5749-4619-B6D3-69FABF6D3ACC}" type="pres">
      <dgm:prSet presAssocID="{33886939-42A9-4E50-BB8D-FB5A61B02682}" presName="thickLine" presStyleLbl="alignNode1" presStyleIdx="4" presStyleCnt="5"/>
      <dgm:spPr/>
    </dgm:pt>
    <dgm:pt modelId="{7A9DC391-3EEA-49CA-B17A-1A578E2A1DAD}" type="pres">
      <dgm:prSet presAssocID="{33886939-42A9-4E50-BB8D-FB5A61B02682}" presName="horz1" presStyleCnt="0"/>
      <dgm:spPr/>
    </dgm:pt>
    <dgm:pt modelId="{AC9C1563-5EDD-47EF-8A03-04FA1C2FE582}" type="pres">
      <dgm:prSet presAssocID="{33886939-42A9-4E50-BB8D-FB5A61B02682}" presName="tx1" presStyleLbl="revTx" presStyleIdx="4" presStyleCnt="5"/>
      <dgm:spPr/>
    </dgm:pt>
    <dgm:pt modelId="{D281DFCA-74EB-4250-B87C-FD71D85CEC3D}" type="pres">
      <dgm:prSet presAssocID="{33886939-42A9-4E50-BB8D-FB5A61B02682}" presName="vert1" presStyleCnt="0"/>
      <dgm:spPr/>
    </dgm:pt>
  </dgm:ptLst>
  <dgm:cxnLst>
    <dgm:cxn modelId="{FA3B360E-4106-444D-9771-86E30EEFCFD2}" type="presOf" srcId="{F6F0C50D-2789-424F-BE55-9B07D09ED8DA}" destId="{BB36DEBA-C8EB-41B5-BB0E-5E31995CA42C}" srcOrd="0" destOrd="0" presId="urn:microsoft.com/office/officeart/2008/layout/LinedList"/>
    <dgm:cxn modelId="{8CFB6612-A841-4404-AF18-AF0DB458F36F}" type="presOf" srcId="{1EB29049-9FA7-40C1-9794-EC02FBBD2805}" destId="{A6CD522F-9585-4DED-9325-ED4A8306CA1D}" srcOrd="0" destOrd="0" presId="urn:microsoft.com/office/officeart/2008/layout/LinedList"/>
    <dgm:cxn modelId="{C1762E2B-71C2-4348-8A98-E81ED8436ED9}" type="presOf" srcId="{33886939-42A9-4E50-BB8D-FB5A61B02682}" destId="{AC9C1563-5EDD-47EF-8A03-04FA1C2FE582}" srcOrd="0" destOrd="0" presId="urn:microsoft.com/office/officeart/2008/layout/LinedList"/>
    <dgm:cxn modelId="{49E1FC4B-E044-4F6D-BEED-217B8F94FA7E}" type="presOf" srcId="{B7954381-288A-40EA-A23F-01DF83E21080}" destId="{63D9AA9A-EB3A-4676-B2EF-8D54ADAFC4FB}" srcOrd="0" destOrd="0" presId="urn:microsoft.com/office/officeart/2008/layout/LinedList"/>
    <dgm:cxn modelId="{924BC484-2CD5-45EF-82BC-D1489AD6AF4B}" srcId="{B7954381-288A-40EA-A23F-01DF83E21080}" destId="{33886939-42A9-4E50-BB8D-FB5A61B02682}" srcOrd="4" destOrd="0" parTransId="{D0488BB9-8422-4007-94FF-77EBB53B0894}" sibTransId="{3AF3EB2D-9156-45AD-B5E5-386964237D66}"/>
    <dgm:cxn modelId="{D14AB1B7-C893-4CF6-903A-55DEA8CA56E8}" srcId="{B7954381-288A-40EA-A23F-01DF83E21080}" destId="{F6F0C50D-2789-424F-BE55-9B07D09ED8DA}" srcOrd="0" destOrd="0" parTransId="{2DD3CA61-4A68-4752-B237-CF516B0BE4DE}" sibTransId="{6EDD7E70-5E82-4784-893B-59416EAA3ABF}"/>
    <dgm:cxn modelId="{B6FECDC2-BA65-44A4-B4B8-199ED766067C}" srcId="{B7954381-288A-40EA-A23F-01DF83E21080}" destId="{B2110EC5-A945-40F0-9769-C7B089C8066E}" srcOrd="2" destOrd="0" parTransId="{2C3D69A5-1630-4BC2-AA76-7CA3EA3294EA}" sibTransId="{36FE50A6-5E6E-4B94-8CA5-C4840BBDB440}"/>
    <dgm:cxn modelId="{F5EFF0C5-2A44-4CE5-A9FC-5800E146A80A}" srcId="{B7954381-288A-40EA-A23F-01DF83E21080}" destId="{1EB29049-9FA7-40C1-9794-EC02FBBD2805}" srcOrd="1" destOrd="0" parTransId="{9DB81CC1-C193-4B59-8D06-C20780C4CE42}" sibTransId="{05186874-E370-4AFD-B5CC-D5C532242680}"/>
    <dgm:cxn modelId="{1D27FAE2-EA3D-4A01-8AE1-44C7E3B346B4}" srcId="{B7954381-288A-40EA-A23F-01DF83E21080}" destId="{050BE630-5F6F-43BB-AA4B-1086B0344018}" srcOrd="3" destOrd="0" parTransId="{16EBCA32-088F-4BB9-B18C-776F88B4E6E3}" sibTransId="{AD9BD4E6-9C13-4924-A191-750C54760ADE}"/>
    <dgm:cxn modelId="{6439DAFC-246C-458C-80CB-9006807CA27D}" type="presOf" srcId="{050BE630-5F6F-43BB-AA4B-1086B0344018}" destId="{1E175146-3A4A-4BAA-A927-997998D64390}" srcOrd="0" destOrd="0" presId="urn:microsoft.com/office/officeart/2008/layout/LinedList"/>
    <dgm:cxn modelId="{97D5A7FE-31AD-4144-8A5C-08B41ECC7979}" type="presOf" srcId="{B2110EC5-A945-40F0-9769-C7B089C8066E}" destId="{70D5E314-A120-44DE-BED9-46CF89937D55}" srcOrd="0" destOrd="0" presId="urn:microsoft.com/office/officeart/2008/layout/LinedList"/>
    <dgm:cxn modelId="{724F6B7C-229A-40CE-9CEA-383D9FEDD39E}" type="presParOf" srcId="{63D9AA9A-EB3A-4676-B2EF-8D54ADAFC4FB}" destId="{396F88D2-F620-4D2B-B0C2-34BCB54CF042}" srcOrd="0" destOrd="0" presId="urn:microsoft.com/office/officeart/2008/layout/LinedList"/>
    <dgm:cxn modelId="{7B7595D4-D6F1-4889-890B-446749D9667D}" type="presParOf" srcId="{63D9AA9A-EB3A-4676-B2EF-8D54ADAFC4FB}" destId="{1C50F6AE-DD2E-4D0F-BF2D-D8186172F382}" srcOrd="1" destOrd="0" presId="urn:microsoft.com/office/officeart/2008/layout/LinedList"/>
    <dgm:cxn modelId="{56CAD8B1-20C1-417A-B81E-76123266B1E6}" type="presParOf" srcId="{1C50F6AE-DD2E-4D0F-BF2D-D8186172F382}" destId="{BB36DEBA-C8EB-41B5-BB0E-5E31995CA42C}" srcOrd="0" destOrd="0" presId="urn:microsoft.com/office/officeart/2008/layout/LinedList"/>
    <dgm:cxn modelId="{2274BC57-FF10-4CE4-B220-644AE7F1D78A}" type="presParOf" srcId="{1C50F6AE-DD2E-4D0F-BF2D-D8186172F382}" destId="{D6744B10-7A2D-44B5-8621-836CB093B02D}" srcOrd="1" destOrd="0" presId="urn:microsoft.com/office/officeart/2008/layout/LinedList"/>
    <dgm:cxn modelId="{F10AAB11-B1E9-4FDA-9BBD-25C53EEEB1C1}" type="presParOf" srcId="{63D9AA9A-EB3A-4676-B2EF-8D54ADAFC4FB}" destId="{8A99C618-770C-41BC-B5DC-7D98B61C18AE}" srcOrd="2" destOrd="0" presId="urn:microsoft.com/office/officeart/2008/layout/LinedList"/>
    <dgm:cxn modelId="{9BDFC981-1DC0-42F5-B49C-FEB8731ECD8F}" type="presParOf" srcId="{63D9AA9A-EB3A-4676-B2EF-8D54ADAFC4FB}" destId="{7EBC73C7-8B5A-494E-9E8B-E1A2C3DA27D7}" srcOrd="3" destOrd="0" presId="urn:microsoft.com/office/officeart/2008/layout/LinedList"/>
    <dgm:cxn modelId="{54D51EF3-8FDD-4776-9E64-69B5B1FF9761}" type="presParOf" srcId="{7EBC73C7-8B5A-494E-9E8B-E1A2C3DA27D7}" destId="{A6CD522F-9585-4DED-9325-ED4A8306CA1D}" srcOrd="0" destOrd="0" presId="urn:microsoft.com/office/officeart/2008/layout/LinedList"/>
    <dgm:cxn modelId="{4050E0AC-92E2-4664-A9F7-8186F5EFB010}" type="presParOf" srcId="{7EBC73C7-8B5A-494E-9E8B-E1A2C3DA27D7}" destId="{BF40B1A7-164B-4D73-A400-5C0725636707}" srcOrd="1" destOrd="0" presId="urn:microsoft.com/office/officeart/2008/layout/LinedList"/>
    <dgm:cxn modelId="{E84F8526-06E9-4564-9DE4-763B30862FEF}" type="presParOf" srcId="{63D9AA9A-EB3A-4676-B2EF-8D54ADAFC4FB}" destId="{1852CAD3-8A12-4041-8586-360DD00AE545}" srcOrd="4" destOrd="0" presId="urn:microsoft.com/office/officeart/2008/layout/LinedList"/>
    <dgm:cxn modelId="{EBB09440-1779-4326-A30C-6740A6DA633A}" type="presParOf" srcId="{63D9AA9A-EB3A-4676-B2EF-8D54ADAFC4FB}" destId="{75BD0E96-025B-4B58-B2E2-2EBA6ED30EC2}" srcOrd="5" destOrd="0" presId="urn:microsoft.com/office/officeart/2008/layout/LinedList"/>
    <dgm:cxn modelId="{5B446356-72C1-4ADB-9702-A4B4E4CD4FF3}" type="presParOf" srcId="{75BD0E96-025B-4B58-B2E2-2EBA6ED30EC2}" destId="{70D5E314-A120-44DE-BED9-46CF89937D55}" srcOrd="0" destOrd="0" presId="urn:microsoft.com/office/officeart/2008/layout/LinedList"/>
    <dgm:cxn modelId="{23302EA8-41CA-4E4B-86D2-D6D9DADF0990}" type="presParOf" srcId="{75BD0E96-025B-4B58-B2E2-2EBA6ED30EC2}" destId="{361747D1-6085-4297-AB81-F2DCDFAC5A99}" srcOrd="1" destOrd="0" presId="urn:microsoft.com/office/officeart/2008/layout/LinedList"/>
    <dgm:cxn modelId="{28CB9017-EEE6-4CBD-8229-4E8DE714A131}" type="presParOf" srcId="{63D9AA9A-EB3A-4676-B2EF-8D54ADAFC4FB}" destId="{469A1D60-D27F-4F6B-AE9E-D68B1A259B37}" srcOrd="6" destOrd="0" presId="urn:microsoft.com/office/officeart/2008/layout/LinedList"/>
    <dgm:cxn modelId="{CF17535E-267C-45D1-AA7A-155B86F872FA}" type="presParOf" srcId="{63D9AA9A-EB3A-4676-B2EF-8D54ADAFC4FB}" destId="{5950803F-2122-453F-8AAB-B04959226AF3}" srcOrd="7" destOrd="0" presId="urn:microsoft.com/office/officeart/2008/layout/LinedList"/>
    <dgm:cxn modelId="{6F48149B-B98B-435B-92D7-D1D16A5689E6}" type="presParOf" srcId="{5950803F-2122-453F-8AAB-B04959226AF3}" destId="{1E175146-3A4A-4BAA-A927-997998D64390}" srcOrd="0" destOrd="0" presId="urn:microsoft.com/office/officeart/2008/layout/LinedList"/>
    <dgm:cxn modelId="{CC4679B4-AABB-4D24-89EF-20639AC0E5CE}" type="presParOf" srcId="{5950803F-2122-453F-8AAB-B04959226AF3}" destId="{10CFA0E1-6839-4EDD-91D4-08AD36CD8934}" srcOrd="1" destOrd="0" presId="urn:microsoft.com/office/officeart/2008/layout/LinedList"/>
    <dgm:cxn modelId="{B2252621-4695-4816-BD51-3B3450001177}" type="presParOf" srcId="{63D9AA9A-EB3A-4676-B2EF-8D54ADAFC4FB}" destId="{B7B89D4C-5749-4619-B6D3-69FABF6D3ACC}" srcOrd="8" destOrd="0" presId="urn:microsoft.com/office/officeart/2008/layout/LinedList"/>
    <dgm:cxn modelId="{DE87B952-B43F-4A1E-972B-6260EDF51AD4}" type="presParOf" srcId="{63D9AA9A-EB3A-4676-B2EF-8D54ADAFC4FB}" destId="{7A9DC391-3EEA-49CA-B17A-1A578E2A1DAD}" srcOrd="9" destOrd="0" presId="urn:microsoft.com/office/officeart/2008/layout/LinedList"/>
    <dgm:cxn modelId="{B23E2296-9FCA-4DC7-ADEF-D3E8054F0050}" type="presParOf" srcId="{7A9DC391-3EEA-49CA-B17A-1A578E2A1DAD}" destId="{AC9C1563-5EDD-47EF-8A03-04FA1C2FE582}" srcOrd="0" destOrd="0" presId="urn:microsoft.com/office/officeart/2008/layout/LinedList"/>
    <dgm:cxn modelId="{D14DB3B3-3657-4D64-B22D-9D1F53F6BDDC}" type="presParOf" srcId="{7A9DC391-3EEA-49CA-B17A-1A578E2A1DAD}" destId="{D281DFCA-74EB-4250-B87C-FD71D85CEC3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C821A1-00D0-4BE1-A070-EF3D5901575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358168C-1452-408D-AC95-CB27E1D02E76}">
      <dgm:prSet/>
      <dgm:spPr/>
      <dgm:t>
        <a:bodyPr/>
        <a:lstStyle/>
        <a:p>
          <a:pPr rtl="0"/>
          <a:r>
            <a:rPr lang="en-GB" dirty="0"/>
            <a:t>Moodiness</a:t>
          </a:r>
          <a:r>
            <a:rPr lang="en-GB" dirty="0">
              <a:latin typeface="Calibri Light"/>
            </a:rPr>
            <a:t> </a:t>
          </a:r>
          <a:endParaRPr lang="en-US" dirty="0"/>
        </a:p>
      </dgm:t>
    </dgm:pt>
    <dgm:pt modelId="{C4877689-0DC5-41EA-9EC6-DB7EF2282CD4}" type="parTrans" cxnId="{B994E71B-EA7E-4C89-85DE-9F908E61F441}">
      <dgm:prSet/>
      <dgm:spPr/>
      <dgm:t>
        <a:bodyPr/>
        <a:lstStyle/>
        <a:p>
          <a:endParaRPr lang="en-US"/>
        </a:p>
      </dgm:t>
    </dgm:pt>
    <dgm:pt modelId="{9E458EEC-A05D-4FD1-98C6-51BC0785AF33}" type="sibTrans" cxnId="{B994E71B-EA7E-4C89-85DE-9F908E61F441}">
      <dgm:prSet/>
      <dgm:spPr/>
      <dgm:t>
        <a:bodyPr/>
        <a:lstStyle/>
        <a:p>
          <a:endParaRPr lang="en-US"/>
        </a:p>
      </dgm:t>
    </dgm:pt>
    <dgm:pt modelId="{AF80D349-8CD9-44A2-86C5-720DED83B8A9}">
      <dgm:prSet/>
      <dgm:spPr/>
      <dgm:t>
        <a:bodyPr/>
        <a:lstStyle/>
        <a:p>
          <a:pPr rtl="0"/>
          <a:r>
            <a:rPr lang="en-GB" dirty="0"/>
            <a:t>Irritability or short temper</a:t>
          </a:r>
          <a:r>
            <a:rPr lang="en-GB" dirty="0">
              <a:latin typeface="Calibri Light"/>
            </a:rPr>
            <a:t> </a:t>
          </a:r>
          <a:endParaRPr lang="en-US" dirty="0"/>
        </a:p>
      </dgm:t>
    </dgm:pt>
    <dgm:pt modelId="{0237D0F7-EB64-4D51-B46B-DFA7FE6030FD}" type="parTrans" cxnId="{B56BD205-F81D-42B8-8134-6CE51F5D3FF1}">
      <dgm:prSet/>
      <dgm:spPr/>
      <dgm:t>
        <a:bodyPr/>
        <a:lstStyle/>
        <a:p>
          <a:endParaRPr lang="en-US"/>
        </a:p>
      </dgm:t>
    </dgm:pt>
    <dgm:pt modelId="{D5E4FEAE-304B-492B-B6A7-408E9800E459}" type="sibTrans" cxnId="{B56BD205-F81D-42B8-8134-6CE51F5D3FF1}">
      <dgm:prSet/>
      <dgm:spPr/>
      <dgm:t>
        <a:bodyPr/>
        <a:lstStyle/>
        <a:p>
          <a:endParaRPr lang="en-US"/>
        </a:p>
      </dgm:t>
    </dgm:pt>
    <dgm:pt modelId="{CCE7E305-678D-4BCF-874B-F83372449F0A}">
      <dgm:prSet/>
      <dgm:spPr/>
      <dgm:t>
        <a:bodyPr/>
        <a:lstStyle/>
        <a:p>
          <a:pPr rtl="0"/>
          <a:r>
            <a:rPr lang="en-GB" dirty="0"/>
            <a:t>Agitation, inability to relax</a:t>
          </a:r>
          <a:r>
            <a:rPr lang="en-GB" dirty="0">
              <a:latin typeface="Calibri Light"/>
            </a:rPr>
            <a:t> </a:t>
          </a:r>
          <a:endParaRPr lang="en-US" dirty="0"/>
        </a:p>
      </dgm:t>
    </dgm:pt>
    <dgm:pt modelId="{FABEFC47-A2CB-4BE9-8325-358467FCBD0B}" type="parTrans" cxnId="{3C08FAEC-4E58-403A-9794-9FDECD6A368A}">
      <dgm:prSet/>
      <dgm:spPr/>
      <dgm:t>
        <a:bodyPr/>
        <a:lstStyle/>
        <a:p>
          <a:endParaRPr lang="en-US"/>
        </a:p>
      </dgm:t>
    </dgm:pt>
    <dgm:pt modelId="{36EE86B9-7AFD-4217-938A-C215A275CEF1}" type="sibTrans" cxnId="{3C08FAEC-4E58-403A-9794-9FDECD6A368A}">
      <dgm:prSet/>
      <dgm:spPr/>
      <dgm:t>
        <a:bodyPr/>
        <a:lstStyle/>
        <a:p>
          <a:endParaRPr lang="en-US"/>
        </a:p>
      </dgm:t>
    </dgm:pt>
    <dgm:pt modelId="{EE29A7AA-2596-40CB-811B-96BC0D0BA313}">
      <dgm:prSet/>
      <dgm:spPr/>
      <dgm:t>
        <a:bodyPr/>
        <a:lstStyle/>
        <a:p>
          <a:pPr rtl="0"/>
          <a:r>
            <a:rPr lang="en-GB" dirty="0"/>
            <a:t>Feeling overwhelmed</a:t>
          </a:r>
          <a:r>
            <a:rPr lang="en-GB" dirty="0">
              <a:latin typeface="Calibri Light"/>
            </a:rPr>
            <a:t> </a:t>
          </a:r>
          <a:endParaRPr lang="en-US" dirty="0"/>
        </a:p>
      </dgm:t>
    </dgm:pt>
    <dgm:pt modelId="{62986BB3-BF51-49A0-8134-4B5B72BB7C77}" type="parTrans" cxnId="{0A521F9B-8375-4723-AA07-35E1EE62D06B}">
      <dgm:prSet/>
      <dgm:spPr/>
      <dgm:t>
        <a:bodyPr/>
        <a:lstStyle/>
        <a:p>
          <a:endParaRPr lang="en-US"/>
        </a:p>
      </dgm:t>
    </dgm:pt>
    <dgm:pt modelId="{81947874-4CC2-47C4-8066-58791206D10A}" type="sibTrans" cxnId="{0A521F9B-8375-4723-AA07-35E1EE62D06B}">
      <dgm:prSet/>
      <dgm:spPr/>
      <dgm:t>
        <a:bodyPr/>
        <a:lstStyle/>
        <a:p>
          <a:endParaRPr lang="en-US"/>
        </a:p>
      </dgm:t>
    </dgm:pt>
    <dgm:pt modelId="{724C2B9A-AE8F-4986-A4D9-95FE650BCCAC}">
      <dgm:prSet/>
      <dgm:spPr/>
      <dgm:t>
        <a:bodyPr/>
        <a:lstStyle/>
        <a:p>
          <a:pPr rtl="0"/>
          <a:r>
            <a:rPr lang="en-GB" dirty="0"/>
            <a:t>Sense of loneliness and isolation</a:t>
          </a:r>
          <a:r>
            <a:rPr lang="en-GB" dirty="0">
              <a:latin typeface="Calibri Light"/>
            </a:rPr>
            <a:t> </a:t>
          </a:r>
          <a:endParaRPr lang="en-US" dirty="0"/>
        </a:p>
      </dgm:t>
    </dgm:pt>
    <dgm:pt modelId="{59D794B3-4829-465B-B1C7-B4E0B8535633}" type="parTrans" cxnId="{0E086A86-91D4-4F33-A345-0CEBA3D2A67A}">
      <dgm:prSet/>
      <dgm:spPr/>
      <dgm:t>
        <a:bodyPr/>
        <a:lstStyle/>
        <a:p>
          <a:endParaRPr lang="en-US"/>
        </a:p>
      </dgm:t>
    </dgm:pt>
    <dgm:pt modelId="{B2519401-03A7-4130-8158-4C730FA26231}" type="sibTrans" cxnId="{0E086A86-91D4-4F33-A345-0CEBA3D2A67A}">
      <dgm:prSet/>
      <dgm:spPr/>
      <dgm:t>
        <a:bodyPr/>
        <a:lstStyle/>
        <a:p>
          <a:endParaRPr lang="en-US"/>
        </a:p>
      </dgm:t>
    </dgm:pt>
    <dgm:pt modelId="{6CF88C3A-FB2B-41D5-8389-10E979A98E4D}">
      <dgm:prSet/>
      <dgm:spPr/>
      <dgm:t>
        <a:bodyPr/>
        <a:lstStyle/>
        <a:p>
          <a:r>
            <a:rPr lang="en-GB" dirty="0"/>
            <a:t>General unhappiness</a:t>
          </a:r>
          <a:endParaRPr lang="en-US" dirty="0"/>
        </a:p>
      </dgm:t>
    </dgm:pt>
    <dgm:pt modelId="{243D177B-D334-4E0A-9C8F-08C55C49224D}" type="parTrans" cxnId="{36865C6E-6796-4887-8174-0B173004E8B4}">
      <dgm:prSet/>
      <dgm:spPr/>
      <dgm:t>
        <a:bodyPr/>
        <a:lstStyle/>
        <a:p>
          <a:endParaRPr lang="en-US"/>
        </a:p>
      </dgm:t>
    </dgm:pt>
    <dgm:pt modelId="{C8C4EF85-411B-4B82-8D85-808933844BCD}" type="sibTrans" cxnId="{36865C6E-6796-4887-8174-0B173004E8B4}">
      <dgm:prSet/>
      <dgm:spPr/>
      <dgm:t>
        <a:bodyPr/>
        <a:lstStyle/>
        <a:p>
          <a:endParaRPr lang="en-US"/>
        </a:p>
      </dgm:t>
    </dgm:pt>
    <dgm:pt modelId="{92E584DA-8F81-4336-98B8-B0C79F38D86D}" type="pres">
      <dgm:prSet presAssocID="{BFC821A1-00D0-4BE1-A070-EF3D5901575F}" presName="vert0" presStyleCnt="0">
        <dgm:presLayoutVars>
          <dgm:dir/>
          <dgm:animOne val="branch"/>
          <dgm:animLvl val="lvl"/>
        </dgm:presLayoutVars>
      </dgm:prSet>
      <dgm:spPr/>
    </dgm:pt>
    <dgm:pt modelId="{F284CDF9-18A1-467B-A201-A22CB221A9F5}" type="pres">
      <dgm:prSet presAssocID="{5358168C-1452-408D-AC95-CB27E1D02E76}" presName="thickLine" presStyleLbl="alignNode1" presStyleIdx="0" presStyleCnt="6"/>
      <dgm:spPr/>
    </dgm:pt>
    <dgm:pt modelId="{7AD5233F-5EAA-4F7A-9E54-54D39032385F}" type="pres">
      <dgm:prSet presAssocID="{5358168C-1452-408D-AC95-CB27E1D02E76}" presName="horz1" presStyleCnt="0"/>
      <dgm:spPr/>
    </dgm:pt>
    <dgm:pt modelId="{B62389E9-29D7-43C3-A8CE-3BBB1439D75E}" type="pres">
      <dgm:prSet presAssocID="{5358168C-1452-408D-AC95-CB27E1D02E76}" presName="tx1" presStyleLbl="revTx" presStyleIdx="0" presStyleCnt="6"/>
      <dgm:spPr/>
    </dgm:pt>
    <dgm:pt modelId="{5CE50711-DF8A-451B-8816-97C59D372116}" type="pres">
      <dgm:prSet presAssocID="{5358168C-1452-408D-AC95-CB27E1D02E76}" presName="vert1" presStyleCnt="0"/>
      <dgm:spPr/>
    </dgm:pt>
    <dgm:pt modelId="{2C679EC1-69B7-417E-B498-03A262FB5F75}" type="pres">
      <dgm:prSet presAssocID="{AF80D349-8CD9-44A2-86C5-720DED83B8A9}" presName="thickLine" presStyleLbl="alignNode1" presStyleIdx="1" presStyleCnt="6"/>
      <dgm:spPr/>
    </dgm:pt>
    <dgm:pt modelId="{716A8878-D1A5-4F21-8F12-EC918608B09D}" type="pres">
      <dgm:prSet presAssocID="{AF80D349-8CD9-44A2-86C5-720DED83B8A9}" presName="horz1" presStyleCnt="0"/>
      <dgm:spPr/>
    </dgm:pt>
    <dgm:pt modelId="{882B47D4-2375-4D94-A1B3-953B8A772B9E}" type="pres">
      <dgm:prSet presAssocID="{AF80D349-8CD9-44A2-86C5-720DED83B8A9}" presName="tx1" presStyleLbl="revTx" presStyleIdx="1" presStyleCnt="6"/>
      <dgm:spPr/>
    </dgm:pt>
    <dgm:pt modelId="{F616C167-9445-4B24-820E-793C636CFFBB}" type="pres">
      <dgm:prSet presAssocID="{AF80D349-8CD9-44A2-86C5-720DED83B8A9}" presName="vert1" presStyleCnt="0"/>
      <dgm:spPr/>
    </dgm:pt>
    <dgm:pt modelId="{68B0D9C2-9847-452D-849D-20D84E7D8312}" type="pres">
      <dgm:prSet presAssocID="{CCE7E305-678D-4BCF-874B-F83372449F0A}" presName="thickLine" presStyleLbl="alignNode1" presStyleIdx="2" presStyleCnt="6"/>
      <dgm:spPr/>
    </dgm:pt>
    <dgm:pt modelId="{A11D201C-9FB3-499F-8928-B3FB052528E3}" type="pres">
      <dgm:prSet presAssocID="{CCE7E305-678D-4BCF-874B-F83372449F0A}" presName="horz1" presStyleCnt="0"/>
      <dgm:spPr/>
    </dgm:pt>
    <dgm:pt modelId="{CC725835-57B7-4DC3-A492-88A56EC90C00}" type="pres">
      <dgm:prSet presAssocID="{CCE7E305-678D-4BCF-874B-F83372449F0A}" presName="tx1" presStyleLbl="revTx" presStyleIdx="2" presStyleCnt="6"/>
      <dgm:spPr/>
    </dgm:pt>
    <dgm:pt modelId="{AE581AD5-6952-4035-B715-07DB3A563BEF}" type="pres">
      <dgm:prSet presAssocID="{CCE7E305-678D-4BCF-874B-F83372449F0A}" presName="vert1" presStyleCnt="0"/>
      <dgm:spPr/>
    </dgm:pt>
    <dgm:pt modelId="{5AE76EF9-FA8E-4273-BED2-0372AD25388E}" type="pres">
      <dgm:prSet presAssocID="{EE29A7AA-2596-40CB-811B-96BC0D0BA313}" presName="thickLine" presStyleLbl="alignNode1" presStyleIdx="3" presStyleCnt="6"/>
      <dgm:spPr/>
    </dgm:pt>
    <dgm:pt modelId="{70EE6D54-74FB-4131-A611-4C4477E0AD23}" type="pres">
      <dgm:prSet presAssocID="{EE29A7AA-2596-40CB-811B-96BC0D0BA313}" presName="horz1" presStyleCnt="0"/>
      <dgm:spPr/>
    </dgm:pt>
    <dgm:pt modelId="{4263A4CF-C004-4080-9B6F-A7466F22060E}" type="pres">
      <dgm:prSet presAssocID="{EE29A7AA-2596-40CB-811B-96BC0D0BA313}" presName="tx1" presStyleLbl="revTx" presStyleIdx="3" presStyleCnt="6"/>
      <dgm:spPr/>
    </dgm:pt>
    <dgm:pt modelId="{2D261C31-117D-4380-90DC-2E90A8A5283B}" type="pres">
      <dgm:prSet presAssocID="{EE29A7AA-2596-40CB-811B-96BC0D0BA313}" presName="vert1" presStyleCnt="0"/>
      <dgm:spPr/>
    </dgm:pt>
    <dgm:pt modelId="{30675A32-C461-47E9-BFCD-49DA51A173FA}" type="pres">
      <dgm:prSet presAssocID="{724C2B9A-AE8F-4986-A4D9-95FE650BCCAC}" presName="thickLine" presStyleLbl="alignNode1" presStyleIdx="4" presStyleCnt="6"/>
      <dgm:spPr/>
    </dgm:pt>
    <dgm:pt modelId="{8D49283D-927A-4903-9353-E0242ECAA779}" type="pres">
      <dgm:prSet presAssocID="{724C2B9A-AE8F-4986-A4D9-95FE650BCCAC}" presName="horz1" presStyleCnt="0"/>
      <dgm:spPr/>
    </dgm:pt>
    <dgm:pt modelId="{9A0D8F74-A939-4233-BEE7-543E4B1ECFBE}" type="pres">
      <dgm:prSet presAssocID="{724C2B9A-AE8F-4986-A4D9-95FE650BCCAC}" presName="tx1" presStyleLbl="revTx" presStyleIdx="4" presStyleCnt="6"/>
      <dgm:spPr/>
    </dgm:pt>
    <dgm:pt modelId="{4AA026B2-98CA-44DD-A70F-AFAC4C5C4E26}" type="pres">
      <dgm:prSet presAssocID="{724C2B9A-AE8F-4986-A4D9-95FE650BCCAC}" presName="vert1" presStyleCnt="0"/>
      <dgm:spPr/>
    </dgm:pt>
    <dgm:pt modelId="{034C1E56-6822-4F3D-9D91-D4D6603575B1}" type="pres">
      <dgm:prSet presAssocID="{6CF88C3A-FB2B-41D5-8389-10E979A98E4D}" presName="thickLine" presStyleLbl="alignNode1" presStyleIdx="5" presStyleCnt="6"/>
      <dgm:spPr/>
    </dgm:pt>
    <dgm:pt modelId="{DB525B26-B2B6-4EB7-A2FE-6A4DEC58D943}" type="pres">
      <dgm:prSet presAssocID="{6CF88C3A-FB2B-41D5-8389-10E979A98E4D}" presName="horz1" presStyleCnt="0"/>
      <dgm:spPr/>
    </dgm:pt>
    <dgm:pt modelId="{681AA453-CDF0-445C-87FF-FFC7975ED1CF}" type="pres">
      <dgm:prSet presAssocID="{6CF88C3A-FB2B-41D5-8389-10E979A98E4D}" presName="tx1" presStyleLbl="revTx" presStyleIdx="5" presStyleCnt="6"/>
      <dgm:spPr/>
    </dgm:pt>
    <dgm:pt modelId="{B697AAF7-ED6C-49E3-BF11-2CB9600058F0}" type="pres">
      <dgm:prSet presAssocID="{6CF88C3A-FB2B-41D5-8389-10E979A98E4D}" presName="vert1" presStyleCnt="0"/>
      <dgm:spPr/>
    </dgm:pt>
  </dgm:ptLst>
  <dgm:cxnLst>
    <dgm:cxn modelId="{B56BD205-F81D-42B8-8134-6CE51F5D3FF1}" srcId="{BFC821A1-00D0-4BE1-A070-EF3D5901575F}" destId="{AF80D349-8CD9-44A2-86C5-720DED83B8A9}" srcOrd="1" destOrd="0" parTransId="{0237D0F7-EB64-4D51-B46B-DFA7FE6030FD}" sibTransId="{D5E4FEAE-304B-492B-B6A7-408E9800E459}"/>
    <dgm:cxn modelId="{4E40D80E-5234-4D88-81A9-5CAB00E200C3}" type="presOf" srcId="{AF80D349-8CD9-44A2-86C5-720DED83B8A9}" destId="{882B47D4-2375-4D94-A1B3-953B8A772B9E}" srcOrd="0" destOrd="0" presId="urn:microsoft.com/office/officeart/2008/layout/LinedList"/>
    <dgm:cxn modelId="{B994E71B-EA7E-4C89-85DE-9F908E61F441}" srcId="{BFC821A1-00D0-4BE1-A070-EF3D5901575F}" destId="{5358168C-1452-408D-AC95-CB27E1D02E76}" srcOrd="0" destOrd="0" parTransId="{C4877689-0DC5-41EA-9EC6-DB7EF2282CD4}" sibTransId="{9E458EEC-A05D-4FD1-98C6-51BC0785AF33}"/>
    <dgm:cxn modelId="{EADCB53C-6738-4E92-BCF4-2D2D9C34E1DF}" type="presOf" srcId="{EE29A7AA-2596-40CB-811B-96BC0D0BA313}" destId="{4263A4CF-C004-4080-9B6F-A7466F22060E}" srcOrd="0" destOrd="0" presId="urn:microsoft.com/office/officeart/2008/layout/LinedList"/>
    <dgm:cxn modelId="{38016159-A8F1-451F-BF1B-3FDDFD4B1060}" type="presOf" srcId="{CCE7E305-678D-4BCF-874B-F83372449F0A}" destId="{CC725835-57B7-4DC3-A492-88A56EC90C00}" srcOrd="0" destOrd="0" presId="urn:microsoft.com/office/officeart/2008/layout/LinedList"/>
    <dgm:cxn modelId="{36865C6E-6796-4887-8174-0B173004E8B4}" srcId="{BFC821A1-00D0-4BE1-A070-EF3D5901575F}" destId="{6CF88C3A-FB2B-41D5-8389-10E979A98E4D}" srcOrd="5" destOrd="0" parTransId="{243D177B-D334-4E0A-9C8F-08C55C49224D}" sibTransId="{C8C4EF85-411B-4B82-8D85-808933844BCD}"/>
    <dgm:cxn modelId="{F78D6F70-8541-4027-8505-79E3FEB31F90}" type="presOf" srcId="{BFC821A1-00D0-4BE1-A070-EF3D5901575F}" destId="{92E584DA-8F81-4336-98B8-B0C79F38D86D}" srcOrd="0" destOrd="0" presId="urn:microsoft.com/office/officeart/2008/layout/LinedList"/>
    <dgm:cxn modelId="{0E086A86-91D4-4F33-A345-0CEBA3D2A67A}" srcId="{BFC821A1-00D0-4BE1-A070-EF3D5901575F}" destId="{724C2B9A-AE8F-4986-A4D9-95FE650BCCAC}" srcOrd="4" destOrd="0" parTransId="{59D794B3-4829-465B-B1C7-B4E0B8535633}" sibTransId="{B2519401-03A7-4130-8158-4C730FA26231}"/>
    <dgm:cxn modelId="{35922791-F366-426B-B774-944FCE038859}" type="presOf" srcId="{6CF88C3A-FB2B-41D5-8389-10E979A98E4D}" destId="{681AA453-CDF0-445C-87FF-FFC7975ED1CF}" srcOrd="0" destOrd="0" presId="urn:microsoft.com/office/officeart/2008/layout/LinedList"/>
    <dgm:cxn modelId="{0A521F9B-8375-4723-AA07-35E1EE62D06B}" srcId="{BFC821A1-00D0-4BE1-A070-EF3D5901575F}" destId="{EE29A7AA-2596-40CB-811B-96BC0D0BA313}" srcOrd="3" destOrd="0" parTransId="{62986BB3-BF51-49A0-8134-4B5B72BB7C77}" sibTransId="{81947874-4CC2-47C4-8066-58791206D10A}"/>
    <dgm:cxn modelId="{6FA1B9D7-E3AE-4FDE-B0EA-24D41FC5DEFA}" type="presOf" srcId="{5358168C-1452-408D-AC95-CB27E1D02E76}" destId="{B62389E9-29D7-43C3-A8CE-3BBB1439D75E}" srcOrd="0" destOrd="0" presId="urn:microsoft.com/office/officeart/2008/layout/LinedList"/>
    <dgm:cxn modelId="{3C08FAEC-4E58-403A-9794-9FDECD6A368A}" srcId="{BFC821A1-00D0-4BE1-A070-EF3D5901575F}" destId="{CCE7E305-678D-4BCF-874B-F83372449F0A}" srcOrd="2" destOrd="0" parTransId="{FABEFC47-A2CB-4BE9-8325-358467FCBD0B}" sibTransId="{36EE86B9-7AFD-4217-938A-C215A275CEF1}"/>
    <dgm:cxn modelId="{7B7B3DF1-AB9B-4EFA-AF61-0C69BA082F5F}" type="presOf" srcId="{724C2B9A-AE8F-4986-A4D9-95FE650BCCAC}" destId="{9A0D8F74-A939-4233-BEE7-543E4B1ECFBE}" srcOrd="0" destOrd="0" presId="urn:microsoft.com/office/officeart/2008/layout/LinedList"/>
    <dgm:cxn modelId="{E3BE8F58-E677-4005-92D3-BE8941F7D37D}" type="presParOf" srcId="{92E584DA-8F81-4336-98B8-B0C79F38D86D}" destId="{F284CDF9-18A1-467B-A201-A22CB221A9F5}" srcOrd="0" destOrd="0" presId="urn:microsoft.com/office/officeart/2008/layout/LinedList"/>
    <dgm:cxn modelId="{5FAA0FA3-0B84-4B76-BF53-16BA769FFF70}" type="presParOf" srcId="{92E584DA-8F81-4336-98B8-B0C79F38D86D}" destId="{7AD5233F-5EAA-4F7A-9E54-54D39032385F}" srcOrd="1" destOrd="0" presId="urn:microsoft.com/office/officeart/2008/layout/LinedList"/>
    <dgm:cxn modelId="{A9A825BF-761B-4C50-80F9-5E8E04035564}" type="presParOf" srcId="{7AD5233F-5EAA-4F7A-9E54-54D39032385F}" destId="{B62389E9-29D7-43C3-A8CE-3BBB1439D75E}" srcOrd="0" destOrd="0" presId="urn:microsoft.com/office/officeart/2008/layout/LinedList"/>
    <dgm:cxn modelId="{6E4D5A7A-FEB6-4F72-9DC6-3131A530630D}" type="presParOf" srcId="{7AD5233F-5EAA-4F7A-9E54-54D39032385F}" destId="{5CE50711-DF8A-451B-8816-97C59D372116}" srcOrd="1" destOrd="0" presId="urn:microsoft.com/office/officeart/2008/layout/LinedList"/>
    <dgm:cxn modelId="{D0C14227-40E0-4056-9A05-C310FCD32D34}" type="presParOf" srcId="{92E584DA-8F81-4336-98B8-B0C79F38D86D}" destId="{2C679EC1-69B7-417E-B498-03A262FB5F75}" srcOrd="2" destOrd="0" presId="urn:microsoft.com/office/officeart/2008/layout/LinedList"/>
    <dgm:cxn modelId="{D844D575-4583-4F1A-AFFB-20AF37D931A0}" type="presParOf" srcId="{92E584DA-8F81-4336-98B8-B0C79F38D86D}" destId="{716A8878-D1A5-4F21-8F12-EC918608B09D}" srcOrd="3" destOrd="0" presId="urn:microsoft.com/office/officeart/2008/layout/LinedList"/>
    <dgm:cxn modelId="{B849C002-6E8B-4A08-875C-BB101FCE9D52}" type="presParOf" srcId="{716A8878-D1A5-4F21-8F12-EC918608B09D}" destId="{882B47D4-2375-4D94-A1B3-953B8A772B9E}" srcOrd="0" destOrd="0" presId="urn:microsoft.com/office/officeart/2008/layout/LinedList"/>
    <dgm:cxn modelId="{3E8AE30C-B000-41FE-8459-2DB986BAE31D}" type="presParOf" srcId="{716A8878-D1A5-4F21-8F12-EC918608B09D}" destId="{F616C167-9445-4B24-820E-793C636CFFBB}" srcOrd="1" destOrd="0" presId="urn:microsoft.com/office/officeart/2008/layout/LinedList"/>
    <dgm:cxn modelId="{4B43E941-8C65-431E-BAE4-77BBEB292E8D}" type="presParOf" srcId="{92E584DA-8F81-4336-98B8-B0C79F38D86D}" destId="{68B0D9C2-9847-452D-849D-20D84E7D8312}" srcOrd="4" destOrd="0" presId="urn:microsoft.com/office/officeart/2008/layout/LinedList"/>
    <dgm:cxn modelId="{AFF8BF31-5045-4955-8FB5-4AFC1E028DC5}" type="presParOf" srcId="{92E584DA-8F81-4336-98B8-B0C79F38D86D}" destId="{A11D201C-9FB3-499F-8928-B3FB052528E3}" srcOrd="5" destOrd="0" presId="urn:microsoft.com/office/officeart/2008/layout/LinedList"/>
    <dgm:cxn modelId="{B7F85B4A-4FCC-4FE1-869C-C7CA436EFFE3}" type="presParOf" srcId="{A11D201C-9FB3-499F-8928-B3FB052528E3}" destId="{CC725835-57B7-4DC3-A492-88A56EC90C00}" srcOrd="0" destOrd="0" presId="urn:microsoft.com/office/officeart/2008/layout/LinedList"/>
    <dgm:cxn modelId="{C1CE7A4F-F076-4604-96EE-7DEDB21B0E36}" type="presParOf" srcId="{A11D201C-9FB3-499F-8928-B3FB052528E3}" destId="{AE581AD5-6952-4035-B715-07DB3A563BEF}" srcOrd="1" destOrd="0" presId="urn:microsoft.com/office/officeart/2008/layout/LinedList"/>
    <dgm:cxn modelId="{B3DD088C-F452-482C-A569-2C4902A83578}" type="presParOf" srcId="{92E584DA-8F81-4336-98B8-B0C79F38D86D}" destId="{5AE76EF9-FA8E-4273-BED2-0372AD25388E}" srcOrd="6" destOrd="0" presId="urn:microsoft.com/office/officeart/2008/layout/LinedList"/>
    <dgm:cxn modelId="{EB5C12C9-2801-43BB-889B-D7DEFD6D3375}" type="presParOf" srcId="{92E584DA-8F81-4336-98B8-B0C79F38D86D}" destId="{70EE6D54-74FB-4131-A611-4C4477E0AD23}" srcOrd="7" destOrd="0" presId="urn:microsoft.com/office/officeart/2008/layout/LinedList"/>
    <dgm:cxn modelId="{42171170-5467-4D7B-9655-A766E76A14A0}" type="presParOf" srcId="{70EE6D54-74FB-4131-A611-4C4477E0AD23}" destId="{4263A4CF-C004-4080-9B6F-A7466F22060E}" srcOrd="0" destOrd="0" presId="urn:microsoft.com/office/officeart/2008/layout/LinedList"/>
    <dgm:cxn modelId="{AE240CBB-611A-4B89-BAF7-9C3CA933A50B}" type="presParOf" srcId="{70EE6D54-74FB-4131-A611-4C4477E0AD23}" destId="{2D261C31-117D-4380-90DC-2E90A8A5283B}" srcOrd="1" destOrd="0" presId="urn:microsoft.com/office/officeart/2008/layout/LinedList"/>
    <dgm:cxn modelId="{25F75436-57E6-48C1-9570-A854E88EEF54}" type="presParOf" srcId="{92E584DA-8F81-4336-98B8-B0C79F38D86D}" destId="{30675A32-C461-47E9-BFCD-49DA51A173FA}" srcOrd="8" destOrd="0" presId="urn:microsoft.com/office/officeart/2008/layout/LinedList"/>
    <dgm:cxn modelId="{DABB861D-D02C-42B2-8BF1-4538669295B0}" type="presParOf" srcId="{92E584DA-8F81-4336-98B8-B0C79F38D86D}" destId="{8D49283D-927A-4903-9353-E0242ECAA779}" srcOrd="9" destOrd="0" presId="urn:microsoft.com/office/officeart/2008/layout/LinedList"/>
    <dgm:cxn modelId="{34F0F21C-FA57-4CB9-AFB5-7B20EC322E9E}" type="presParOf" srcId="{8D49283D-927A-4903-9353-E0242ECAA779}" destId="{9A0D8F74-A939-4233-BEE7-543E4B1ECFBE}" srcOrd="0" destOrd="0" presId="urn:microsoft.com/office/officeart/2008/layout/LinedList"/>
    <dgm:cxn modelId="{E0E40E06-3DFD-436C-84B8-EBDE1F7AE7A4}" type="presParOf" srcId="{8D49283D-927A-4903-9353-E0242ECAA779}" destId="{4AA026B2-98CA-44DD-A70F-AFAC4C5C4E26}" srcOrd="1" destOrd="0" presId="urn:microsoft.com/office/officeart/2008/layout/LinedList"/>
    <dgm:cxn modelId="{053C33A3-247B-4074-BD75-BB0E3EDA71C0}" type="presParOf" srcId="{92E584DA-8F81-4336-98B8-B0C79F38D86D}" destId="{034C1E56-6822-4F3D-9D91-D4D6603575B1}" srcOrd="10" destOrd="0" presId="urn:microsoft.com/office/officeart/2008/layout/LinedList"/>
    <dgm:cxn modelId="{A6B314BB-FA1F-4DB0-8983-FC06846BE636}" type="presParOf" srcId="{92E584DA-8F81-4336-98B8-B0C79F38D86D}" destId="{DB525B26-B2B6-4EB7-A2FE-6A4DEC58D943}" srcOrd="11" destOrd="0" presId="urn:microsoft.com/office/officeart/2008/layout/LinedList"/>
    <dgm:cxn modelId="{CD3F8409-B546-4CB7-AF10-7D48881CECC4}" type="presParOf" srcId="{DB525B26-B2B6-4EB7-A2FE-6A4DEC58D943}" destId="{681AA453-CDF0-445C-87FF-FFC7975ED1CF}" srcOrd="0" destOrd="0" presId="urn:microsoft.com/office/officeart/2008/layout/LinedList"/>
    <dgm:cxn modelId="{A523B799-29AE-4ECB-AD85-210E97B13E83}" type="presParOf" srcId="{DB525B26-B2B6-4EB7-A2FE-6A4DEC58D943}" destId="{B697AAF7-ED6C-49E3-BF11-2CB9600058F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E3A5FF-3531-4F05-9D32-1E514E5BBDF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7953C10-8405-4D1D-89E1-F67A8F7CB11A}">
      <dgm:prSet/>
      <dgm:spPr/>
      <dgm:t>
        <a:bodyPr/>
        <a:lstStyle/>
        <a:p>
          <a:pPr rtl="0"/>
          <a:r>
            <a:rPr lang="en-GB" dirty="0"/>
            <a:t>Eating more or less</a:t>
          </a:r>
          <a:r>
            <a:rPr lang="en-GB" dirty="0">
              <a:latin typeface="Calibri Light"/>
            </a:rPr>
            <a:t> </a:t>
          </a:r>
          <a:endParaRPr lang="en-US" dirty="0"/>
        </a:p>
      </dgm:t>
    </dgm:pt>
    <dgm:pt modelId="{46AE89DD-E3FB-4297-A5A9-77F686C51ACA}" type="parTrans" cxnId="{EED265E3-ABA9-47BC-8ADF-8174BDB321E6}">
      <dgm:prSet/>
      <dgm:spPr/>
      <dgm:t>
        <a:bodyPr/>
        <a:lstStyle/>
        <a:p>
          <a:endParaRPr lang="en-US"/>
        </a:p>
      </dgm:t>
    </dgm:pt>
    <dgm:pt modelId="{8C717D93-C890-4DCB-B1DD-2767E29B0ADA}" type="sibTrans" cxnId="{EED265E3-ABA9-47BC-8ADF-8174BDB321E6}">
      <dgm:prSet/>
      <dgm:spPr/>
      <dgm:t>
        <a:bodyPr/>
        <a:lstStyle/>
        <a:p>
          <a:endParaRPr lang="en-US"/>
        </a:p>
      </dgm:t>
    </dgm:pt>
    <dgm:pt modelId="{01607CAE-6E23-4A2E-87C8-7DF512EE4157}">
      <dgm:prSet/>
      <dgm:spPr/>
      <dgm:t>
        <a:bodyPr/>
        <a:lstStyle/>
        <a:p>
          <a:pPr rtl="0"/>
          <a:r>
            <a:rPr lang="en-GB" dirty="0"/>
            <a:t>Sleeping too much or too little</a:t>
          </a:r>
          <a:r>
            <a:rPr lang="en-GB" dirty="0">
              <a:latin typeface="Calibri Light"/>
            </a:rPr>
            <a:t> </a:t>
          </a:r>
          <a:endParaRPr lang="en-US" dirty="0"/>
        </a:p>
      </dgm:t>
    </dgm:pt>
    <dgm:pt modelId="{3FEF6570-1353-4A9E-B7BB-614CC1958B6B}" type="parTrans" cxnId="{C8900CB7-519C-4971-903C-B0311B10863D}">
      <dgm:prSet/>
      <dgm:spPr/>
      <dgm:t>
        <a:bodyPr/>
        <a:lstStyle/>
        <a:p>
          <a:endParaRPr lang="en-US"/>
        </a:p>
      </dgm:t>
    </dgm:pt>
    <dgm:pt modelId="{616A50D1-F185-4003-892E-6C040BE7B45B}" type="sibTrans" cxnId="{C8900CB7-519C-4971-903C-B0311B10863D}">
      <dgm:prSet/>
      <dgm:spPr/>
      <dgm:t>
        <a:bodyPr/>
        <a:lstStyle/>
        <a:p>
          <a:endParaRPr lang="en-US"/>
        </a:p>
      </dgm:t>
    </dgm:pt>
    <dgm:pt modelId="{CA43C9A8-7BEF-4EFF-937F-77D6AB85741F}">
      <dgm:prSet/>
      <dgm:spPr/>
      <dgm:t>
        <a:bodyPr/>
        <a:lstStyle/>
        <a:p>
          <a:r>
            <a:rPr lang="en-GB" dirty="0"/>
            <a:t>Withdrawal</a:t>
          </a:r>
          <a:endParaRPr lang="en-US" dirty="0"/>
        </a:p>
      </dgm:t>
    </dgm:pt>
    <dgm:pt modelId="{F9A08511-98B5-4B28-B637-1513D1D08646}" type="parTrans" cxnId="{4098F86D-7E7A-400D-A0AA-EF5171AFFB57}">
      <dgm:prSet/>
      <dgm:spPr/>
      <dgm:t>
        <a:bodyPr/>
        <a:lstStyle/>
        <a:p>
          <a:endParaRPr lang="en-US"/>
        </a:p>
      </dgm:t>
    </dgm:pt>
    <dgm:pt modelId="{2BAD3667-BCA4-45F3-9AA2-896E3C22D2CF}" type="sibTrans" cxnId="{4098F86D-7E7A-400D-A0AA-EF5171AFFB57}">
      <dgm:prSet/>
      <dgm:spPr/>
      <dgm:t>
        <a:bodyPr/>
        <a:lstStyle/>
        <a:p>
          <a:endParaRPr lang="en-US"/>
        </a:p>
      </dgm:t>
    </dgm:pt>
    <dgm:pt modelId="{8BA26AB3-E354-4199-87BD-D08B1C052746}">
      <dgm:prSet/>
      <dgm:spPr/>
      <dgm:t>
        <a:bodyPr/>
        <a:lstStyle/>
        <a:p>
          <a:pPr rtl="0"/>
          <a:r>
            <a:rPr lang="en-GB" dirty="0"/>
            <a:t>Procrastinating or neglecting responsibilities</a:t>
          </a:r>
          <a:r>
            <a:rPr lang="en-GB" dirty="0">
              <a:latin typeface="Calibri Light"/>
            </a:rPr>
            <a:t> </a:t>
          </a:r>
          <a:endParaRPr lang="en-US" dirty="0"/>
        </a:p>
      </dgm:t>
    </dgm:pt>
    <dgm:pt modelId="{0D60DABD-2F1B-410D-8090-AC969ED26095}" type="parTrans" cxnId="{123DA0CE-4B18-4999-B9B7-438162FC22B6}">
      <dgm:prSet/>
      <dgm:spPr/>
      <dgm:t>
        <a:bodyPr/>
        <a:lstStyle/>
        <a:p>
          <a:endParaRPr lang="en-US"/>
        </a:p>
      </dgm:t>
    </dgm:pt>
    <dgm:pt modelId="{3515F476-ED23-433D-AB50-D6152452FBEC}" type="sibTrans" cxnId="{123DA0CE-4B18-4999-B9B7-438162FC22B6}">
      <dgm:prSet/>
      <dgm:spPr/>
      <dgm:t>
        <a:bodyPr/>
        <a:lstStyle/>
        <a:p>
          <a:endParaRPr lang="en-US"/>
        </a:p>
      </dgm:t>
    </dgm:pt>
    <dgm:pt modelId="{6C187594-55CF-474D-951D-B792F3431D69}">
      <dgm:prSet/>
      <dgm:spPr/>
      <dgm:t>
        <a:bodyPr/>
        <a:lstStyle/>
        <a:p>
          <a:pPr rtl="0"/>
          <a:r>
            <a:rPr lang="en-GB" dirty="0"/>
            <a:t>Nervous habits (e.g. nail biting, pacing)</a:t>
          </a:r>
          <a:r>
            <a:rPr lang="en-GB" dirty="0">
              <a:latin typeface="Calibri Light"/>
            </a:rPr>
            <a:t> </a:t>
          </a:r>
          <a:endParaRPr lang="en-US" dirty="0"/>
        </a:p>
      </dgm:t>
    </dgm:pt>
    <dgm:pt modelId="{B357D99D-4AF8-4EDA-AEE8-9DA4F61AAFBA}" type="parTrans" cxnId="{9DF27088-767D-49D2-B881-8E7143F04738}">
      <dgm:prSet/>
      <dgm:spPr/>
      <dgm:t>
        <a:bodyPr/>
        <a:lstStyle/>
        <a:p>
          <a:endParaRPr lang="en-US"/>
        </a:p>
      </dgm:t>
    </dgm:pt>
    <dgm:pt modelId="{2495DB34-3855-45C3-A593-4EC956E0A7F0}" type="sibTrans" cxnId="{9DF27088-767D-49D2-B881-8E7143F04738}">
      <dgm:prSet/>
      <dgm:spPr/>
      <dgm:t>
        <a:bodyPr/>
        <a:lstStyle/>
        <a:p>
          <a:endParaRPr lang="en-US"/>
        </a:p>
      </dgm:t>
    </dgm:pt>
    <dgm:pt modelId="{88DCF6C1-B70F-44C0-9942-3EC8D2239457}" type="pres">
      <dgm:prSet presAssocID="{C7E3A5FF-3531-4F05-9D32-1E514E5BBDFE}" presName="vert0" presStyleCnt="0">
        <dgm:presLayoutVars>
          <dgm:dir/>
          <dgm:animOne val="branch"/>
          <dgm:animLvl val="lvl"/>
        </dgm:presLayoutVars>
      </dgm:prSet>
      <dgm:spPr/>
    </dgm:pt>
    <dgm:pt modelId="{91D0F56B-8D38-4EFD-A13C-7C949DAB5CE1}" type="pres">
      <dgm:prSet presAssocID="{47953C10-8405-4D1D-89E1-F67A8F7CB11A}" presName="thickLine" presStyleLbl="alignNode1" presStyleIdx="0" presStyleCnt="5"/>
      <dgm:spPr/>
    </dgm:pt>
    <dgm:pt modelId="{E49BB73A-3ACD-49EB-91FD-F30907AEF13D}" type="pres">
      <dgm:prSet presAssocID="{47953C10-8405-4D1D-89E1-F67A8F7CB11A}" presName="horz1" presStyleCnt="0"/>
      <dgm:spPr/>
    </dgm:pt>
    <dgm:pt modelId="{1BE92F30-5B55-4FBF-A8A4-ACA6B58D8EDC}" type="pres">
      <dgm:prSet presAssocID="{47953C10-8405-4D1D-89E1-F67A8F7CB11A}" presName="tx1" presStyleLbl="revTx" presStyleIdx="0" presStyleCnt="5"/>
      <dgm:spPr/>
    </dgm:pt>
    <dgm:pt modelId="{3B087DDB-A8E6-4D01-B975-DE61059266F2}" type="pres">
      <dgm:prSet presAssocID="{47953C10-8405-4D1D-89E1-F67A8F7CB11A}" presName="vert1" presStyleCnt="0"/>
      <dgm:spPr/>
    </dgm:pt>
    <dgm:pt modelId="{495086A9-0304-4A20-A629-48150B76BBB0}" type="pres">
      <dgm:prSet presAssocID="{01607CAE-6E23-4A2E-87C8-7DF512EE4157}" presName="thickLine" presStyleLbl="alignNode1" presStyleIdx="1" presStyleCnt="5"/>
      <dgm:spPr/>
    </dgm:pt>
    <dgm:pt modelId="{1D9E5B1D-76EE-4406-BD67-C68358724295}" type="pres">
      <dgm:prSet presAssocID="{01607CAE-6E23-4A2E-87C8-7DF512EE4157}" presName="horz1" presStyleCnt="0"/>
      <dgm:spPr/>
    </dgm:pt>
    <dgm:pt modelId="{5027427C-BC40-4CA8-B3D4-477B1F987975}" type="pres">
      <dgm:prSet presAssocID="{01607CAE-6E23-4A2E-87C8-7DF512EE4157}" presName="tx1" presStyleLbl="revTx" presStyleIdx="1" presStyleCnt="5"/>
      <dgm:spPr/>
    </dgm:pt>
    <dgm:pt modelId="{A1835B2E-1E2E-4017-AEF0-CF4315D7F627}" type="pres">
      <dgm:prSet presAssocID="{01607CAE-6E23-4A2E-87C8-7DF512EE4157}" presName="vert1" presStyleCnt="0"/>
      <dgm:spPr/>
    </dgm:pt>
    <dgm:pt modelId="{1FD26C7D-BB25-4685-A213-F2521BAB65F9}" type="pres">
      <dgm:prSet presAssocID="{CA43C9A8-7BEF-4EFF-937F-77D6AB85741F}" presName="thickLine" presStyleLbl="alignNode1" presStyleIdx="2" presStyleCnt="5"/>
      <dgm:spPr/>
    </dgm:pt>
    <dgm:pt modelId="{2CA3228C-C513-4279-945C-1B185CD4E101}" type="pres">
      <dgm:prSet presAssocID="{CA43C9A8-7BEF-4EFF-937F-77D6AB85741F}" presName="horz1" presStyleCnt="0"/>
      <dgm:spPr/>
    </dgm:pt>
    <dgm:pt modelId="{28FB0785-136A-4B22-9870-C526FBEE5CFD}" type="pres">
      <dgm:prSet presAssocID="{CA43C9A8-7BEF-4EFF-937F-77D6AB85741F}" presName="tx1" presStyleLbl="revTx" presStyleIdx="2" presStyleCnt="5"/>
      <dgm:spPr/>
    </dgm:pt>
    <dgm:pt modelId="{DC2E42FC-10BB-4935-9CF0-B9F13C08C55A}" type="pres">
      <dgm:prSet presAssocID="{CA43C9A8-7BEF-4EFF-937F-77D6AB85741F}" presName="vert1" presStyleCnt="0"/>
      <dgm:spPr/>
    </dgm:pt>
    <dgm:pt modelId="{F988A64C-3C9A-4506-AE97-56A18507A448}" type="pres">
      <dgm:prSet presAssocID="{8BA26AB3-E354-4199-87BD-D08B1C052746}" presName="thickLine" presStyleLbl="alignNode1" presStyleIdx="3" presStyleCnt="5"/>
      <dgm:spPr/>
    </dgm:pt>
    <dgm:pt modelId="{2DCB4566-E4EC-48A0-859A-44DC758BEA2A}" type="pres">
      <dgm:prSet presAssocID="{8BA26AB3-E354-4199-87BD-D08B1C052746}" presName="horz1" presStyleCnt="0"/>
      <dgm:spPr/>
    </dgm:pt>
    <dgm:pt modelId="{AB175BE6-10CA-45F3-A97B-BFD864B63DC9}" type="pres">
      <dgm:prSet presAssocID="{8BA26AB3-E354-4199-87BD-D08B1C052746}" presName="tx1" presStyleLbl="revTx" presStyleIdx="3" presStyleCnt="5"/>
      <dgm:spPr/>
    </dgm:pt>
    <dgm:pt modelId="{6981BD74-5758-4F75-8246-0DB1B1580C22}" type="pres">
      <dgm:prSet presAssocID="{8BA26AB3-E354-4199-87BD-D08B1C052746}" presName="vert1" presStyleCnt="0"/>
      <dgm:spPr/>
    </dgm:pt>
    <dgm:pt modelId="{2D25B060-AEAE-4A10-B7C4-CD2889CB02B3}" type="pres">
      <dgm:prSet presAssocID="{6C187594-55CF-474D-951D-B792F3431D69}" presName="thickLine" presStyleLbl="alignNode1" presStyleIdx="4" presStyleCnt="5"/>
      <dgm:spPr/>
    </dgm:pt>
    <dgm:pt modelId="{601ACD40-DCEC-4556-B193-E052A790F3BD}" type="pres">
      <dgm:prSet presAssocID="{6C187594-55CF-474D-951D-B792F3431D69}" presName="horz1" presStyleCnt="0"/>
      <dgm:spPr/>
    </dgm:pt>
    <dgm:pt modelId="{95185937-347F-4041-8B29-03A8A74AB059}" type="pres">
      <dgm:prSet presAssocID="{6C187594-55CF-474D-951D-B792F3431D69}" presName="tx1" presStyleLbl="revTx" presStyleIdx="4" presStyleCnt="5"/>
      <dgm:spPr/>
    </dgm:pt>
    <dgm:pt modelId="{ABD182BD-6D09-4857-8BFA-25BCA69F6903}" type="pres">
      <dgm:prSet presAssocID="{6C187594-55CF-474D-951D-B792F3431D69}" presName="vert1" presStyleCnt="0"/>
      <dgm:spPr/>
    </dgm:pt>
  </dgm:ptLst>
  <dgm:cxnLst>
    <dgm:cxn modelId="{37CDE822-3967-4A10-9F60-7840B4D29AEF}" type="presOf" srcId="{47953C10-8405-4D1D-89E1-F67A8F7CB11A}" destId="{1BE92F30-5B55-4FBF-A8A4-ACA6B58D8EDC}" srcOrd="0" destOrd="0" presId="urn:microsoft.com/office/officeart/2008/layout/LinedList"/>
    <dgm:cxn modelId="{CCEE7D38-5D37-41DB-B5DF-49C6EF1C823B}" type="presOf" srcId="{CA43C9A8-7BEF-4EFF-937F-77D6AB85741F}" destId="{28FB0785-136A-4B22-9870-C526FBEE5CFD}" srcOrd="0" destOrd="0" presId="urn:microsoft.com/office/officeart/2008/layout/LinedList"/>
    <dgm:cxn modelId="{C0F0E440-8F13-4090-A12D-A082B14517F1}" type="presOf" srcId="{8BA26AB3-E354-4199-87BD-D08B1C052746}" destId="{AB175BE6-10CA-45F3-A97B-BFD864B63DC9}" srcOrd="0" destOrd="0" presId="urn:microsoft.com/office/officeart/2008/layout/LinedList"/>
    <dgm:cxn modelId="{4098F86D-7E7A-400D-A0AA-EF5171AFFB57}" srcId="{C7E3A5FF-3531-4F05-9D32-1E514E5BBDFE}" destId="{CA43C9A8-7BEF-4EFF-937F-77D6AB85741F}" srcOrd="2" destOrd="0" parTransId="{F9A08511-98B5-4B28-B637-1513D1D08646}" sibTransId="{2BAD3667-BCA4-45F3-9AA2-896E3C22D2CF}"/>
    <dgm:cxn modelId="{FDEF1D80-03DB-43B2-8131-3D5642ED46C3}" type="presOf" srcId="{01607CAE-6E23-4A2E-87C8-7DF512EE4157}" destId="{5027427C-BC40-4CA8-B3D4-477B1F987975}" srcOrd="0" destOrd="0" presId="urn:microsoft.com/office/officeart/2008/layout/LinedList"/>
    <dgm:cxn modelId="{63B92F88-9C51-4417-91F0-A5372F510012}" type="presOf" srcId="{C7E3A5FF-3531-4F05-9D32-1E514E5BBDFE}" destId="{88DCF6C1-B70F-44C0-9942-3EC8D2239457}" srcOrd="0" destOrd="0" presId="urn:microsoft.com/office/officeart/2008/layout/LinedList"/>
    <dgm:cxn modelId="{9DF27088-767D-49D2-B881-8E7143F04738}" srcId="{C7E3A5FF-3531-4F05-9D32-1E514E5BBDFE}" destId="{6C187594-55CF-474D-951D-B792F3431D69}" srcOrd="4" destOrd="0" parTransId="{B357D99D-4AF8-4EDA-AEE8-9DA4F61AAFBA}" sibTransId="{2495DB34-3855-45C3-A593-4EC956E0A7F0}"/>
    <dgm:cxn modelId="{D71B8F89-10B9-411D-9A54-73CB113BFFB6}" type="presOf" srcId="{6C187594-55CF-474D-951D-B792F3431D69}" destId="{95185937-347F-4041-8B29-03A8A74AB059}" srcOrd="0" destOrd="0" presId="urn:microsoft.com/office/officeart/2008/layout/LinedList"/>
    <dgm:cxn modelId="{C8900CB7-519C-4971-903C-B0311B10863D}" srcId="{C7E3A5FF-3531-4F05-9D32-1E514E5BBDFE}" destId="{01607CAE-6E23-4A2E-87C8-7DF512EE4157}" srcOrd="1" destOrd="0" parTransId="{3FEF6570-1353-4A9E-B7BB-614CC1958B6B}" sibTransId="{616A50D1-F185-4003-892E-6C040BE7B45B}"/>
    <dgm:cxn modelId="{123DA0CE-4B18-4999-B9B7-438162FC22B6}" srcId="{C7E3A5FF-3531-4F05-9D32-1E514E5BBDFE}" destId="{8BA26AB3-E354-4199-87BD-D08B1C052746}" srcOrd="3" destOrd="0" parTransId="{0D60DABD-2F1B-410D-8090-AC969ED26095}" sibTransId="{3515F476-ED23-433D-AB50-D6152452FBEC}"/>
    <dgm:cxn modelId="{EED265E3-ABA9-47BC-8ADF-8174BDB321E6}" srcId="{C7E3A5FF-3531-4F05-9D32-1E514E5BBDFE}" destId="{47953C10-8405-4D1D-89E1-F67A8F7CB11A}" srcOrd="0" destOrd="0" parTransId="{46AE89DD-E3FB-4297-A5A9-77F686C51ACA}" sibTransId="{8C717D93-C890-4DCB-B1DD-2767E29B0ADA}"/>
    <dgm:cxn modelId="{E10BB239-A455-4AF6-8ADB-A3AA64F7E14B}" type="presParOf" srcId="{88DCF6C1-B70F-44C0-9942-3EC8D2239457}" destId="{91D0F56B-8D38-4EFD-A13C-7C949DAB5CE1}" srcOrd="0" destOrd="0" presId="urn:microsoft.com/office/officeart/2008/layout/LinedList"/>
    <dgm:cxn modelId="{11A1B8CB-D6CD-4956-B9E5-E95D02552505}" type="presParOf" srcId="{88DCF6C1-B70F-44C0-9942-3EC8D2239457}" destId="{E49BB73A-3ACD-49EB-91FD-F30907AEF13D}" srcOrd="1" destOrd="0" presId="urn:microsoft.com/office/officeart/2008/layout/LinedList"/>
    <dgm:cxn modelId="{D239C55F-62AC-4872-86BF-2F2BA73333C9}" type="presParOf" srcId="{E49BB73A-3ACD-49EB-91FD-F30907AEF13D}" destId="{1BE92F30-5B55-4FBF-A8A4-ACA6B58D8EDC}" srcOrd="0" destOrd="0" presId="urn:microsoft.com/office/officeart/2008/layout/LinedList"/>
    <dgm:cxn modelId="{FE3FADA5-40D3-49B7-9051-9D157A99C1AC}" type="presParOf" srcId="{E49BB73A-3ACD-49EB-91FD-F30907AEF13D}" destId="{3B087DDB-A8E6-4D01-B975-DE61059266F2}" srcOrd="1" destOrd="0" presId="urn:microsoft.com/office/officeart/2008/layout/LinedList"/>
    <dgm:cxn modelId="{35BB4640-91A5-4890-88F5-28C9DFFAB8A8}" type="presParOf" srcId="{88DCF6C1-B70F-44C0-9942-3EC8D2239457}" destId="{495086A9-0304-4A20-A629-48150B76BBB0}" srcOrd="2" destOrd="0" presId="urn:microsoft.com/office/officeart/2008/layout/LinedList"/>
    <dgm:cxn modelId="{8F3EC77F-93E2-4F69-BB0C-6EA00CA508F3}" type="presParOf" srcId="{88DCF6C1-B70F-44C0-9942-3EC8D2239457}" destId="{1D9E5B1D-76EE-4406-BD67-C68358724295}" srcOrd="3" destOrd="0" presId="urn:microsoft.com/office/officeart/2008/layout/LinedList"/>
    <dgm:cxn modelId="{960F086A-65D7-485E-8F2D-44E05FCFC2D5}" type="presParOf" srcId="{1D9E5B1D-76EE-4406-BD67-C68358724295}" destId="{5027427C-BC40-4CA8-B3D4-477B1F987975}" srcOrd="0" destOrd="0" presId="urn:microsoft.com/office/officeart/2008/layout/LinedList"/>
    <dgm:cxn modelId="{089A612B-2B1E-493C-B1F3-E7CE34351952}" type="presParOf" srcId="{1D9E5B1D-76EE-4406-BD67-C68358724295}" destId="{A1835B2E-1E2E-4017-AEF0-CF4315D7F627}" srcOrd="1" destOrd="0" presId="urn:microsoft.com/office/officeart/2008/layout/LinedList"/>
    <dgm:cxn modelId="{8D722DC9-00CF-4A1C-B128-C9CA8ABD6717}" type="presParOf" srcId="{88DCF6C1-B70F-44C0-9942-3EC8D2239457}" destId="{1FD26C7D-BB25-4685-A213-F2521BAB65F9}" srcOrd="4" destOrd="0" presId="urn:microsoft.com/office/officeart/2008/layout/LinedList"/>
    <dgm:cxn modelId="{6F5A12AB-8421-49CB-BD87-C73DA5D0B17D}" type="presParOf" srcId="{88DCF6C1-B70F-44C0-9942-3EC8D2239457}" destId="{2CA3228C-C513-4279-945C-1B185CD4E101}" srcOrd="5" destOrd="0" presId="urn:microsoft.com/office/officeart/2008/layout/LinedList"/>
    <dgm:cxn modelId="{D70A2CAF-9BD6-4908-B141-DF1BCA6FBA9F}" type="presParOf" srcId="{2CA3228C-C513-4279-945C-1B185CD4E101}" destId="{28FB0785-136A-4B22-9870-C526FBEE5CFD}" srcOrd="0" destOrd="0" presId="urn:microsoft.com/office/officeart/2008/layout/LinedList"/>
    <dgm:cxn modelId="{696EC3D4-0AF2-41DA-8CCE-FD62ECCBF224}" type="presParOf" srcId="{2CA3228C-C513-4279-945C-1B185CD4E101}" destId="{DC2E42FC-10BB-4935-9CF0-B9F13C08C55A}" srcOrd="1" destOrd="0" presId="urn:microsoft.com/office/officeart/2008/layout/LinedList"/>
    <dgm:cxn modelId="{06183CF6-77D2-400A-9B90-6B3CAE92F81E}" type="presParOf" srcId="{88DCF6C1-B70F-44C0-9942-3EC8D2239457}" destId="{F988A64C-3C9A-4506-AE97-56A18507A448}" srcOrd="6" destOrd="0" presId="urn:microsoft.com/office/officeart/2008/layout/LinedList"/>
    <dgm:cxn modelId="{2F71F241-AD9A-4E13-8CAE-A492A56F1DD5}" type="presParOf" srcId="{88DCF6C1-B70F-44C0-9942-3EC8D2239457}" destId="{2DCB4566-E4EC-48A0-859A-44DC758BEA2A}" srcOrd="7" destOrd="0" presId="urn:microsoft.com/office/officeart/2008/layout/LinedList"/>
    <dgm:cxn modelId="{E74AC05A-688E-46E1-87A9-2E8051A08BE9}" type="presParOf" srcId="{2DCB4566-E4EC-48A0-859A-44DC758BEA2A}" destId="{AB175BE6-10CA-45F3-A97B-BFD864B63DC9}" srcOrd="0" destOrd="0" presId="urn:microsoft.com/office/officeart/2008/layout/LinedList"/>
    <dgm:cxn modelId="{2D05A5CE-D049-496C-9FBD-C6ABB4E43A9A}" type="presParOf" srcId="{2DCB4566-E4EC-48A0-859A-44DC758BEA2A}" destId="{6981BD74-5758-4F75-8246-0DB1B1580C22}" srcOrd="1" destOrd="0" presId="urn:microsoft.com/office/officeart/2008/layout/LinedList"/>
    <dgm:cxn modelId="{63C31444-FCC4-4D3D-8B85-2FF3D9D64F1B}" type="presParOf" srcId="{88DCF6C1-B70F-44C0-9942-3EC8D2239457}" destId="{2D25B060-AEAE-4A10-B7C4-CD2889CB02B3}" srcOrd="8" destOrd="0" presId="urn:microsoft.com/office/officeart/2008/layout/LinedList"/>
    <dgm:cxn modelId="{C62675F0-D6BB-4839-9020-3E17EF43F9E9}" type="presParOf" srcId="{88DCF6C1-B70F-44C0-9942-3EC8D2239457}" destId="{601ACD40-DCEC-4556-B193-E052A790F3BD}" srcOrd="9" destOrd="0" presId="urn:microsoft.com/office/officeart/2008/layout/LinedList"/>
    <dgm:cxn modelId="{D5458828-00AB-4F4D-9CE7-8513F7D32BAC}" type="presParOf" srcId="{601ACD40-DCEC-4556-B193-E052A790F3BD}" destId="{95185937-347F-4041-8B29-03A8A74AB059}" srcOrd="0" destOrd="0" presId="urn:microsoft.com/office/officeart/2008/layout/LinedList"/>
    <dgm:cxn modelId="{F899ACED-B3DC-4D2C-998A-FD11B3E8B3E7}" type="presParOf" srcId="{601ACD40-DCEC-4556-B193-E052A790F3BD}" destId="{ABD182BD-6D09-4857-8BFA-25BCA69F690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123055-7FD0-486B-9B33-BF1890AB263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D91880B-D13B-4B56-B7BA-73166BA3410E}">
      <dgm:prSet/>
      <dgm:spPr/>
      <dgm:t>
        <a:bodyPr/>
        <a:lstStyle/>
        <a:p>
          <a:pPr rtl="0"/>
          <a:r>
            <a:rPr lang="en-GB" dirty="0"/>
            <a:t>Aches and pains</a:t>
          </a:r>
          <a:r>
            <a:rPr lang="en-GB" dirty="0">
              <a:latin typeface="Calibri Light"/>
            </a:rPr>
            <a:t> </a:t>
          </a:r>
          <a:endParaRPr lang="en-US" dirty="0"/>
        </a:p>
      </dgm:t>
    </dgm:pt>
    <dgm:pt modelId="{8091F28A-C615-4434-A121-B864BC3076BB}" type="parTrans" cxnId="{B677ECC5-FC46-49DD-A77A-D8A9F748CB28}">
      <dgm:prSet/>
      <dgm:spPr/>
      <dgm:t>
        <a:bodyPr/>
        <a:lstStyle/>
        <a:p>
          <a:endParaRPr lang="en-US"/>
        </a:p>
      </dgm:t>
    </dgm:pt>
    <dgm:pt modelId="{E69BD287-B89B-4509-B4A2-D6BC363AA2C8}" type="sibTrans" cxnId="{B677ECC5-FC46-49DD-A77A-D8A9F748CB28}">
      <dgm:prSet/>
      <dgm:spPr/>
      <dgm:t>
        <a:bodyPr/>
        <a:lstStyle/>
        <a:p>
          <a:endParaRPr lang="en-US"/>
        </a:p>
      </dgm:t>
    </dgm:pt>
    <dgm:pt modelId="{835FEB94-B29D-47D9-ADF0-E9EDA602709E}">
      <dgm:prSet/>
      <dgm:spPr/>
      <dgm:t>
        <a:bodyPr/>
        <a:lstStyle/>
        <a:p>
          <a:pPr rtl="0"/>
          <a:r>
            <a:rPr lang="en-GB" dirty="0"/>
            <a:t>Diarrhoea or constipation</a:t>
          </a:r>
          <a:r>
            <a:rPr lang="en-GB" dirty="0">
              <a:latin typeface="Calibri Light"/>
            </a:rPr>
            <a:t> </a:t>
          </a:r>
          <a:endParaRPr lang="en-US" dirty="0"/>
        </a:p>
      </dgm:t>
    </dgm:pt>
    <dgm:pt modelId="{93117F59-A688-4B86-97B7-419AE804BFBA}" type="parTrans" cxnId="{AB9F16B0-7A29-4420-BA7F-E5FA57C5301C}">
      <dgm:prSet/>
      <dgm:spPr/>
      <dgm:t>
        <a:bodyPr/>
        <a:lstStyle/>
        <a:p>
          <a:endParaRPr lang="en-US"/>
        </a:p>
      </dgm:t>
    </dgm:pt>
    <dgm:pt modelId="{7E946A21-02F8-436C-8A07-8A72DA5E0FC7}" type="sibTrans" cxnId="{AB9F16B0-7A29-4420-BA7F-E5FA57C5301C}">
      <dgm:prSet/>
      <dgm:spPr/>
      <dgm:t>
        <a:bodyPr/>
        <a:lstStyle/>
        <a:p>
          <a:endParaRPr lang="en-US"/>
        </a:p>
      </dgm:t>
    </dgm:pt>
    <dgm:pt modelId="{CD168AF2-106D-4CAD-8ECD-0ADC4B9777D4}">
      <dgm:prSet/>
      <dgm:spPr/>
      <dgm:t>
        <a:bodyPr/>
        <a:lstStyle/>
        <a:p>
          <a:pPr rtl="0"/>
          <a:r>
            <a:rPr lang="en-GB" dirty="0"/>
            <a:t>Nausea, dizziness</a:t>
          </a:r>
          <a:r>
            <a:rPr lang="en-GB" dirty="0">
              <a:latin typeface="Calibri Light"/>
            </a:rPr>
            <a:t> </a:t>
          </a:r>
          <a:endParaRPr lang="en-US" dirty="0"/>
        </a:p>
      </dgm:t>
    </dgm:pt>
    <dgm:pt modelId="{3FFE9BAC-2CE4-443C-A717-3226AD6A590D}" type="parTrans" cxnId="{32EB80EF-BA71-42FE-B9BA-7E1BC7135C10}">
      <dgm:prSet/>
      <dgm:spPr/>
      <dgm:t>
        <a:bodyPr/>
        <a:lstStyle/>
        <a:p>
          <a:endParaRPr lang="en-US"/>
        </a:p>
      </dgm:t>
    </dgm:pt>
    <dgm:pt modelId="{0305BF31-A826-4910-B4D1-482451D86933}" type="sibTrans" cxnId="{32EB80EF-BA71-42FE-B9BA-7E1BC7135C10}">
      <dgm:prSet/>
      <dgm:spPr/>
      <dgm:t>
        <a:bodyPr/>
        <a:lstStyle/>
        <a:p>
          <a:endParaRPr lang="en-US"/>
        </a:p>
      </dgm:t>
    </dgm:pt>
    <dgm:pt modelId="{017BBA96-869D-49F4-825A-49320D2EAF51}">
      <dgm:prSet/>
      <dgm:spPr/>
      <dgm:t>
        <a:bodyPr/>
        <a:lstStyle/>
        <a:p>
          <a:pPr rtl="0"/>
          <a:r>
            <a:rPr lang="en-GB" dirty="0"/>
            <a:t>Chest pain, rapid heartbeat</a:t>
          </a:r>
          <a:r>
            <a:rPr lang="en-GB" dirty="0">
              <a:latin typeface="Calibri Light"/>
            </a:rPr>
            <a:t> </a:t>
          </a:r>
          <a:endParaRPr lang="en-US" dirty="0"/>
        </a:p>
      </dgm:t>
    </dgm:pt>
    <dgm:pt modelId="{53712736-3EF2-4ED2-94F3-E51937A90137}" type="parTrans" cxnId="{56770F05-5340-46D6-9425-C57F03793EC8}">
      <dgm:prSet/>
      <dgm:spPr/>
      <dgm:t>
        <a:bodyPr/>
        <a:lstStyle/>
        <a:p>
          <a:endParaRPr lang="en-US"/>
        </a:p>
      </dgm:t>
    </dgm:pt>
    <dgm:pt modelId="{F472F0F9-E84A-4AB9-BDD1-49D875EA42A8}" type="sibTrans" cxnId="{56770F05-5340-46D6-9425-C57F03793EC8}">
      <dgm:prSet/>
      <dgm:spPr/>
      <dgm:t>
        <a:bodyPr/>
        <a:lstStyle/>
        <a:p>
          <a:endParaRPr lang="en-US"/>
        </a:p>
      </dgm:t>
    </dgm:pt>
    <dgm:pt modelId="{7C85CEFD-EBE5-43E1-84F0-B14BCE44ACD0}">
      <dgm:prSet/>
      <dgm:spPr/>
      <dgm:t>
        <a:bodyPr/>
        <a:lstStyle/>
        <a:p>
          <a:pPr rtl="0"/>
          <a:r>
            <a:rPr lang="en-GB" dirty="0"/>
            <a:t>Frequent colds</a:t>
          </a:r>
          <a:r>
            <a:rPr lang="en-GB" dirty="0">
              <a:latin typeface="Calibri Light"/>
            </a:rPr>
            <a:t> </a:t>
          </a:r>
          <a:endParaRPr lang="en-US" dirty="0"/>
        </a:p>
      </dgm:t>
    </dgm:pt>
    <dgm:pt modelId="{9CFFB9B4-513A-4FD6-A56E-1A1C22900085}" type="parTrans" cxnId="{C082F510-DCBC-404F-BCA8-75A2448A8C8B}">
      <dgm:prSet/>
      <dgm:spPr/>
      <dgm:t>
        <a:bodyPr/>
        <a:lstStyle/>
        <a:p>
          <a:endParaRPr lang="en-US"/>
        </a:p>
      </dgm:t>
    </dgm:pt>
    <dgm:pt modelId="{FD70D367-11C8-4DAA-AEBA-9D9B843FFBED}" type="sibTrans" cxnId="{C082F510-DCBC-404F-BCA8-75A2448A8C8B}">
      <dgm:prSet/>
      <dgm:spPr/>
      <dgm:t>
        <a:bodyPr/>
        <a:lstStyle/>
        <a:p>
          <a:endParaRPr lang="en-US"/>
        </a:p>
      </dgm:t>
    </dgm:pt>
    <dgm:pt modelId="{BA069913-1FEC-43E2-A1E2-E4EEF18EC166}" type="pres">
      <dgm:prSet presAssocID="{BA123055-7FD0-486B-9B33-BF1890AB263B}" presName="vert0" presStyleCnt="0">
        <dgm:presLayoutVars>
          <dgm:dir/>
          <dgm:animOne val="branch"/>
          <dgm:animLvl val="lvl"/>
        </dgm:presLayoutVars>
      </dgm:prSet>
      <dgm:spPr/>
    </dgm:pt>
    <dgm:pt modelId="{B7CA9DFE-5F8F-408B-958D-E8A818778CFD}" type="pres">
      <dgm:prSet presAssocID="{6D91880B-D13B-4B56-B7BA-73166BA3410E}" presName="thickLine" presStyleLbl="alignNode1" presStyleIdx="0" presStyleCnt="5"/>
      <dgm:spPr/>
    </dgm:pt>
    <dgm:pt modelId="{1F32BEE0-D3F0-494D-BB0C-C2F5C1B6864B}" type="pres">
      <dgm:prSet presAssocID="{6D91880B-D13B-4B56-B7BA-73166BA3410E}" presName="horz1" presStyleCnt="0"/>
      <dgm:spPr/>
    </dgm:pt>
    <dgm:pt modelId="{27CE0E2B-15B2-490C-AA80-7AE01A37BCC9}" type="pres">
      <dgm:prSet presAssocID="{6D91880B-D13B-4B56-B7BA-73166BA3410E}" presName="tx1" presStyleLbl="revTx" presStyleIdx="0" presStyleCnt="5"/>
      <dgm:spPr/>
    </dgm:pt>
    <dgm:pt modelId="{5E5E8681-E222-4787-9169-6930768F59FF}" type="pres">
      <dgm:prSet presAssocID="{6D91880B-D13B-4B56-B7BA-73166BA3410E}" presName="vert1" presStyleCnt="0"/>
      <dgm:spPr/>
    </dgm:pt>
    <dgm:pt modelId="{6269881F-2B9B-4DA1-98F6-04B680F8F1E2}" type="pres">
      <dgm:prSet presAssocID="{835FEB94-B29D-47D9-ADF0-E9EDA602709E}" presName="thickLine" presStyleLbl="alignNode1" presStyleIdx="1" presStyleCnt="5"/>
      <dgm:spPr/>
    </dgm:pt>
    <dgm:pt modelId="{1A88C666-A3DB-473D-93DF-1FC6427ED117}" type="pres">
      <dgm:prSet presAssocID="{835FEB94-B29D-47D9-ADF0-E9EDA602709E}" presName="horz1" presStyleCnt="0"/>
      <dgm:spPr/>
    </dgm:pt>
    <dgm:pt modelId="{FFB4F15E-8131-4E9B-901B-8B5EBCA82D1D}" type="pres">
      <dgm:prSet presAssocID="{835FEB94-B29D-47D9-ADF0-E9EDA602709E}" presName="tx1" presStyleLbl="revTx" presStyleIdx="1" presStyleCnt="5"/>
      <dgm:spPr/>
    </dgm:pt>
    <dgm:pt modelId="{D0AA24AE-05AE-4E41-A904-52F98ADD131F}" type="pres">
      <dgm:prSet presAssocID="{835FEB94-B29D-47D9-ADF0-E9EDA602709E}" presName="vert1" presStyleCnt="0"/>
      <dgm:spPr/>
    </dgm:pt>
    <dgm:pt modelId="{023EC106-502C-43C2-BDC5-0731D0068707}" type="pres">
      <dgm:prSet presAssocID="{CD168AF2-106D-4CAD-8ECD-0ADC4B9777D4}" presName="thickLine" presStyleLbl="alignNode1" presStyleIdx="2" presStyleCnt="5"/>
      <dgm:spPr/>
    </dgm:pt>
    <dgm:pt modelId="{E7C68520-BC04-48FB-A53E-A6F676C6AC69}" type="pres">
      <dgm:prSet presAssocID="{CD168AF2-106D-4CAD-8ECD-0ADC4B9777D4}" presName="horz1" presStyleCnt="0"/>
      <dgm:spPr/>
    </dgm:pt>
    <dgm:pt modelId="{D377B4A9-890A-4DB1-9217-60699C548ABD}" type="pres">
      <dgm:prSet presAssocID="{CD168AF2-106D-4CAD-8ECD-0ADC4B9777D4}" presName="tx1" presStyleLbl="revTx" presStyleIdx="2" presStyleCnt="5"/>
      <dgm:spPr/>
    </dgm:pt>
    <dgm:pt modelId="{EA855859-07F6-4CB2-A903-9C2D9190FD6A}" type="pres">
      <dgm:prSet presAssocID="{CD168AF2-106D-4CAD-8ECD-0ADC4B9777D4}" presName="vert1" presStyleCnt="0"/>
      <dgm:spPr/>
    </dgm:pt>
    <dgm:pt modelId="{57D29B3A-73C9-447A-944E-407256D23E21}" type="pres">
      <dgm:prSet presAssocID="{017BBA96-869D-49F4-825A-49320D2EAF51}" presName="thickLine" presStyleLbl="alignNode1" presStyleIdx="3" presStyleCnt="5"/>
      <dgm:spPr/>
    </dgm:pt>
    <dgm:pt modelId="{150E28E7-E715-4D67-8869-A03E6FE0C318}" type="pres">
      <dgm:prSet presAssocID="{017BBA96-869D-49F4-825A-49320D2EAF51}" presName="horz1" presStyleCnt="0"/>
      <dgm:spPr/>
    </dgm:pt>
    <dgm:pt modelId="{F8DC8F94-C19D-43C0-B56D-AD537956043E}" type="pres">
      <dgm:prSet presAssocID="{017BBA96-869D-49F4-825A-49320D2EAF51}" presName="tx1" presStyleLbl="revTx" presStyleIdx="3" presStyleCnt="5"/>
      <dgm:spPr/>
    </dgm:pt>
    <dgm:pt modelId="{C919AFC0-C78E-41CF-AC14-F983777F068D}" type="pres">
      <dgm:prSet presAssocID="{017BBA96-869D-49F4-825A-49320D2EAF51}" presName="vert1" presStyleCnt="0"/>
      <dgm:spPr/>
    </dgm:pt>
    <dgm:pt modelId="{DE94287A-A09D-4A93-8773-EC21D8BECA6D}" type="pres">
      <dgm:prSet presAssocID="{7C85CEFD-EBE5-43E1-84F0-B14BCE44ACD0}" presName="thickLine" presStyleLbl="alignNode1" presStyleIdx="4" presStyleCnt="5"/>
      <dgm:spPr/>
    </dgm:pt>
    <dgm:pt modelId="{A94C1430-DBD5-45BB-AB8A-D0AABBC28E05}" type="pres">
      <dgm:prSet presAssocID="{7C85CEFD-EBE5-43E1-84F0-B14BCE44ACD0}" presName="horz1" presStyleCnt="0"/>
      <dgm:spPr/>
    </dgm:pt>
    <dgm:pt modelId="{A5C51E83-634F-4ADD-A3EA-7D80144312C0}" type="pres">
      <dgm:prSet presAssocID="{7C85CEFD-EBE5-43E1-84F0-B14BCE44ACD0}" presName="tx1" presStyleLbl="revTx" presStyleIdx="4" presStyleCnt="5"/>
      <dgm:spPr/>
    </dgm:pt>
    <dgm:pt modelId="{FA9E64DE-E0D4-4915-81F3-9BCF0DB51999}" type="pres">
      <dgm:prSet presAssocID="{7C85CEFD-EBE5-43E1-84F0-B14BCE44ACD0}" presName="vert1" presStyleCnt="0"/>
      <dgm:spPr/>
    </dgm:pt>
  </dgm:ptLst>
  <dgm:cxnLst>
    <dgm:cxn modelId="{56770F05-5340-46D6-9425-C57F03793EC8}" srcId="{BA123055-7FD0-486B-9B33-BF1890AB263B}" destId="{017BBA96-869D-49F4-825A-49320D2EAF51}" srcOrd="3" destOrd="0" parTransId="{53712736-3EF2-4ED2-94F3-E51937A90137}" sibTransId="{F472F0F9-E84A-4AB9-BDD1-49D875EA42A8}"/>
    <dgm:cxn modelId="{C082F510-DCBC-404F-BCA8-75A2448A8C8B}" srcId="{BA123055-7FD0-486B-9B33-BF1890AB263B}" destId="{7C85CEFD-EBE5-43E1-84F0-B14BCE44ACD0}" srcOrd="4" destOrd="0" parTransId="{9CFFB9B4-513A-4FD6-A56E-1A1C22900085}" sibTransId="{FD70D367-11C8-4DAA-AEBA-9D9B843FFBED}"/>
    <dgm:cxn modelId="{D5016535-DC1B-4CFC-BC7A-79463B1435D8}" type="presOf" srcId="{835FEB94-B29D-47D9-ADF0-E9EDA602709E}" destId="{FFB4F15E-8131-4E9B-901B-8B5EBCA82D1D}" srcOrd="0" destOrd="0" presId="urn:microsoft.com/office/officeart/2008/layout/LinedList"/>
    <dgm:cxn modelId="{BE98973C-CCF1-4376-AA47-E594520DC80F}" type="presOf" srcId="{BA123055-7FD0-486B-9B33-BF1890AB263B}" destId="{BA069913-1FEC-43E2-A1E2-E4EEF18EC166}" srcOrd="0" destOrd="0" presId="urn:microsoft.com/office/officeart/2008/layout/LinedList"/>
    <dgm:cxn modelId="{226D1C68-6479-496A-A0E7-C37CB7FCBC76}" type="presOf" srcId="{6D91880B-D13B-4B56-B7BA-73166BA3410E}" destId="{27CE0E2B-15B2-490C-AA80-7AE01A37BCC9}" srcOrd="0" destOrd="0" presId="urn:microsoft.com/office/officeart/2008/layout/LinedList"/>
    <dgm:cxn modelId="{AB9F16B0-7A29-4420-BA7F-E5FA57C5301C}" srcId="{BA123055-7FD0-486B-9B33-BF1890AB263B}" destId="{835FEB94-B29D-47D9-ADF0-E9EDA602709E}" srcOrd="1" destOrd="0" parTransId="{93117F59-A688-4B86-97B7-419AE804BFBA}" sibTransId="{7E946A21-02F8-436C-8A07-8A72DA5E0FC7}"/>
    <dgm:cxn modelId="{B677ECC5-FC46-49DD-A77A-D8A9F748CB28}" srcId="{BA123055-7FD0-486B-9B33-BF1890AB263B}" destId="{6D91880B-D13B-4B56-B7BA-73166BA3410E}" srcOrd="0" destOrd="0" parTransId="{8091F28A-C615-4434-A121-B864BC3076BB}" sibTransId="{E69BD287-B89B-4509-B4A2-D6BC363AA2C8}"/>
    <dgm:cxn modelId="{944016CC-CFE3-4D50-A6FB-F7464BDBB75C}" type="presOf" srcId="{7C85CEFD-EBE5-43E1-84F0-B14BCE44ACD0}" destId="{A5C51E83-634F-4ADD-A3EA-7D80144312C0}" srcOrd="0" destOrd="0" presId="urn:microsoft.com/office/officeart/2008/layout/LinedList"/>
    <dgm:cxn modelId="{32EB80EF-BA71-42FE-B9BA-7E1BC7135C10}" srcId="{BA123055-7FD0-486B-9B33-BF1890AB263B}" destId="{CD168AF2-106D-4CAD-8ECD-0ADC4B9777D4}" srcOrd="2" destOrd="0" parTransId="{3FFE9BAC-2CE4-443C-A717-3226AD6A590D}" sibTransId="{0305BF31-A826-4910-B4D1-482451D86933}"/>
    <dgm:cxn modelId="{B221F0F8-F842-4602-AE28-E9209E8EBA2A}" type="presOf" srcId="{CD168AF2-106D-4CAD-8ECD-0ADC4B9777D4}" destId="{D377B4A9-890A-4DB1-9217-60699C548ABD}" srcOrd="0" destOrd="0" presId="urn:microsoft.com/office/officeart/2008/layout/LinedList"/>
    <dgm:cxn modelId="{C2A7C1FC-7CEF-44E0-B637-E184C5028781}" type="presOf" srcId="{017BBA96-869D-49F4-825A-49320D2EAF51}" destId="{F8DC8F94-C19D-43C0-B56D-AD537956043E}" srcOrd="0" destOrd="0" presId="urn:microsoft.com/office/officeart/2008/layout/LinedList"/>
    <dgm:cxn modelId="{6C958EC4-5EC3-44E4-89AC-B42F938B5416}" type="presParOf" srcId="{BA069913-1FEC-43E2-A1E2-E4EEF18EC166}" destId="{B7CA9DFE-5F8F-408B-958D-E8A818778CFD}" srcOrd="0" destOrd="0" presId="urn:microsoft.com/office/officeart/2008/layout/LinedList"/>
    <dgm:cxn modelId="{E8E15E88-47C4-4890-AF4A-C78703F888C3}" type="presParOf" srcId="{BA069913-1FEC-43E2-A1E2-E4EEF18EC166}" destId="{1F32BEE0-D3F0-494D-BB0C-C2F5C1B6864B}" srcOrd="1" destOrd="0" presId="urn:microsoft.com/office/officeart/2008/layout/LinedList"/>
    <dgm:cxn modelId="{A28A442B-7DD2-404A-87E3-FE0F766B9284}" type="presParOf" srcId="{1F32BEE0-D3F0-494D-BB0C-C2F5C1B6864B}" destId="{27CE0E2B-15B2-490C-AA80-7AE01A37BCC9}" srcOrd="0" destOrd="0" presId="urn:microsoft.com/office/officeart/2008/layout/LinedList"/>
    <dgm:cxn modelId="{977611BD-9B4F-486C-BD53-5562181BBE27}" type="presParOf" srcId="{1F32BEE0-D3F0-494D-BB0C-C2F5C1B6864B}" destId="{5E5E8681-E222-4787-9169-6930768F59FF}" srcOrd="1" destOrd="0" presId="urn:microsoft.com/office/officeart/2008/layout/LinedList"/>
    <dgm:cxn modelId="{6C8D240C-3307-4651-BF53-1B46E95041DB}" type="presParOf" srcId="{BA069913-1FEC-43E2-A1E2-E4EEF18EC166}" destId="{6269881F-2B9B-4DA1-98F6-04B680F8F1E2}" srcOrd="2" destOrd="0" presId="urn:microsoft.com/office/officeart/2008/layout/LinedList"/>
    <dgm:cxn modelId="{B6593F29-8C83-48F6-B38F-B811CD8A3C6E}" type="presParOf" srcId="{BA069913-1FEC-43E2-A1E2-E4EEF18EC166}" destId="{1A88C666-A3DB-473D-93DF-1FC6427ED117}" srcOrd="3" destOrd="0" presId="urn:microsoft.com/office/officeart/2008/layout/LinedList"/>
    <dgm:cxn modelId="{212BB369-B17D-4B96-8E05-9102CE086653}" type="presParOf" srcId="{1A88C666-A3DB-473D-93DF-1FC6427ED117}" destId="{FFB4F15E-8131-4E9B-901B-8B5EBCA82D1D}" srcOrd="0" destOrd="0" presId="urn:microsoft.com/office/officeart/2008/layout/LinedList"/>
    <dgm:cxn modelId="{DEB75FDC-8793-4B4F-B8E9-6C15DF26F653}" type="presParOf" srcId="{1A88C666-A3DB-473D-93DF-1FC6427ED117}" destId="{D0AA24AE-05AE-4E41-A904-52F98ADD131F}" srcOrd="1" destOrd="0" presId="urn:microsoft.com/office/officeart/2008/layout/LinedList"/>
    <dgm:cxn modelId="{33E98EA0-BE59-4BCF-9CCE-EBEF7256226A}" type="presParOf" srcId="{BA069913-1FEC-43E2-A1E2-E4EEF18EC166}" destId="{023EC106-502C-43C2-BDC5-0731D0068707}" srcOrd="4" destOrd="0" presId="urn:microsoft.com/office/officeart/2008/layout/LinedList"/>
    <dgm:cxn modelId="{77BD0155-066E-413C-ACC9-3C8E9274B185}" type="presParOf" srcId="{BA069913-1FEC-43E2-A1E2-E4EEF18EC166}" destId="{E7C68520-BC04-48FB-A53E-A6F676C6AC69}" srcOrd="5" destOrd="0" presId="urn:microsoft.com/office/officeart/2008/layout/LinedList"/>
    <dgm:cxn modelId="{A2C8B77F-5321-4CDA-9B55-48DE45F4B827}" type="presParOf" srcId="{E7C68520-BC04-48FB-A53E-A6F676C6AC69}" destId="{D377B4A9-890A-4DB1-9217-60699C548ABD}" srcOrd="0" destOrd="0" presId="urn:microsoft.com/office/officeart/2008/layout/LinedList"/>
    <dgm:cxn modelId="{F7F3523D-3BAD-49FA-8F37-EA417608F87B}" type="presParOf" srcId="{E7C68520-BC04-48FB-A53E-A6F676C6AC69}" destId="{EA855859-07F6-4CB2-A903-9C2D9190FD6A}" srcOrd="1" destOrd="0" presId="urn:microsoft.com/office/officeart/2008/layout/LinedList"/>
    <dgm:cxn modelId="{C7737541-18BE-48FA-9B4C-86F53FC89A2A}" type="presParOf" srcId="{BA069913-1FEC-43E2-A1E2-E4EEF18EC166}" destId="{57D29B3A-73C9-447A-944E-407256D23E21}" srcOrd="6" destOrd="0" presId="urn:microsoft.com/office/officeart/2008/layout/LinedList"/>
    <dgm:cxn modelId="{196E0994-0EBC-4779-9B28-49F3E19122C1}" type="presParOf" srcId="{BA069913-1FEC-43E2-A1E2-E4EEF18EC166}" destId="{150E28E7-E715-4D67-8869-A03E6FE0C318}" srcOrd="7" destOrd="0" presId="urn:microsoft.com/office/officeart/2008/layout/LinedList"/>
    <dgm:cxn modelId="{44B46269-FF77-4269-B95F-85D135A0FF2D}" type="presParOf" srcId="{150E28E7-E715-4D67-8869-A03E6FE0C318}" destId="{F8DC8F94-C19D-43C0-B56D-AD537956043E}" srcOrd="0" destOrd="0" presId="urn:microsoft.com/office/officeart/2008/layout/LinedList"/>
    <dgm:cxn modelId="{382C91AD-CA1E-4C97-9755-D21795AEF3BA}" type="presParOf" srcId="{150E28E7-E715-4D67-8869-A03E6FE0C318}" destId="{C919AFC0-C78E-41CF-AC14-F983777F068D}" srcOrd="1" destOrd="0" presId="urn:microsoft.com/office/officeart/2008/layout/LinedList"/>
    <dgm:cxn modelId="{4A70F2D6-9271-4AA4-B5CF-13A02A47A679}" type="presParOf" srcId="{BA069913-1FEC-43E2-A1E2-E4EEF18EC166}" destId="{DE94287A-A09D-4A93-8773-EC21D8BECA6D}" srcOrd="8" destOrd="0" presId="urn:microsoft.com/office/officeart/2008/layout/LinedList"/>
    <dgm:cxn modelId="{CAE91613-846F-4C34-8803-44EDB136B12D}" type="presParOf" srcId="{BA069913-1FEC-43E2-A1E2-E4EEF18EC166}" destId="{A94C1430-DBD5-45BB-AB8A-D0AABBC28E05}" srcOrd="9" destOrd="0" presId="urn:microsoft.com/office/officeart/2008/layout/LinedList"/>
    <dgm:cxn modelId="{D6FAFC00-8531-411A-B51C-AF6F526E4646}" type="presParOf" srcId="{A94C1430-DBD5-45BB-AB8A-D0AABBC28E05}" destId="{A5C51E83-634F-4ADD-A3EA-7D80144312C0}" srcOrd="0" destOrd="0" presId="urn:microsoft.com/office/officeart/2008/layout/LinedList"/>
    <dgm:cxn modelId="{5992BCBF-5507-445A-8F6F-1A0744569AC6}" type="presParOf" srcId="{A94C1430-DBD5-45BB-AB8A-D0AABBC28E05}" destId="{FA9E64DE-E0D4-4915-81F3-9BCF0DB5199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67CFF2-3FA4-483A-822D-8FDD9084843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41445AA-EE8C-4C0A-8018-CC53D51E0C1A}">
      <dgm:prSet/>
      <dgm:spPr/>
      <dgm:t>
        <a:bodyPr/>
        <a:lstStyle/>
        <a:p>
          <a:r>
            <a:rPr lang="en-GB" dirty="0"/>
            <a:t>Being too hard on yourself </a:t>
          </a:r>
          <a:endParaRPr lang="en-US" dirty="0"/>
        </a:p>
      </dgm:t>
    </dgm:pt>
    <dgm:pt modelId="{2188868A-417E-495B-AC00-AD274332F20C}" type="parTrans" cxnId="{A489F52E-72D9-488C-BAAB-0EC3C4C57C90}">
      <dgm:prSet/>
      <dgm:spPr/>
      <dgm:t>
        <a:bodyPr/>
        <a:lstStyle/>
        <a:p>
          <a:endParaRPr lang="en-US"/>
        </a:p>
      </dgm:t>
    </dgm:pt>
    <dgm:pt modelId="{7B0DA353-CC08-48CA-9D0E-41E6AE521D7B}" type="sibTrans" cxnId="{A489F52E-72D9-488C-BAAB-0EC3C4C57C90}">
      <dgm:prSet/>
      <dgm:spPr/>
      <dgm:t>
        <a:bodyPr/>
        <a:lstStyle/>
        <a:p>
          <a:endParaRPr lang="en-US"/>
        </a:p>
      </dgm:t>
    </dgm:pt>
    <dgm:pt modelId="{09307026-B9E3-4D17-BAC1-8BE8DA7EAC2F}">
      <dgm:prSet/>
      <dgm:spPr/>
      <dgm:t>
        <a:bodyPr/>
        <a:lstStyle/>
        <a:p>
          <a:r>
            <a:rPr lang="en-GB"/>
            <a:t>Being antisocial</a:t>
          </a:r>
          <a:endParaRPr lang="en-US"/>
        </a:p>
      </dgm:t>
    </dgm:pt>
    <dgm:pt modelId="{FA6DC015-2849-4AE2-862D-CCE501F89051}" type="parTrans" cxnId="{83FC5F90-0EEC-466C-9779-D768206590E5}">
      <dgm:prSet/>
      <dgm:spPr/>
      <dgm:t>
        <a:bodyPr/>
        <a:lstStyle/>
        <a:p>
          <a:endParaRPr lang="en-US"/>
        </a:p>
      </dgm:t>
    </dgm:pt>
    <dgm:pt modelId="{4D2130E3-942B-42AE-9C8A-8822C0985851}" type="sibTrans" cxnId="{83FC5F90-0EEC-466C-9779-D768206590E5}">
      <dgm:prSet/>
      <dgm:spPr/>
      <dgm:t>
        <a:bodyPr/>
        <a:lstStyle/>
        <a:p>
          <a:endParaRPr lang="en-US"/>
        </a:p>
      </dgm:t>
    </dgm:pt>
    <dgm:pt modelId="{402007D3-F375-4AB9-AE90-66752D98B905}">
      <dgm:prSet/>
      <dgm:spPr/>
      <dgm:t>
        <a:bodyPr/>
        <a:lstStyle/>
        <a:p>
          <a:r>
            <a:rPr lang="en-GB"/>
            <a:t>Taking things to heart</a:t>
          </a:r>
          <a:endParaRPr lang="en-US"/>
        </a:p>
      </dgm:t>
    </dgm:pt>
    <dgm:pt modelId="{3B6F3DAB-F67F-4FD4-9C50-BFBB56434B99}" type="parTrans" cxnId="{51637315-0BDB-43EB-B929-D1B2121807BC}">
      <dgm:prSet/>
      <dgm:spPr/>
      <dgm:t>
        <a:bodyPr/>
        <a:lstStyle/>
        <a:p>
          <a:endParaRPr lang="en-US"/>
        </a:p>
      </dgm:t>
    </dgm:pt>
    <dgm:pt modelId="{8164EF44-4268-4B2A-9BBE-0DD1E1D8A14F}" type="sibTrans" cxnId="{51637315-0BDB-43EB-B929-D1B2121807BC}">
      <dgm:prSet/>
      <dgm:spPr/>
      <dgm:t>
        <a:bodyPr/>
        <a:lstStyle/>
        <a:p>
          <a:endParaRPr lang="en-US"/>
        </a:p>
      </dgm:t>
    </dgm:pt>
    <dgm:pt modelId="{A5237FC1-545F-400B-8832-D86C3BCF9E0C}">
      <dgm:prSet/>
      <dgm:spPr/>
      <dgm:t>
        <a:bodyPr/>
        <a:lstStyle/>
        <a:p>
          <a:r>
            <a:rPr lang="en-GB"/>
            <a:t>Focusing on negatives </a:t>
          </a:r>
          <a:endParaRPr lang="en-US"/>
        </a:p>
      </dgm:t>
    </dgm:pt>
    <dgm:pt modelId="{CB1BDCDE-5595-4B2F-9828-206229D42790}" type="parTrans" cxnId="{5167552C-905A-4D8C-8163-3BC152482743}">
      <dgm:prSet/>
      <dgm:spPr/>
      <dgm:t>
        <a:bodyPr/>
        <a:lstStyle/>
        <a:p>
          <a:endParaRPr lang="en-US"/>
        </a:p>
      </dgm:t>
    </dgm:pt>
    <dgm:pt modelId="{675F123D-36CD-437C-9F67-3C65B53B0774}" type="sibTrans" cxnId="{5167552C-905A-4D8C-8163-3BC152482743}">
      <dgm:prSet/>
      <dgm:spPr/>
      <dgm:t>
        <a:bodyPr/>
        <a:lstStyle/>
        <a:p>
          <a:endParaRPr lang="en-US"/>
        </a:p>
      </dgm:t>
    </dgm:pt>
    <dgm:pt modelId="{737C8DF1-E1DA-4994-BB0D-9AF24A393546}">
      <dgm:prSet/>
      <dgm:spPr/>
      <dgm:t>
        <a:bodyPr/>
        <a:lstStyle/>
        <a:p>
          <a:r>
            <a:rPr lang="en-GB"/>
            <a:t>Staying in bed all day</a:t>
          </a:r>
          <a:endParaRPr lang="en-US"/>
        </a:p>
      </dgm:t>
    </dgm:pt>
    <dgm:pt modelId="{AB5FD06D-2499-48D0-BE5B-DF3C3BF28B46}" type="parTrans" cxnId="{B8B1F720-A37A-4039-B615-F2692D74BA8D}">
      <dgm:prSet/>
      <dgm:spPr/>
      <dgm:t>
        <a:bodyPr/>
        <a:lstStyle/>
        <a:p>
          <a:endParaRPr lang="en-US"/>
        </a:p>
      </dgm:t>
    </dgm:pt>
    <dgm:pt modelId="{F2CF4D35-DB9C-4F56-A079-EFBE3AF1DEDF}" type="sibTrans" cxnId="{B8B1F720-A37A-4039-B615-F2692D74BA8D}">
      <dgm:prSet/>
      <dgm:spPr/>
      <dgm:t>
        <a:bodyPr/>
        <a:lstStyle/>
        <a:p>
          <a:endParaRPr lang="en-US"/>
        </a:p>
      </dgm:t>
    </dgm:pt>
    <dgm:pt modelId="{4E9DEB4D-E890-4117-A596-7F77E3620E38}">
      <dgm:prSet/>
      <dgm:spPr/>
      <dgm:t>
        <a:bodyPr/>
        <a:lstStyle/>
        <a:p>
          <a:r>
            <a:rPr lang="en-GB"/>
            <a:t>Being antisocial</a:t>
          </a:r>
          <a:endParaRPr lang="en-US"/>
        </a:p>
      </dgm:t>
    </dgm:pt>
    <dgm:pt modelId="{629B81D9-9A18-4B50-BD44-DF2DD66D999D}" type="parTrans" cxnId="{9C8F2500-DB2C-4353-B0D6-FA0869D99A0F}">
      <dgm:prSet/>
      <dgm:spPr/>
      <dgm:t>
        <a:bodyPr/>
        <a:lstStyle/>
        <a:p>
          <a:endParaRPr lang="en-US"/>
        </a:p>
      </dgm:t>
    </dgm:pt>
    <dgm:pt modelId="{75398A2A-7569-4812-A1B9-36E649BAC64F}" type="sibTrans" cxnId="{9C8F2500-DB2C-4353-B0D6-FA0869D99A0F}">
      <dgm:prSet/>
      <dgm:spPr/>
      <dgm:t>
        <a:bodyPr/>
        <a:lstStyle/>
        <a:p>
          <a:endParaRPr lang="en-US"/>
        </a:p>
      </dgm:t>
    </dgm:pt>
    <dgm:pt modelId="{7A19A993-050C-40A1-B7D7-8178C62D70AA}">
      <dgm:prSet/>
      <dgm:spPr/>
      <dgm:t>
        <a:bodyPr/>
        <a:lstStyle/>
        <a:p>
          <a:r>
            <a:rPr lang="en-GB"/>
            <a:t>Being alone all day</a:t>
          </a:r>
          <a:endParaRPr lang="en-US"/>
        </a:p>
      </dgm:t>
    </dgm:pt>
    <dgm:pt modelId="{7AAF84C6-4479-44B1-9FDC-A9285751A6B8}" type="parTrans" cxnId="{AB992EAA-5029-4010-B7B5-135F8A6CA429}">
      <dgm:prSet/>
      <dgm:spPr/>
      <dgm:t>
        <a:bodyPr/>
        <a:lstStyle/>
        <a:p>
          <a:endParaRPr lang="en-US"/>
        </a:p>
      </dgm:t>
    </dgm:pt>
    <dgm:pt modelId="{9C3C802E-9E80-493E-AF24-FDAB6D18A48A}" type="sibTrans" cxnId="{AB992EAA-5029-4010-B7B5-135F8A6CA429}">
      <dgm:prSet/>
      <dgm:spPr/>
      <dgm:t>
        <a:bodyPr/>
        <a:lstStyle/>
        <a:p>
          <a:endParaRPr lang="en-US"/>
        </a:p>
      </dgm:t>
    </dgm:pt>
    <dgm:pt modelId="{9F5DB781-E443-4DA7-B803-3849BE53ED23}">
      <dgm:prSet/>
      <dgm:spPr/>
      <dgm:t>
        <a:bodyPr/>
        <a:lstStyle/>
        <a:p>
          <a:r>
            <a:rPr lang="en-GB"/>
            <a:t>Taking anger out on others</a:t>
          </a:r>
          <a:endParaRPr lang="en-US"/>
        </a:p>
      </dgm:t>
    </dgm:pt>
    <dgm:pt modelId="{652737D7-A9EB-40EF-88BB-1679EF7D2464}" type="parTrans" cxnId="{B8D03FAB-6FB2-4C07-B930-A91CAD076AF3}">
      <dgm:prSet/>
      <dgm:spPr/>
      <dgm:t>
        <a:bodyPr/>
        <a:lstStyle/>
        <a:p>
          <a:endParaRPr lang="en-US"/>
        </a:p>
      </dgm:t>
    </dgm:pt>
    <dgm:pt modelId="{E604A5AA-BC46-45ED-A778-673BA5F0CC29}" type="sibTrans" cxnId="{B8D03FAB-6FB2-4C07-B930-A91CAD076AF3}">
      <dgm:prSet/>
      <dgm:spPr/>
      <dgm:t>
        <a:bodyPr/>
        <a:lstStyle/>
        <a:p>
          <a:endParaRPr lang="en-US"/>
        </a:p>
      </dgm:t>
    </dgm:pt>
    <dgm:pt modelId="{ABA6564A-FA8A-4DE3-8FE6-1DDB0F2F04B3}">
      <dgm:prSet/>
      <dgm:spPr/>
      <dgm:t>
        <a:bodyPr/>
        <a:lstStyle/>
        <a:p>
          <a:r>
            <a:rPr lang="en-GB"/>
            <a:t>Negative use of social media</a:t>
          </a:r>
          <a:endParaRPr lang="en-US"/>
        </a:p>
      </dgm:t>
    </dgm:pt>
    <dgm:pt modelId="{83A47E49-FDA9-4D5B-98A0-451D366AB002}" type="parTrans" cxnId="{638C94C1-49FC-4BF7-A0CA-46CBE959EF9D}">
      <dgm:prSet/>
      <dgm:spPr/>
      <dgm:t>
        <a:bodyPr/>
        <a:lstStyle/>
        <a:p>
          <a:endParaRPr lang="en-US"/>
        </a:p>
      </dgm:t>
    </dgm:pt>
    <dgm:pt modelId="{0A451834-12A6-4652-B246-25DDE95A3C57}" type="sibTrans" cxnId="{638C94C1-49FC-4BF7-A0CA-46CBE959EF9D}">
      <dgm:prSet/>
      <dgm:spPr/>
      <dgm:t>
        <a:bodyPr/>
        <a:lstStyle/>
        <a:p>
          <a:endParaRPr lang="en-US"/>
        </a:p>
      </dgm:t>
    </dgm:pt>
    <dgm:pt modelId="{51D87A8A-6B87-4446-865D-BF8FB68CC1D3}">
      <dgm:prSet/>
      <dgm:spPr/>
      <dgm:t>
        <a:bodyPr/>
        <a:lstStyle/>
        <a:p>
          <a:r>
            <a:rPr lang="en-GB"/>
            <a:t>Keeping things to yourself</a:t>
          </a:r>
          <a:endParaRPr lang="en-US"/>
        </a:p>
      </dgm:t>
    </dgm:pt>
    <dgm:pt modelId="{B268EA92-C245-4A0B-A98D-B62AB4678E73}" type="parTrans" cxnId="{19EF5AF5-BB0B-4732-93ED-A1C5F380AF45}">
      <dgm:prSet/>
      <dgm:spPr/>
      <dgm:t>
        <a:bodyPr/>
        <a:lstStyle/>
        <a:p>
          <a:endParaRPr lang="en-US"/>
        </a:p>
      </dgm:t>
    </dgm:pt>
    <dgm:pt modelId="{0E299E88-308E-46CA-B518-55093AE58F7C}" type="sibTrans" cxnId="{19EF5AF5-BB0B-4732-93ED-A1C5F380AF45}">
      <dgm:prSet/>
      <dgm:spPr/>
      <dgm:t>
        <a:bodyPr/>
        <a:lstStyle/>
        <a:p>
          <a:endParaRPr lang="en-US"/>
        </a:p>
      </dgm:t>
    </dgm:pt>
    <dgm:pt modelId="{84DA2596-2721-4ED4-8E86-69B44DDB47B0}">
      <dgm:prSet/>
      <dgm:spPr/>
      <dgm:t>
        <a:bodyPr/>
        <a:lstStyle/>
        <a:p>
          <a:r>
            <a:rPr lang="en-GB"/>
            <a:t>Worrying too much</a:t>
          </a:r>
          <a:endParaRPr lang="en-US"/>
        </a:p>
      </dgm:t>
    </dgm:pt>
    <dgm:pt modelId="{D7BEE766-27A4-40A2-A6A5-DCB0FB9CF013}" type="parTrans" cxnId="{3E0B2C55-55CF-472B-A4E6-7EAE7591B88F}">
      <dgm:prSet/>
      <dgm:spPr/>
      <dgm:t>
        <a:bodyPr/>
        <a:lstStyle/>
        <a:p>
          <a:endParaRPr lang="en-US"/>
        </a:p>
      </dgm:t>
    </dgm:pt>
    <dgm:pt modelId="{EB65A162-4114-4EBF-86CE-AAB6AD8EE4E5}" type="sibTrans" cxnId="{3E0B2C55-55CF-472B-A4E6-7EAE7591B88F}">
      <dgm:prSet/>
      <dgm:spPr/>
      <dgm:t>
        <a:bodyPr/>
        <a:lstStyle/>
        <a:p>
          <a:endParaRPr lang="en-US"/>
        </a:p>
      </dgm:t>
    </dgm:pt>
    <dgm:pt modelId="{507F85C9-8D25-47CE-94D1-1FA026CE0C4E}">
      <dgm:prSet/>
      <dgm:spPr/>
      <dgm:t>
        <a:bodyPr/>
        <a:lstStyle/>
        <a:p>
          <a:r>
            <a:rPr lang="en-GB"/>
            <a:t>Hurting yourself</a:t>
          </a:r>
          <a:endParaRPr lang="en-US"/>
        </a:p>
      </dgm:t>
    </dgm:pt>
    <dgm:pt modelId="{FA7334CA-2F91-4974-AB97-3B967ECF0BBD}" type="parTrans" cxnId="{22EE4970-2E6D-40FF-A910-318FD33AA2F3}">
      <dgm:prSet/>
      <dgm:spPr/>
      <dgm:t>
        <a:bodyPr/>
        <a:lstStyle/>
        <a:p>
          <a:endParaRPr lang="en-US"/>
        </a:p>
      </dgm:t>
    </dgm:pt>
    <dgm:pt modelId="{75D695B6-8CEF-4A89-A4B2-6A9FD0F105C2}" type="sibTrans" cxnId="{22EE4970-2E6D-40FF-A910-318FD33AA2F3}">
      <dgm:prSet/>
      <dgm:spPr/>
      <dgm:t>
        <a:bodyPr/>
        <a:lstStyle/>
        <a:p>
          <a:endParaRPr lang="en-US"/>
        </a:p>
      </dgm:t>
    </dgm:pt>
    <dgm:pt modelId="{5328BFC0-D49A-4926-BB5C-F02F831D23FC}" type="pres">
      <dgm:prSet presAssocID="{F267CFF2-3FA4-483A-822D-8FDD9084843F}" presName="vert0" presStyleCnt="0">
        <dgm:presLayoutVars>
          <dgm:dir/>
          <dgm:animOne val="branch"/>
          <dgm:animLvl val="lvl"/>
        </dgm:presLayoutVars>
      </dgm:prSet>
      <dgm:spPr/>
    </dgm:pt>
    <dgm:pt modelId="{A95ED21B-075B-4E96-97BD-3D24850A5DDB}" type="pres">
      <dgm:prSet presAssocID="{B41445AA-EE8C-4C0A-8018-CC53D51E0C1A}" presName="thickLine" presStyleLbl="alignNode1" presStyleIdx="0" presStyleCnt="12"/>
      <dgm:spPr/>
    </dgm:pt>
    <dgm:pt modelId="{243F25DD-9045-45B4-AD7B-BD5E9A47BCBD}" type="pres">
      <dgm:prSet presAssocID="{B41445AA-EE8C-4C0A-8018-CC53D51E0C1A}" presName="horz1" presStyleCnt="0"/>
      <dgm:spPr/>
    </dgm:pt>
    <dgm:pt modelId="{3CB67FA2-7311-4B34-9D9C-279F6EAA7113}" type="pres">
      <dgm:prSet presAssocID="{B41445AA-EE8C-4C0A-8018-CC53D51E0C1A}" presName="tx1" presStyleLbl="revTx" presStyleIdx="0" presStyleCnt="12"/>
      <dgm:spPr/>
    </dgm:pt>
    <dgm:pt modelId="{FC1FB480-522A-4EBB-BF5A-E2A3833519E5}" type="pres">
      <dgm:prSet presAssocID="{B41445AA-EE8C-4C0A-8018-CC53D51E0C1A}" presName="vert1" presStyleCnt="0"/>
      <dgm:spPr/>
    </dgm:pt>
    <dgm:pt modelId="{F9AF3ACF-4F95-47A1-8A24-B836D7802176}" type="pres">
      <dgm:prSet presAssocID="{09307026-B9E3-4D17-BAC1-8BE8DA7EAC2F}" presName="thickLine" presStyleLbl="alignNode1" presStyleIdx="1" presStyleCnt="12"/>
      <dgm:spPr/>
    </dgm:pt>
    <dgm:pt modelId="{F7E83423-EE8C-4771-9BBB-E30239B638B5}" type="pres">
      <dgm:prSet presAssocID="{09307026-B9E3-4D17-BAC1-8BE8DA7EAC2F}" presName="horz1" presStyleCnt="0"/>
      <dgm:spPr/>
    </dgm:pt>
    <dgm:pt modelId="{754010EA-AA59-46BC-AE74-F5081EF45873}" type="pres">
      <dgm:prSet presAssocID="{09307026-B9E3-4D17-BAC1-8BE8DA7EAC2F}" presName="tx1" presStyleLbl="revTx" presStyleIdx="1" presStyleCnt="12"/>
      <dgm:spPr/>
    </dgm:pt>
    <dgm:pt modelId="{26B31438-6DAB-4544-A1A6-CD88A435762F}" type="pres">
      <dgm:prSet presAssocID="{09307026-B9E3-4D17-BAC1-8BE8DA7EAC2F}" presName="vert1" presStyleCnt="0"/>
      <dgm:spPr/>
    </dgm:pt>
    <dgm:pt modelId="{20297B6C-5990-424C-B71C-96667DA6F532}" type="pres">
      <dgm:prSet presAssocID="{402007D3-F375-4AB9-AE90-66752D98B905}" presName="thickLine" presStyleLbl="alignNode1" presStyleIdx="2" presStyleCnt="12"/>
      <dgm:spPr/>
    </dgm:pt>
    <dgm:pt modelId="{33D027CF-AB4E-48E4-AEE7-D381DCA28588}" type="pres">
      <dgm:prSet presAssocID="{402007D3-F375-4AB9-AE90-66752D98B905}" presName="horz1" presStyleCnt="0"/>
      <dgm:spPr/>
    </dgm:pt>
    <dgm:pt modelId="{F6494C04-D652-49F7-949B-9F275D4B0275}" type="pres">
      <dgm:prSet presAssocID="{402007D3-F375-4AB9-AE90-66752D98B905}" presName="tx1" presStyleLbl="revTx" presStyleIdx="2" presStyleCnt="12"/>
      <dgm:spPr/>
    </dgm:pt>
    <dgm:pt modelId="{C6BBFD3B-0274-4F27-AB90-D79DC7358B0B}" type="pres">
      <dgm:prSet presAssocID="{402007D3-F375-4AB9-AE90-66752D98B905}" presName="vert1" presStyleCnt="0"/>
      <dgm:spPr/>
    </dgm:pt>
    <dgm:pt modelId="{B62EA0F8-70C5-48C2-9ED7-52AC4464E77A}" type="pres">
      <dgm:prSet presAssocID="{A5237FC1-545F-400B-8832-D86C3BCF9E0C}" presName="thickLine" presStyleLbl="alignNode1" presStyleIdx="3" presStyleCnt="12"/>
      <dgm:spPr/>
    </dgm:pt>
    <dgm:pt modelId="{AD70C943-535C-4AAB-8A1D-090A517B66D7}" type="pres">
      <dgm:prSet presAssocID="{A5237FC1-545F-400B-8832-D86C3BCF9E0C}" presName="horz1" presStyleCnt="0"/>
      <dgm:spPr/>
    </dgm:pt>
    <dgm:pt modelId="{594F072B-7F61-4D03-BB8D-CBCECA8B2452}" type="pres">
      <dgm:prSet presAssocID="{A5237FC1-545F-400B-8832-D86C3BCF9E0C}" presName="tx1" presStyleLbl="revTx" presStyleIdx="3" presStyleCnt="12"/>
      <dgm:spPr/>
    </dgm:pt>
    <dgm:pt modelId="{DE917756-C53B-46AA-AA1F-5F83A83534E8}" type="pres">
      <dgm:prSet presAssocID="{A5237FC1-545F-400B-8832-D86C3BCF9E0C}" presName="vert1" presStyleCnt="0"/>
      <dgm:spPr/>
    </dgm:pt>
    <dgm:pt modelId="{2B1946D8-957C-43BA-901E-CF12E6A5404C}" type="pres">
      <dgm:prSet presAssocID="{737C8DF1-E1DA-4994-BB0D-9AF24A393546}" presName="thickLine" presStyleLbl="alignNode1" presStyleIdx="4" presStyleCnt="12"/>
      <dgm:spPr/>
    </dgm:pt>
    <dgm:pt modelId="{06720875-FF48-4E11-BFD9-FA3BC29B0CF0}" type="pres">
      <dgm:prSet presAssocID="{737C8DF1-E1DA-4994-BB0D-9AF24A393546}" presName="horz1" presStyleCnt="0"/>
      <dgm:spPr/>
    </dgm:pt>
    <dgm:pt modelId="{64F943FD-6FF8-4820-ADFA-F72B77170FB1}" type="pres">
      <dgm:prSet presAssocID="{737C8DF1-E1DA-4994-BB0D-9AF24A393546}" presName="tx1" presStyleLbl="revTx" presStyleIdx="4" presStyleCnt="12"/>
      <dgm:spPr/>
    </dgm:pt>
    <dgm:pt modelId="{F357FF5D-0D7A-4FE1-9772-330EF38D19D9}" type="pres">
      <dgm:prSet presAssocID="{737C8DF1-E1DA-4994-BB0D-9AF24A393546}" presName="vert1" presStyleCnt="0"/>
      <dgm:spPr/>
    </dgm:pt>
    <dgm:pt modelId="{A19C764A-3406-40B2-8962-CED7924F7357}" type="pres">
      <dgm:prSet presAssocID="{4E9DEB4D-E890-4117-A596-7F77E3620E38}" presName="thickLine" presStyleLbl="alignNode1" presStyleIdx="5" presStyleCnt="12"/>
      <dgm:spPr/>
    </dgm:pt>
    <dgm:pt modelId="{451DA742-6AB4-4A62-94F7-C298DC13861F}" type="pres">
      <dgm:prSet presAssocID="{4E9DEB4D-E890-4117-A596-7F77E3620E38}" presName="horz1" presStyleCnt="0"/>
      <dgm:spPr/>
    </dgm:pt>
    <dgm:pt modelId="{094D5832-A7C6-43C0-AFAF-3E6C31736CC7}" type="pres">
      <dgm:prSet presAssocID="{4E9DEB4D-E890-4117-A596-7F77E3620E38}" presName="tx1" presStyleLbl="revTx" presStyleIdx="5" presStyleCnt="12"/>
      <dgm:spPr/>
    </dgm:pt>
    <dgm:pt modelId="{F1AB17C2-42F8-4984-AA12-0F667A23903B}" type="pres">
      <dgm:prSet presAssocID="{4E9DEB4D-E890-4117-A596-7F77E3620E38}" presName="vert1" presStyleCnt="0"/>
      <dgm:spPr/>
    </dgm:pt>
    <dgm:pt modelId="{5751F20D-157E-4977-9C23-CC5F63500871}" type="pres">
      <dgm:prSet presAssocID="{7A19A993-050C-40A1-B7D7-8178C62D70AA}" presName="thickLine" presStyleLbl="alignNode1" presStyleIdx="6" presStyleCnt="12"/>
      <dgm:spPr/>
    </dgm:pt>
    <dgm:pt modelId="{F709D527-C2E6-4F1B-83C6-27FF90261530}" type="pres">
      <dgm:prSet presAssocID="{7A19A993-050C-40A1-B7D7-8178C62D70AA}" presName="horz1" presStyleCnt="0"/>
      <dgm:spPr/>
    </dgm:pt>
    <dgm:pt modelId="{F5AE199C-4531-4615-B0C5-D45F9163CBC9}" type="pres">
      <dgm:prSet presAssocID="{7A19A993-050C-40A1-B7D7-8178C62D70AA}" presName="tx1" presStyleLbl="revTx" presStyleIdx="6" presStyleCnt="12"/>
      <dgm:spPr/>
    </dgm:pt>
    <dgm:pt modelId="{62229BAF-FC2F-4D95-8831-C60DD4696FEC}" type="pres">
      <dgm:prSet presAssocID="{7A19A993-050C-40A1-B7D7-8178C62D70AA}" presName="vert1" presStyleCnt="0"/>
      <dgm:spPr/>
    </dgm:pt>
    <dgm:pt modelId="{615D3DD5-675C-473B-90C7-9D92798592FA}" type="pres">
      <dgm:prSet presAssocID="{9F5DB781-E443-4DA7-B803-3849BE53ED23}" presName="thickLine" presStyleLbl="alignNode1" presStyleIdx="7" presStyleCnt="12"/>
      <dgm:spPr/>
    </dgm:pt>
    <dgm:pt modelId="{F0D7B779-D8D2-44E1-86CF-C01A30AEEA4C}" type="pres">
      <dgm:prSet presAssocID="{9F5DB781-E443-4DA7-B803-3849BE53ED23}" presName="horz1" presStyleCnt="0"/>
      <dgm:spPr/>
    </dgm:pt>
    <dgm:pt modelId="{1D57324A-FDE0-4250-AB0D-B96CA5F517A3}" type="pres">
      <dgm:prSet presAssocID="{9F5DB781-E443-4DA7-B803-3849BE53ED23}" presName="tx1" presStyleLbl="revTx" presStyleIdx="7" presStyleCnt="12"/>
      <dgm:spPr/>
    </dgm:pt>
    <dgm:pt modelId="{5C455CB2-4226-4495-BDDF-2692B98B7107}" type="pres">
      <dgm:prSet presAssocID="{9F5DB781-E443-4DA7-B803-3849BE53ED23}" presName="vert1" presStyleCnt="0"/>
      <dgm:spPr/>
    </dgm:pt>
    <dgm:pt modelId="{6171C76B-8B64-4804-B50A-0E50E92F9485}" type="pres">
      <dgm:prSet presAssocID="{ABA6564A-FA8A-4DE3-8FE6-1DDB0F2F04B3}" presName="thickLine" presStyleLbl="alignNode1" presStyleIdx="8" presStyleCnt="12"/>
      <dgm:spPr/>
    </dgm:pt>
    <dgm:pt modelId="{927A90CF-2F64-472B-A147-5CECCFCD1F0B}" type="pres">
      <dgm:prSet presAssocID="{ABA6564A-FA8A-4DE3-8FE6-1DDB0F2F04B3}" presName="horz1" presStyleCnt="0"/>
      <dgm:spPr/>
    </dgm:pt>
    <dgm:pt modelId="{54C00C64-7CD7-4388-99A7-BDDBFD01C293}" type="pres">
      <dgm:prSet presAssocID="{ABA6564A-FA8A-4DE3-8FE6-1DDB0F2F04B3}" presName="tx1" presStyleLbl="revTx" presStyleIdx="8" presStyleCnt="12"/>
      <dgm:spPr/>
    </dgm:pt>
    <dgm:pt modelId="{96BDC5F6-771C-4868-A3D6-4F6F5FE52671}" type="pres">
      <dgm:prSet presAssocID="{ABA6564A-FA8A-4DE3-8FE6-1DDB0F2F04B3}" presName="vert1" presStyleCnt="0"/>
      <dgm:spPr/>
    </dgm:pt>
    <dgm:pt modelId="{BEE21F50-C9CC-45A6-BF3B-269DBB40A722}" type="pres">
      <dgm:prSet presAssocID="{51D87A8A-6B87-4446-865D-BF8FB68CC1D3}" presName="thickLine" presStyleLbl="alignNode1" presStyleIdx="9" presStyleCnt="12"/>
      <dgm:spPr/>
    </dgm:pt>
    <dgm:pt modelId="{EF78D099-D0E2-4E56-B015-C09756D972D2}" type="pres">
      <dgm:prSet presAssocID="{51D87A8A-6B87-4446-865D-BF8FB68CC1D3}" presName="horz1" presStyleCnt="0"/>
      <dgm:spPr/>
    </dgm:pt>
    <dgm:pt modelId="{F43B7F27-504C-4AF2-985E-09604BB5C41B}" type="pres">
      <dgm:prSet presAssocID="{51D87A8A-6B87-4446-865D-BF8FB68CC1D3}" presName="tx1" presStyleLbl="revTx" presStyleIdx="9" presStyleCnt="12"/>
      <dgm:spPr/>
    </dgm:pt>
    <dgm:pt modelId="{2C47FD7C-3F4E-45BF-B1D2-88005D64AE97}" type="pres">
      <dgm:prSet presAssocID="{51D87A8A-6B87-4446-865D-BF8FB68CC1D3}" presName="vert1" presStyleCnt="0"/>
      <dgm:spPr/>
    </dgm:pt>
    <dgm:pt modelId="{55868EEE-44F7-44C9-B0C2-3F8AD7C2CB96}" type="pres">
      <dgm:prSet presAssocID="{84DA2596-2721-4ED4-8E86-69B44DDB47B0}" presName="thickLine" presStyleLbl="alignNode1" presStyleIdx="10" presStyleCnt="12"/>
      <dgm:spPr/>
    </dgm:pt>
    <dgm:pt modelId="{217E5DF1-F21D-4DCE-B1C9-64D7D5257D26}" type="pres">
      <dgm:prSet presAssocID="{84DA2596-2721-4ED4-8E86-69B44DDB47B0}" presName="horz1" presStyleCnt="0"/>
      <dgm:spPr/>
    </dgm:pt>
    <dgm:pt modelId="{992D48B0-51D9-434F-8279-0D09A8D2A36D}" type="pres">
      <dgm:prSet presAssocID="{84DA2596-2721-4ED4-8E86-69B44DDB47B0}" presName="tx1" presStyleLbl="revTx" presStyleIdx="10" presStyleCnt="12"/>
      <dgm:spPr/>
    </dgm:pt>
    <dgm:pt modelId="{4E15EE0D-0791-4711-8577-642375F4065C}" type="pres">
      <dgm:prSet presAssocID="{84DA2596-2721-4ED4-8E86-69B44DDB47B0}" presName="vert1" presStyleCnt="0"/>
      <dgm:spPr/>
    </dgm:pt>
    <dgm:pt modelId="{29CA4AA0-7A33-4B10-A6B7-88F8C450B1F9}" type="pres">
      <dgm:prSet presAssocID="{507F85C9-8D25-47CE-94D1-1FA026CE0C4E}" presName="thickLine" presStyleLbl="alignNode1" presStyleIdx="11" presStyleCnt="12"/>
      <dgm:spPr/>
    </dgm:pt>
    <dgm:pt modelId="{D5BD24AC-2DB6-4E80-9FA5-ED7C5D62A4C1}" type="pres">
      <dgm:prSet presAssocID="{507F85C9-8D25-47CE-94D1-1FA026CE0C4E}" presName="horz1" presStyleCnt="0"/>
      <dgm:spPr/>
    </dgm:pt>
    <dgm:pt modelId="{5A8C99CA-0ABB-4ECB-B687-D9B91941499D}" type="pres">
      <dgm:prSet presAssocID="{507F85C9-8D25-47CE-94D1-1FA026CE0C4E}" presName="tx1" presStyleLbl="revTx" presStyleIdx="11" presStyleCnt="12"/>
      <dgm:spPr/>
    </dgm:pt>
    <dgm:pt modelId="{A2B6F870-25A3-4875-AB4B-1F04E85F4569}" type="pres">
      <dgm:prSet presAssocID="{507F85C9-8D25-47CE-94D1-1FA026CE0C4E}" presName="vert1" presStyleCnt="0"/>
      <dgm:spPr/>
    </dgm:pt>
  </dgm:ptLst>
  <dgm:cxnLst>
    <dgm:cxn modelId="{9C8F2500-DB2C-4353-B0D6-FA0869D99A0F}" srcId="{F267CFF2-3FA4-483A-822D-8FDD9084843F}" destId="{4E9DEB4D-E890-4117-A596-7F77E3620E38}" srcOrd="5" destOrd="0" parTransId="{629B81D9-9A18-4B50-BD44-DF2DD66D999D}" sibTransId="{75398A2A-7569-4812-A1B9-36E649BAC64F}"/>
    <dgm:cxn modelId="{51637315-0BDB-43EB-B929-D1B2121807BC}" srcId="{F267CFF2-3FA4-483A-822D-8FDD9084843F}" destId="{402007D3-F375-4AB9-AE90-66752D98B905}" srcOrd="2" destOrd="0" parTransId="{3B6F3DAB-F67F-4FD4-9C50-BFBB56434B99}" sibTransId="{8164EF44-4268-4B2A-9BBE-0DD1E1D8A14F}"/>
    <dgm:cxn modelId="{B8B1F720-A37A-4039-B615-F2692D74BA8D}" srcId="{F267CFF2-3FA4-483A-822D-8FDD9084843F}" destId="{737C8DF1-E1DA-4994-BB0D-9AF24A393546}" srcOrd="4" destOrd="0" parTransId="{AB5FD06D-2499-48D0-BE5B-DF3C3BF28B46}" sibTransId="{F2CF4D35-DB9C-4F56-A079-EFBE3AF1DEDF}"/>
    <dgm:cxn modelId="{5167552C-905A-4D8C-8163-3BC152482743}" srcId="{F267CFF2-3FA4-483A-822D-8FDD9084843F}" destId="{A5237FC1-545F-400B-8832-D86C3BCF9E0C}" srcOrd="3" destOrd="0" parTransId="{CB1BDCDE-5595-4B2F-9828-206229D42790}" sibTransId="{675F123D-36CD-437C-9F67-3C65B53B0774}"/>
    <dgm:cxn modelId="{A489F52E-72D9-488C-BAAB-0EC3C4C57C90}" srcId="{F267CFF2-3FA4-483A-822D-8FDD9084843F}" destId="{B41445AA-EE8C-4C0A-8018-CC53D51E0C1A}" srcOrd="0" destOrd="0" parTransId="{2188868A-417E-495B-AC00-AD274332F20C}" sibTransId="{7B0DA353-CC08-48CA-9D0E-41E6AE521D7B}"/>
    <dgm:cxn modelId="{CE9EB838-F958-4807-8D36-C82D318AF6ED}" type="presOf" srcId="{51D87A8A-6B87-4446-865D-BF8FB68CC1D3}" destId="{F43B7F27-504C-4AF2-985E-09604BB5C41B}" srcOrd="0" destOrd="0" presId="urn:microsoft.com/office/officeart/2008/layout/LinedList"/>
    <dgm:cxn modelId="{3E0B2C55-55CF-472B-A4E6-7EAE7591B88F}" srcId="{F267CFF2-3FA4-483A-822D-8FDD9084843F}" destId="{84DA2596-2721-4ED4-8E86-69B44DDB47B0}" srcOrd="10" destOrd="0" parTransId="{D7BEE766-27A4-40A2-A6A5-DCB0FB9CF013}" sibTransId="{EB65A162-4114-4EBF-86CE-AAB6AD8EE4E5}"/>
    <dgm:cxn modelId="{22EE4970-2E6D-40FF-A910-318FD33AA2F3}" srcId="{F267CFF2-3FA4-483A-822D-8FDD9084843F}" destId="{507F85C9-8D25-47CE-94D1-1FA026CE0C4E}" srcOrd="11" destOrd="0" parTransId="{FA7334CA-2F91-4974-AB97-3B967ECF0BBD}" sibTransId="{75D695B6-8CEF-4A89-A4B2-6A9FD0F105C2}"/>
    <dgm:cxn modelId="{651CC67A-D220-4BCE-82D9-461F88C5E612}" type="presOf" srcId="{09307026-B9E3-4D17-BAC1-8BE8DA7EAC2F}" destId="{754010EA-AA59-46BC-AE74-F5081EF45873}" srcOrd="0" destOrd="0" presId="urn:microsoft.com/office/officeart/2008/layout/LinedList"/>
    <dgm:cxn modelId="{FAD7CF7B-9F91-4BE5-8D0C-53819D3B84BC}" type="presOf" srcId="{A5237FC1-545F-400B-8832-D86C3BCF9E0C}" destId="{594F072B-7F61-4D03-BB8D-CBCECA8B2452}" srcOrd="0" destOrd="0" presId="urn:microsoft.com/office/officeart/2008/layout/LinedList"/>
    <dgm:cxn modelId="{88E6637D-02C6-41C0-9C0A-7362A18906FD}" type="presOf" srcId="{F267CFF2-3FA4-483A-822D-8FDD9084843F}" destId="{5328BFC0-D49A-4926-BB5C-F02F831D23FC}" srcOrd="0" destOrd="0" presId="urn:microsoft.com/office/officeart/2008/layout/LinedList"/>
    <dgm:cxn modelId="{17762F7F-F0DA-427B-8826-BE31F329EDED}" type="presOf" srcId="{402007D3-F375-4AB9-AE90-66752D98B905}" destId="{F6494C04-D652-49F7-949B-9F275D4B0275}" srcOrd="0" destOrd="0" presId="urn:microsoft.com/office/officeart/2008/layout/LinedList"/>
    <dgm:cxn modelId="{065E9E82-3200-47D8-B0AE-66A346AC0935}" type="presOf" srcId="{9F5DB781-E443-4DA7-B803-3849BE53ED23}" destId="{1D57324A-FDE0-4250-AB0D-B96CA5F517A3}" srcOrd="0" destOrd="0" presId="urn:microsoft.com/office/officeart/2008/layout/LinedList"/>
    <dgm:cxn modelId="{AB4D5186-8201-4812-84E1-7295582EBF96}" type="presOf" srcId="{7A19A993-050C-40A1-B7D7-8178C62D70AA}" destId="{F5AE199C-4531-4615-B0C5-D45F9163CBC9}" srcOrd="0" destOrd="0" presId="urn:microsoft.com/office/officeart/2008/layout/LinedList"/>
    <dgm:cxn modelId="{83FC5F90-0EEC-466C-9779-D768206590E5}" srcId="{F267CFF2-3FA4-483A-822D-8FDD9084843F}" destId="{09307026-B9E3-4D17-BAC1-8BE8DA7EAC2F}" srcOrd="1" destOrd="0" parTransId="{FA6DC015-2849-4AE2-862D-CCE501F89051}" sibTransId="{4D2130E3-942B-42AE-9C8A-8822C0985851}"/>
    <dgm:cxn modelId="{B80E04A0-E586-4EC3-A2D8-C60D9A8F9E36}" type="presOf" srcId="{507F85C9-8D25-47CE-94D1-1FA026CE0C4E}" destId="{5A8C99CA-0ABB-4ECB-B687-D9B91941499D}" srcOrd="0" destOrd="0" presId="urn:microsoft.com/office/officeart/2008/layout/LinedList"/>
    <dgm:cxn modelId="{AB992EAA-5029-4010-B7B5-135F8A6CA429}" srcId="{F267CFF2-3FA4-483A-822D-8FDD9084843F}" destId="{7A19A993-050C-40A1-B7D7-8178C62D70AA}" srcOrd="6" destOrd="0" parTransId="{7AAF84C6-4479-44B1-9FDC-A9285751A6B8}" sibTransId="{9C3C802E-9E80-493E-AF24-FDAB6D18A48A}"/>
    <dgm:cxn modelId="{E3D011AB-5641-4CF6-9070-8F72CD06C48B}" type="presOf" srcId="{737C8DF1-E1DA-4994-BB0D-9AF24A393546}" destId="{64F943FD-6FF8-4820-ADFA-F72B77170FB1}" srcOrd="0" destOrd="0" presId="urn:microsoft.com/office/officeart/2008/layout/LinedList"/>
    <dgm:cxn modelId="{B8D03FAB-6FB2-4C07-B930-A91CAD076AF3}" srcId="{F267CFF2-3FA4-483A-822D-8FDD9084843F}" destId="{9F5DB781-E443-4DA7-B803-3849BE53ED23}" srcOrd="7" destOrd="0" parTransId="{652737D7-A9EB-40EF-88BB-1679EF7D2464}" sibTransId="{E604A5AA-BC46-45ED-A778-673BA5F0CC29}"/>
    <dgm:cxn modelId="{141B1BB6-B36A-4E34-B6E1-CD028C946677}" type="presOf" srcId="{ABA6564A-FA8A-4DE3-8FE6-1DDB0F2F04B3}" destId="{54C00C64-7CD7-4388-99A7-BDDBFD01C293}" srcOrd="0" destOrd="0" presId="urn:microsoft.com/office/officeart/2008/layout/LinedList"/>
    <dgm:cxn modelId="{C7B53CB6-0038-46CB-94B3-A39F4015CB6F}" type="presOf" srcId="{84DA2596-2721-4ED4-8E86-69B44DDB47B0}" destId="{992D48B0-51D9-434F-8279-0D09A8D2A36D}" srcOrd="0" destOrd="0" presId="urn:microsoft.com/office/officeart/2008/layout/LinedList"/>
    <dgm:cxn modelId="{638C94C1-49FC-4BF7-A0CA-46CBE959EF9D}" srcId="{F267CFF2-3FA4-483A-822D-8FDD9084843F}" destId="{ABA6564A-FA8A-4DE3-8FE6-1DDB0F2F04B3}" srcOrd="8" destOrd="0" parTransId="{83A47E49-FDA9-4D5B-98A0-451D366AB002}" sibTransId="{0A451834-12A6-4652-B246-25DDE95A3C57}"/>
    <dgm:cxn modelId="{9B91C5C1-DD27-48D6-B2E5-CDBBE7793A45}" type="presOf" srcId="{B41445AA-EE8C-4C0A-8018-CC53D51E0C1A}" destId="{3CB67FA2-7311-4B34-9D9C-279F6EAA7113}" srcOrd="0" destOrd="0" presId="urn:microsoft.com/office/officeart/2008/layout/LinedList"/>
    <dgm:cxn modelId="{026BB9D7-B2FA-48A2-A815-2B5004A443AA}" type="presOf" srcId="{4E9DEB4D-E890-4117-A596-7F77E3620E38}" destId="{094D5832-A7C6-43C0-AFAF-3E6C31736CC7}" srcOrd="0" destOrd="0" presId="urn:microsoft.com/office/officeart/2008/layout/LinedList"/>
    <dgm:cxn modelId="{19EF5AF5-BB0B-4732-93ED-A1C5F380AF45}" srcId="{F267CFF2-3FA4-483A-822D-8FDD9084843F}" destId="{51D87A8A-6B87-4446-865D-BF8FB68CC1D3}" srcOrd="9" destOrd="0" parTransId="{B268EA92-C245-4A0B-A98D-B62AB4678E73}" sibTransId="{0E299E88-308E-46CA-B518-55093AE58F7C}"/>
    <dgm:cxn modelId="{65B86F05-4BB3-4C0C-B62B-681C611B9A76}" type="presParOf" srcId="{5328BFC0-D49A-4926-BB5C-F02F831D23FC}" destId="{A95ED21B-075B-4E96-97BD-3D24850A5DDB}" srcOrd="0" destOrd="0" presId="urn:microsoft.com/office/officeart/2008/layout/LinedList"/>
    <dgm:cxn modelId="{8CA34D86-CBD1-4F7F-A80C-083358D89113}" type="presParOf" srcId="{5328BFC0-D49A-4926-BB5C-F02F831D23FC}" destId="{243F25DD-9045-45B4-AD7B-BD5E9A47BCBD}" srcOrd="1" destOrd="0" presId="urn:microsoft.com/office/officeart/2008/layout/LinedList"/>
    <dgm:cxn modelId="{8CC6D7E8-01C4-466E-8DC3-F1206F5F166F}" type="presParOf" srcId="{243F25DD-9045-45B4-AD7B-BD5E9A47BCBD}" destId="{3CB67FA2-7311-4B34-9D9C-279F6EAA7113}" srcOrd="0" destOrd="0" presId="urn:microsoft.com/office/officeart/2008/layout/LinedList"/>
    <dgm:cxn modelId="{9E78A18C-4C2C-4321-A241-39757C86908E}" type="presParOf" srcId="{243F25DD-9045-45B4-AD7B-BD5E9A47BCBD}" destId="{FC1FB480-522A-4EBB-BF5A-E2A3833519E5}" srcOrd="1" destOrd="0" presId="urn:microsoft.com/office/officeart/2008/layout/LinedList"/>
    <dgm:cxn modelId="{609986A5-D5B0-4CCF-B204-963575FE8FB0}" type="presParOf" srcId="{5328BFC0-D49A-4926-BB5C-F02F831D23FC}" destId="{F9AF3ACF-4F95-47A1-8A24-B836D7802176}" srcOrd="2" destOrd="0" presId="urn:microsoft.com/office/officeart/2008/layout/LinedList"/>
    <dgm:cxn modelId="{33639E93-2326-4B9E-8672-0981F63CD55E}" type="presParOf" srcId="{5328BFC0-D49A-4926-BB5C-F02F831D23FC}" destId="{F7E83423-EE8C-4771-9BBB-E30239B638B5}" srcOrd="3" destOrd="0" presId="urn:microsoft.com/office/officeart/2008/layout/LinedList"/>
    <dgm:cxn modelId="{E1CC0B09-94C8-4F27-B0CE-CDAFC59EE42C}" type="presParOf" srcId="{F7E83423-EE8C-4771-9BBB-E30239B638B5}" destId="{754010EA-AA59-46BC-AE74-F5081EF45873}" srcOrd="0" destOrd="0" presId="urn:microsoft.com/office/officeart/2008/layout/LinedList"/>
    <dgm:cxn modelId="{5657B497-802E-46AE-BB4F-498526F037C4}" type="presParOf" srcId="{F7E83423-EE8C-4771-9BBB-E30239B638B5}" destId="{26B31438-6DAB-4544-A1A6-CD88A435762F}" srcOrd="1" destOrd="0" presId="urn:microsoft.com/office/officeart/2008/layout/LinedList"/>
    <dgm:cxn modelId="{ED8C3531-1D18-4D10-9F45-BA569944AE99}" type="presParOf" srcId="{5328BFC0-D49A-4926-BB5C-F02F831D23FC}" destId="{20297B6C-5990-424C-B71C-96667DA6F532}" srcOrd="4" destOrd="0" presId="urn:microsoft.com/office/officeart/2008/layout/LinedList"/>
    <dgm:cxn modelId="{067D37B9-C97C-4FA7-891C-17FB4BE6CB57}" type="presParOf" srcId="{5328BFC0-D49A-4926-BB5C-F02F831D23FC}" destId="{33D027CF-AB4E-48E4-AEE7-D381DCA28588}" srcOrd="5" destOrd="0" presId="urn:microsoft.com/office/officeart/2008/layout/LinedList"/>
    <dgm:cxn modelId="{9E967754-3F1D-4569-8189-4CEE4A1FFE63}" type="presParOf" srcId="{33D027CF-AB4E-48E4-AEE7-D381DCA28588}" destId="{F6494C04-D652-49F7-949B-9F275D4B0275}" srcOrd="0" destOrd="0" presId="urn:microsoft.com/office/officeart/2008/layout/LinedList"/>
    <dgm:cxn modelId="{4DD3BE4F-8EF3-4A80-BA4A-EC28744C3687}" type="presParOf" srcId="{33D027CF-AB4E-48E4-AEE7-D381DCA28588}" destId="{C6BBFD3B-0274-4F27-AB90-D79DC7358B0B}" srcOrd="1" destOrd="0" presId="urn:microsoft.com/office/officeart/2008/layout/LinedList"/>
    <dgm:cxn modelId="{EE56E0DC-D3FC-4297-8877-94B4EEE8B417}" type="presParOf" srcId="{5328BFC0-D49A-4926-BB5C-F02F831D23FC}" destId="{B62EA0F8-70C5-48C2-9ED7-52AC4464E77A}" srcOrd="6" destOrd="0" presId="urn:microsoft.com/office/officeart/2008/layout/LinedList"/>
    <dgm:cxn modelId="{0C883901-BBD5-40B3-B2B3-108C9A02C696}" type="presParOf" srcId="{5328BFC0-D49A-4926-BB5C-F02F831D23FC}" destId="{AD70C943-535C-4AAB-8A1D-090A517B66D7}" srcOrd="7" destOrd="0" presId="urn:microsoft.com/office/officeart/2008/layout/LinedList"/>
    <dgm:cxn modelId="{B7E4F868-6986-4506-9889-18EBC293C32D}" type="presParOf" srcId="{AD70C943-535C-4AAB-8A1D-090A517B66D7}" destId="{594F072B-7F61-4D03-BB8D-CBCECA8B2452}" srcOrd="0" destOrd="0" presId="urn:microsoft.com/office/officeart/2008/layout/LinedList"/>
    <dgm:cxn modelId="{0B3CDDD4-67F4-4EF7-9419-A7DD72D0F164}" type="presParOf" srcId="{AD70C943-535C-4AAB-8A1D-090A517B66D7}" destId="{DE917756-C53B-46AA-AA1F-5F83A83534E8}" srcOrd="1" destOrd="0" presId="urn:microsoft.com/office/officeart/2008/layout/LinedList"/>
    <dgm:cxn modelId="{87BDF70C-CE1F-4CBA-9639-4CFBB3DE48E5}" type="presParOf" srcId="{5328BFC0-D49A-4926-BB5C-F02F831D23FC}" destId="{2B1946D8-957C-43BA-901E-CF12E6A5404C}" srcOrd="8" destOrd="0" presId="urn:microsoft.com/office/officeart/2008/layout/LinedList"/>
    <dgm:cxn modelId="{0B89173A-9DD3-415A-986A-38BC3BF80372}" type="presParOf" srcId="{5328BFC0-D49A-4926-BB5C-F02F831D23FC}" destId="{06720875-FF48-4E11-BFD9-FA3BC29B0CF0}" srcOrd="9" destOrd="0" presId="urn:microsoft.com/office/officeart/2008/layout/LinedList"/>
    <dgm:cxn modelId="{CC916272-180D-44D3-B340-8B805560588F}" type="presParOf" srcId="{06720875-FF48-4E11-BFD9-FA3BC29B0CF0}" destId="{64F943FD-6FF8-4820-ADFA-F72B77170FB1}" srcOrd="0" destOrd="0" presId="urn:microsoft.com/office/officeart/2008/layout/LinedList"/>
    <dgm:cxn modelId="{46E1E2C0-0009-4A61-9D7B-BE315B913D06}" type="presParOf" srcId="{06720875-FF48-4E11-BFD9-FA3BC29B0CF0}" destId="{F357FF5D-0D7A-4FE1-9772-330EF38D19D9}" srcOrd="1" destOrd="0" presId="urn:microsoft.com/office/officeart/2008/layout/LinedList"/>
    <dgm:cxn modelId="{6EF949FD-DE18-4814-AB54-8F0D9E088FA3}" type="presParOf" srcId="{5328BFC0-D49A-4926-BB5C-F02F831D23FC}" destId="{A19C764A-3406-40B2-8962-CED7924F7357}" srcOrd="10" destOrd="0" presId="urn:microsoft.com/office/officeart/2008/layout/LinedList"/>
    <dgm:cxn modelId="{0222525E-CDF5-4D44-A606-233D48DBD0A7}" type="presParOf" srcId="{5328BFC0-D49A-4926-BB5C-F02F831D23FC}" destId="{451DA742-6AB4-4A62-94F7-C298DC13861F}" srcOrd="11" destOrd="0" presId="urn:microsoft.com/office/officeart/2008/layout/LinedList"/>
    <dgm:cxn modelId="{250CE4CF-3DBD-4897-8B93-E3ED8FD45FEA}" type="presParOf" srcId="{451DA742-6AB4-4A62-94F7-C298DC13861F}" destId="{094D5832-A7C6-43C0-AFAF-3E6C31736CC7}" srcOrd="0" destOrd="0" presId="urn:microsoft.com/office/officeart/2008/layout/LinedList"/>
    <dgm:cxn modelId="{B0EF3EAE-C695-4C46-BBE3-3C323175E623}" type="presParOf" srcId="{451DA742-6AB4-4A62-94F7-C298DC13861F}" destId="{F1AB17C2-42F8-4984-AA12-0F667A23903B}" srcOrd="1" destOrd="0" presId="urn:microsoft.com/office/officeart/2008/layout/LinedList"/>
    <dgm:cxn modelId="{FB07C641-10E9-4AB8-BAF1-16F69C0F4872}" type="presParOf" srcId="{5328BFC0-D49A-4926-BB5C-F02F831D23FC}" destId="{5751F20D-157E-4977-9C23-CC5F63500871}" srcOrd="12" destOrd="0" presId="urn:microsoft.com/office/officeart/2008/layout/LinedList"/>
    <dgm:cxn modelId="{6799B6F5-326A-4B5D-9BDA-75B8187BF42A}" type="presParOf" srcId="{5328BFC0-D49A-4926-BB5C-F02F831D23FC}" destId="{F709D527-C2E6-4F1B-83C6-27FF90261530}" srcOrd="13" destOrd="0" presId="urn:microsoft.com/office/officeart/2008/layout/LinedList"/>
    <dgm:cxn modelId="{4A914E7B-432C-4EA9-BE91-0FA0571FE8F3}" type="presParOf" srcId="{F709D527-C2E6-4F1B-83C6-27FF90261530}" destId="{F5AE199C-4531-4615-B0C5-D45F9163CBC9}" srcOrd="0" destOrd="0" presId="urn:microsoft.com/office/officeart/2008/layout/LinedList"/>
    <dgm:cxn modelId="{4BC6E801-AF8E-4370-942F-CCD12739D8ED}" type="presParOf" srcId="{F709D527-C2E6-4F1B-83C6-27FF90261530}" destId="{62229BAF-FC2F-4D95-8831-C60DD4696FEC}" srcOrd="1" destOrd="0" presId="urn:microsoft.com/office/officeart/2008/layout/LinedList"/>
    <dgm:cxn modelId="{036A300B-DE07-4867-B37A-C7BB86343014}" type="presParOf" srcId="{5328BFC0-D49A-4926-BB5C-F02F831D23FC}" destId="{615D3DD5-675C-473B-90C7-9D92798592FA}" srcOrd="14" destOrd="0" presId="urn:microsoft.com/office/officeart/2008/layout/LinedList"/>
    <dgm:cxn modelId="{59896855-2FAA-4191-8A5B-51F0BF80600E}" type="presParOf" srcId="{5328BFC0-D49A-4926-BB5C-F02F831D23FC}" destId="{F0D7B779-D8D2-44E1-86CF-C01A30AEEA4C}" srcOrd="15" destOrd="0" presId="urn:microsoft.com/office/officeart/2008/layout/LinedList"/>
    <dgm:cxn modelId="{500799C4-EA27-45C2-B96F-5AABCF8F95E4}" type="presParOf" srcId="{F0D7B779-D8D2-44E1-86CF-C01A30AEEA4C}" destId="{1D57324A-FDE0-4250-AB0D-B96CA5F517A3}" srcOrd="0" destOrd="0" presId="urn:microsoft.com/office/officeart/2008/layout/LinedList"/>
    <dgm:cxn modelId="{E83E1AD8-0D56-49C3-A23D-D408E9CB2BD5}" type="presParOf" srcId="{F0D7B779-D8D2-44E1-86CF-C01A30AEEA4C}" destId="{5C455CB2-4226-4495-BDDF-2692B98B7107}" srcOrd="1" destOrd="0" presId="urn:microsoft.com/office/officeart/2008/layout/LinedList"/>
    <dgm:cxn modelId="{3D6F3A06-24EC-4B26-8108-696D770154B8}" type="presParOf" srcId="{5328BFC0-D49A-4926-BB5C-F02F831D23FC}" destId="{6171C76B-8B64-4804-B50A-0E50E92F9485}" srcOrd="16" destOrd="0" presId="urn:microsoft.com/office/officeart/2008/layout/LinedList"/>
    <dgm:cxn modelId="{63FC8076-9707-479B-B710-355B34307A19}" type="presParOf" srcId="{5328BFC0-D49A-4926-BB5C-F02F831D23FC}" destId="{927A90CF-2F64-472B-A147-5CECCFCD1F0B}" srcOrd="17" destOrd="0" presId="urn:microsoft.com/office/officeart/2008/layout/LinedList"/>
    <dgm:cxn modelId="{6507E78C-327C-40BF-A9AD-02A81D8C341A}" type="presParOf" srcId="{927A90CF-2F64-472B-A147-5CECCFCD1F0B}" destId="{54C00C64-7CD7-4388-99A7-BDDBFD01C293}" srcOrd="0" destOrd="0" presId="urn:microsoft.com/office/officeart/2008/layout/LinedList"/>
    <dgm:cxn modelId="{5DC7A070-499C-46E2-80C1-34AFD1858072}" type="presParOf" srcId="{927A90CF-2F64-472B-A147-5CECCFCD1F0B}" destId="{96BDC5F6-771C-4868-A3D6-4F6F5FE52671}" srcOrd="1" destOrd="0" presId="urn:microsoft.com/office/officeart/2008/layout/LinedList"/>
    <dgm:cxn modelId="{9ED5973C-5F5F-4339-BE8D-B647AB2D0011}" type="presParOf" srcId="{5328BFC0-D49A-4926-BB5C-F02F831D23FC}" destId="{BEE21F50-C9CC-45A6-BF3B-269DBB40A722}" srcOrd="18" destOrd="0" presId="urn:microsoft.com/office/officeart/2008/layout/LinedList"/>
    <dgm:cxn modelId="{A62199DA-EA24-4BC2-960C-D547BA2CE865}" type="presParOf" srcId="{5328BFC0-D49A-4926-BB5C-F02F831D23FC}" destId="{EF78D099-D0E2-4E56-B015-C09756D972D2}" srcOrd="19" destOrd="0" presId="urn:microsoft.com/office/officeart/2008/layout/LinedList"/>
    <dgm:cxn modelId="{6C3364FF-C1D2-404F-B6A9-3DB4AF394F3C}" type="presParOf" srcId="{EF78D099-D0E2-4E56-B015-C09756D972D2}" destId="{F43B7F27-504C-4AF2-985E-09604BB5C41B}" srcOrd="0" destOrd="0" presId="urn:microsoft.com/office/officeart/2008/layout/LinedList"/>
    <dgm:cxn modelId="{7CF4FE1A-A78A-4159-90AE-72B9F24DFB5D}" type="presParOf" srcId="{EF78D099-D0E2-4E56-B015-C09756D972D2}" destId="{2C47FD7C-3F4E-45BF-B1D2-88005D64AE97}" srcOrd="1" destOrd="0" presId="urn:microsoft.com/office/officeart/2008/layout/LinedList"/>
    <dgm:cxn modelId="{C4CAFB78-1B50-4903-8B6B-9563EEA7CA36}" type="presParOf" srcId="{5328BFC0-D49A-4926-BB5C-F02F831D23FC}" destId="{55868EEE-44F7-44C9-B0C2-3F8AD7C2CB96}" srcOrd="20" destOrd="0" presId="urn:microsoft.com/office/officeart/2008/layout/LinedList"/>
    <dgm:cxn modelId="{CAAC3E12-E6E7-4317-907A-DD78948805DD}" type="presParOf" srcId="{5328BFC0-D49A-4926-BB5C-F02F831D23FC}" destId="{217E5DF1-F21D-4DCE-B1C9-64D7D5257D26}" srcOrd="21" destOrd="0" presId="urn:microsoft.com/office/officeart/2008/layout/LinedList"/>
    <dgm:cxn modelId="{323F58FE-886E-48BE-9D62-034D9B166D91}" type="presParOf" srcId="{217E5DF1-F21D-4DCE-B1C9-64D7D5257D26}" destId="{992D48B0-51D9-434F-8279-0D09A8D2A36D}" srcOrd="0" destOrd="0" presId="urn:microsoft.com/office/officeart/2008/layout/LinedList"/>
    <dgm:cxn modelId="{AD04C477-9CC9-49D6-9A33-F5E249430EA4}" type="presParOf" srcId="{217E5DF1-F21D-4DCE-B1C9-64D7D5257D26}" destId="{4E15EE0D-0791-4711-8577-642375F4065C}" srcOrd="1" destOrd="0" presId="urn:microsoft.com/office/officeart/2008/layout/LinedList"/>
    <dgm:cxn modelId="{38D9EC0D-1014-47D3-A978-40BA797B3283}" type="presParOf" srcId="{5328BFC0-D49A-4926-BB5C-F02F831D23FC}" destId="{29CA4AA0-7A33-4B10-A6B7-88F8C450B1F9}" srcOrd="22" destOrd="0" presId="urn:microsoft.com/office/officeart/2008/layout/LinedList"/>
    <dgm:cxn modelId="{9B35D873-95E3-4EDA-A013-84F2DB7272CB}" type="presParOf" srcId="{5328BFC0-D49A-4926-BB5C-F02F831D23FC}" destId="{D5BD24AC-2DB6-4E80-9FA5-ED7C5D62A4C1}" srcOrd="23" destOrd="0" presId="urn:microsoft.com/office/officeart/2008/layout/LinedList"/>
    <dgm:cxn modelId="{AE6BC96B-F5C7-4733-8DE3-03D9619A5CAF}" type="presParOf" srcId="{D5BD24AC-2DB6-4E80-9FA5-ED7C5D62A4C1}" destId="{5A8C99CA-0ABB-4ECB-B687-D9B91941499D}" srcOrd="0" destOrd="0" presId="urn:microsoft.com/office/officeart/2008/layout/LinedList"/>
    <dgm:cxn modelId="{54E280D9-942B-4DF6-BAD2-41C4E7C2BC43}" type="presParOf" srcId="{D5BD24AC-2DB6-4E80-9FA5-ED7C5D62A4C1}" destId="{A2B6F870-25A3-4875-AB4B-1F04E85F456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B67EA9-2DE6-4D28-B445-4BB83D1E3CF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FD07B91-5C94-497C-AF41-362E32873E4E}">
      <dgm:prSet/>
      <dgm:spPr/>
      <dgm:t>
        <a:bodyPr/>
        <a:lstStyle/>
        <a:p>
          <a:r>
            <a:rPr lang="en-GB" dirty="0"/>
            <a:t>Reach out and tell family and friends how you feel </a:t>
          </a:r>
          <a:endParaRPr lang="en-US" dirty="0"/>
        </a:p>
      </dgm:t>
    </dgm:pt>
    <dgm:pt modelId="{17D8D0EB-A4F7-4A19-8C1A-FF2BBDB64EBF}" type="parTrans" cxnId="{39A52209-7BFF-4E49-92A8-DADE9087F58F}">
      <dgm:prSet/>
      <dgm:spPr/>
      <dgm:t>
        <a:bodyPr/>
        <a:lstStyle/>
        <a:p>
          <a:endParaRPr lang="en-US"/>
        </a:p>
      </dgm:t>
    </dgm:pt>
    <dgm:pt modelId="{6E1EFB1E-851E-4DAB-83F7-F76EA808CA8E}" type="sibTrans" cxnId="{39A52209-7BFF-4E49-92A8-DADE9087F58F}">
      <dgm:prSet/>
      <dgm:spPr/>
      <dgm:t>
        <a:bodyPr/>
        <a:lstStyle/>
        <a:p>
          <a:endParaRPr lang="en-US"/>
        </a:p>
      </dgm:t>
    </dgm:pt>
    <dgm:pt modelId="{E269DEA8-53FA-4CBC-BFE3-A3D12044DC5A}">
      <dgm:prSet/>
      <dgm:spPr/>
      <dgm:t>
        <a:bodyPr/>
        <a:lstStyle/>
        <a:p>
          <a:r>
            <a:rPr lang="en-GB" dirty="0"/>
            <a:t>Seek help with adults in school. </a:t>
          </a:r>
          <a:endParaRPr lang="en-US" dirty="0"/>
        </a:p>
      </dgm:t>
    </dgm:pt>
    <dgm:pt modelId="{5F74CD15-433B-4AEE-94BB-E5415FB230D2}" type="parTrans" cxnId="{E4EE0777-BE5D-48E8-82D9-C2A1EAAF12A7}">
      <dgm:prSet/>
      <dgm:spPr/>
      <dgm:t>
        <a:bodyPr/>
        <a:lstStyle/>
        <a:p>
          <a:endParaRPr lang="en-US"/>
        </a:p>
      </dgm:t>
    </dgm:pt>
    <dgm:pt modelId="{0B2503D9-8EA5-4908-8A7C-4D32B0BA5747}" type="sibTrans" cxnId="{E4EE0777-BE5D-48E8-82D9-C2A1EAAF12A7}">
      <dgm:prSet/>
      <dgm:spPr/>
      <dgm:t>
        <a:bodyPr/>
        <a:lstStyle/>
        <a:p>
          <a:endParaRPr lang="en-US"/>
        </a:p>
      </dgm:t>
    </dgm:pt>
    <dgm:pt modelId="{3999A5EF-1383-419D-BEB7-3410DCE20D55}">
      <dgm:prSet/>
      <dgm:spPr/>
      <dgm:t>
        <a:bodyPr/>
        <a:lstStyle/>
        <a:p>
          <a:r>
            <a:rPr lang="en-GB" dirty="0"/>
            <a:t>See a range of guides, apps and events to support the wellbeing of you and your team </a:t>
          </a:r>
          <a:endParaRPr lang="en-US" dirty="0"/>
        </a:p>
      </dgm:t>
    </dgm:pt>
    <dgm:pt modelId="{96F413FA-1206-4641-BB3F-E946A9D531C6}" type="parTrans" cxnId="{3994C058-E1E1-4429-ACAC-80960DFEF8A2}">
      <dgm:prSet/>
      <dgm:spPr/>
      <dgm:t>
        <a:bodyPr/>
        <a:lstStyle/>
        <a:p>
          <a:endParaRPr lang="en-US"/>
        </a:p>
      </dgm:t>
    </dgm:pt>
    <dgm:pt modelId="{A5127C75-C560-44AF-BED5-9E460A8079B3}" type="sibTrans" cxnId="{3994C058-E1E1-4429-ACAC-80960DFEF8A2}">
      <dgm:prSet/>
      <dgm:spPr/>
      <dgm:t>
        <a:bodyPr/>
        <a:lstStyle/>
        <a:p>
          <a:endParaRPr lang="en-US"/>
        </a:p>
      </dgm:t>
    </dgm:pt>
    <dgm:pt modelId="{0ABD18BF-E0DD-450D-BDF6-A438CD296F6D}" type="pres">
      <dgm:prSet presAssocID="{65B67EA9-2DE6-4D28-B445-4BB83D1E3CF7}" presName="vert0" presStyleCnt="0">
        <dgm:presLayoutVars>
          <dgm:dir/>
          <dgm:animOne val="branch"/>
          <dgm:animLvl val="lvl"/>
        </dgm:presLayoutVars>
      </dgm:prSet>
      <dgm:spPr/>
    </dgm:pt>
    <dgm:pt modelId="{FA64DB60-B5BE-4D00-8832-444049B1B938}" type="pres">
      <dgm:prSet presAssocID="{4FD07B91-5C94-497C-AF41-362E32873E4E}" presName="thickLine" presStyleLbl="alignNode1" presStyleIdx="0" presStyleCnt="3"/>
      <dgm:spPr/>
    </dgm:pt>
    <dgm:pt modelId="{0EAE2960-3890-4B08-BFB3-7DBBCECCEE62}" type="pres">
      <dgm:prSet presAssocID="{4FD07B91-5C94-497C-AF41-362E32873E4E}" presName="horz1" presStyleCnt="0"/>
      <dgm:spPr/>
    </dgm:pt>
    <dgm:pt modelId="{91AEDE24-1034-4CFD-84E0-C7D1D7C1CA22}" type="pres">
      <dgm:prSet presAssocID="{4FD07B91-5C94-497C-AF41-362E32873E4E}" presName="tx1" presStyleLbl="revTx" presStyleIdx="0" presStyleCnt="3"/>
      <dgm:spPr/>
    </dgm:pt>
    <dgm:pt modelId="{CF73004F-ECEC-4CAF-B58A-70DA84BB83E1}" type="pres">
      <dgm:prSet presAssocID="{4FD07B91-5C94-497C-AF41-362E32873E4E}" presName="vert1" presStyleCnt="0"/>
      <dgm:spPr/>
    </dgm:pt>
    <dgm:pt modelId="{C0A97E1A-6A08-4390-A447-74E26DFB6755}" type="pres">
      <dgm:prSet presAssocID="{E269DEA8-53FA-4CBC-BFE3-A3D12044DC5A}" presName="thickLine" presStyleLbl="alignNode1" presStyleIdx="1" presStyleCnt="3"/>
      <dgm:spPr/>
    </dgm:pt>
    <dgm:pt modelId="{AD8B1931-40D2-420D-9C03-3F875ACA920C}" type="pres">
      <dgm:prSet presAssocID="{E269DEA8-53FA-4CBC-BFE3-A3D12044DC5A}" presName="horz1" presStyleCnt="0"/>
      <dgm:spPr/>
    </dgm:pt>
    <dgm:pt modelId="{61E0DAA0-93DC-43EA-A44E-5E81365BFD52}" type="pres">
      <dgm:prSet presAssocID="{E269DEA8-53FA-4CBC-BFE3-A3D12044DC5A}" presName="tx1" presStyleLbl="revTx" presStyleIdx="1" presStyleCnt="3"/>
      <dgm:spPr/>
    </dgm:pt>
    <dgm:pt modelId="{A59917BA-3960-4F1C-9C1A-4F8AE3C4CB0F}" type="pres">
      <dgm:prSet presAssocID="{E269DEA8-53FA-4CBC-BFE3-A3D12044DC5A}" presName="vert1" presStyleCnt="0"/>
      <dgm:spPr/>
    </dgm:pt>
    <dgm:pt modelId="{750B43B5-7F26-46F4-A6CC-6C63B380348A}" type="pres">
      <dgm:prSet presAssocID="{3999A5EF-1383-419D-BEB7-3410DCE20D55}" presName="thickLine" presStyleLbl="alignNode1" presStyleIdx="2" presStyleCnt="3"/>
      <dgm:spPr/>
    </dgm:pt>
    <dgm:pt modelId="{4894F73F-1A26-4D1C-A033-4CC2B5C50444}" type="pres">
      <dgm:prSet presAssocID="{3999A5EF-1383-419D-BEB7-3410DCE20D55}" presName="horz1" presStyleCnt="0"/>
      <dgm:spPr/>
    </dgm:pt>
    <dgm:pt modelId="{428C07B6-9F59-4BA9-AEF1-510597F9899C}" type="pres">
      <dgm:prSet presAssocID="{3999A5EF-1383-419D-BEB7-3410DCE20D55}" presName="tx1" presStyleLbl="revTx" presStyleIdx="2" presStyleCnt="3"/>
      <dgm:spPr/>
    </dgm:pt>
    <dgm:pt modelId="{D40410C0-4D03-4936-93BE-DC9313F5342E}" type="pres">
      <dgm:prSet presAssocID="{3999A5EF-1383-419D-BEB7-3410DCE20D55}" presName="vert1" presStyleCnt="0"/>
      <dgm:spPr/>
    </dgm:pt>
  </dgm:ptLst>
  <dgm:cxnLst>
    <dgm:cxn modelId="{39A52209-7BFF-4E49-92A8-DADE9087F58F}" srcId="{65B67EA9-2DE6-4D28-B445-4BB83D1E3CF7}" destId="{4FD07B91-5C94-497C-AF41-362E32873E4E}" srcOrd="0" destOrd="0" parTransId="{17D8D0EB-A4F7-4A19-8C1A-FF2BBDB64EBF}" sibTransId="{6E1EFB1E-851E-4DAB-83F7-F76EA808CA8E}"/>
    <dgm:cxn modelId="{80451C15-3867-42C4-B3EE-0121119BEB0F}" type="presOf" srcId="{E269DEA8-53FA-4CBC-BFE3-A3D12044DC5A}" destId="{61E0DAA0-93DC-43EA-A44E-5E81365BFD52}" srcOrd="0" destOrd="0" presId="urn:microsoft.com/office/officeart/2008/layout/LinedList"/>
    <dgm:cxn modelId="{3994C058-E1E1-4429-ACAC-80960DFEF8A2}" srcId="{65B67EA9-2DE6-4D28-B445-4BB83D1E3CF7}" destId="{3999A5EF-1383-419D-BEB7-3410DCE20D55}" srcOrd="2" destOrd="0" parTransId="{96F413FA-1206-4641-BB3F-E946A9D531C6}" sibTransId="{A5127C75-C560-44AF-BED5-9E460A8079B3}"/>
    <dgm:cxn modelId="{E4EE0777-BE5D-48E8-82D9-C2A1EAAF12A7}" srcId="{65B67EA9-2DE6-4D28-B445-4BB83D1E3CF7}" destId="{E269DEA8-53FA-4CBC-BFE3-A3D12044DC5A}" srcOrd="1" destOrd="0" parTransId="{5F74CD15-433B-4AEE-94BB-E5415FB230D2}" sibTransId="{0B2503D9-8EA5-4908-8A7C-4D32B0BA5747}"/>
    <dgm:cxn modelId="{A6BEC1C3-2569-4578-9EBC-49DAA429762B}" type="presOf" srcId="{3999A5EF-1383-419D-BEB7-3410DCE20D55}" destId="{428C07B6-9F59-4BA9-AEF1-510597F9899C}" srcOrd="0" destOrd="0" presId="urn:microsoft.com/office/officeart/2008/layout/LinedList"/>
    <dgm:cxn modelId="{1649AFD1-AE89-4076-851B-8F8BB8A36F08}" type="presOf" srcId="{4FD07B91-5C94-497C-AF41-362E32873E4E}" destId="{91AEDE24-1034-4CFD-84E0-C7D1D7C1CA22}" srcOrd="0" destOrd="0" presId="urn:microsoft.com/office/officeart/2008/layout/LinedList"/>
    <dgm:cxn modelId="{10AB31FC-5D5D-4A5B-88F2-E16C15F9B328}" type="presOf" srcId="{65B67EA9-2DE6-4D28-B445-4BB83D1E3CF7}" destId="{0ABD18BF-E0DD-450D-BDF6-A438CD296F6D}" srcOrd="0" destOrd="0" presId="urn:microsoft.com/office/officeart/2008/layout/LinedList"/>
    <dgm:cxn modelId="{B9847A22-C47D-4C10-9A7E-A43E2FCC999B}" type="presParOf" srcId="{0ABD18BF-E0DD-450D-BDF6-A438CD296F6D}" destId="{FA64DB60-B5BE-4D00-8832-444049B1B938}" srcOrd="0" destOrd="0" presId="urn:microsoft.com/office/officeart/2008/layout/LinedList"/>
    <dgm:cxn modelId="{6B99F748-9C01-4AC8-88A3-41994B42C55B}" type="presParOf" srcId="{0ABD18BF-E0DD-450D-BDF6-A438CD296F6D}" destId="{0EAE2960-3890-4B08-BFB3-7DBBCECCEE62}" srcOrd="1" destOrd="0" presId="urn:microsoft.com/office/officeart/2008/layout/LinedList"/>
    <dgm:cxn modelId="{879555CB-749E-41E8-9068-4F0DFBD24B26}" type="presParOf" srcId="{0EAE2960-3890-4B08-BFB3-7DBBCECCEE62}" destId="{91AEDE24-1034-4CFD-84E0-C7D1D7C1CA22}" srcOrd="0" destOrd="0" presId="urn:microsoft.com/office/officeart/2008/layout/LinedList"/>
    <dgm:cxn modelId="{6FF39638-535F-414B-B40E-0C73F591BF4C}" type="presParOf" srcId="{0EAE2960-3890-4B08-BFB3-7DBBCECCEE62}" destId="{CF73004F-ECEC-4CAF-B58A-70DA84BB83E1}" srcOrd="1" destOrd="0" presId="urn:microsoft.com/office/officeart/2008/layout/LinedList"/>
    <dgm:cxn modelId="{1A6BE873-4F0D-4395-B842-2741AAE12F0B}" type="presParOf" srcId="{0ABD18BF-E0DD-450D-BDF6-A438CD296F6D}" destId="{C0A97E1A-6A08-4390-A447-74E26DFB6755}" srcOrd="2" destOrd="0" presId="urn:microsoft.com/office/officeart/2008/layout/LinedList"/>
    <dgm:cxn modelId="{3F9165FD-94E9-4856-989D-39C7D2B133E9}" type="presParOf" srcId="{0ABD18BF-E0DD-450D-BDF6-A438CD296F6D}" destId="{AD8B1931-40D2-420D-9C03-3F875ACA920C}" srcOrd="3" destOrd="0" presId="urn:microsoft.com/office/officeart/2008/layout/LinedList"/>
    <dgm:cxn modelId="{96C6FAC3-9BCB-4387-873A-26B8CD34C176}" type="presParOf" srcId="{AD8B1931-40D2-420D-9C03-3F875ACA920C}" destId="{61E0DAA0-93DC-43EA-A44E-5E81365BFD52}" srcOrd="0" destOrd="0" presId="urn:microsoft.com/office/officeart/2008/layout/LinedList"/>
    <dgm:cxn modelId="{B66763ED-94BD-42D0-96A7-7C46C79EB0FE}" type="presParOf" srcId="{AD8B1931-40D2-420D-9C03-3F875ACA920C}" destId="{A59917BA-3960-4F1C-9C1A-4F8AE3C4CB0F}" srcOrd="1" destOrd="0" presId="urn:microsoft.com/office/officeart/2008/layout/LinedList"/>
    <dgm:cxn modelId="{B772C8DA-7670-425D-A5DD-A0B3EF172A23}" type="presParOf" srcId="{0ABD18BF-E0DD-450D-BDF6-A438CD296F6D}" destId="{750B43B5-7F26-46F4-A6CC-6C63B380348A}" srcOrd="4" destOrd="0" presId="urn:microsoft.com/office/officeart/2008/layout/LinedList"/>
    <dgm:cxn modelId="{C5DC0413-BE35-433B-94E3-2DF876CE8B40}" type="presParOf" srcId="{0ABD18BF-E0DD-450D-BDF6-A438CD296F6D}" destId="{4894F73F-1A26-4D1C-A033-4CC2B5C50444}" srcOrd="5" destOrd="0" presId="urn:microsoft.com/office/officeart/2008/layout/LinedList"/>
    <dgm:cxn modelId="{F8ED4D19-96A2-4411-BD9B-45FB5D6C244B}" type="presParOf" srcId="{4894F73F-1A26-4D1C-A033-4CC2B5C50444}" destId="{428C07B6-9F59-4BA9-AEF1-510597F9899C}" srcOrd="0" destOrd="0" presId="urn:microsoft.com/office/officeart/2008/layout/LinedList"/>
    <dgm:cxn modelId="{B36037AA-02CD-4E5C-A2DF-B15F3A677524}" type="presParOf" srcId="{4894F73F-1A26-4D1C-A033-4CC2B5C50444}" destId="{D40410C0-4D03-4936-93BE-DC9313F5342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F88D2-F620-4D2B-B0C2-34BCB54CF042}">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36DEBA-C8EB-41B5-BB0E-5E31995CA42C}">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rtl="0">
            <a:lnSpc>
              <a:spcPct val="90000"/>
            </a:lnSpc>
            <a:spcBef>
              <a:spcPct val="0"/>
            </a:spcBef>
            <a:spcAft>
              <a:spcPct val="35000"/>
            </a:spcAft>
            <a:buNone/>
          </a:pPr>
          <a:r>
            <a:rPr lang="en-GB" sz="4700" kern="1200" dirty="0"/>
            <a:t>Memory problems</a:t>
          </a:r>
          <a:r>
            <a:rPr lang="en-GB" sz="4700" kern="1200" dirty="0">
              <a:latin typeface="Calibri Light"/>
            </a:rPr>
            <a:t> </a:t>
          </a:r>
          <a:endParaRPr lang="en-US" sz="4700" kern="1200" dirty="0"/>
        </a:p>
      </dsp:txBody>
      <dsp:txXfrm>
        <a:off x="0" y="675"/>
        <a:ext cx="6900512" cy="1106957"/>
      </dsp:txXfrm>
    </dsp:sp>
    <dsp:sp modelId="{8A99C618-770C-41BC-B5DC-7D98B61C18AE}">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CD522F-9585-4DED-9325-ED4A8306CA1D}">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rtl="0">
            <a:lnSpc>
              <a:spcPct val="90000"/>
            </a:lnSpc>
            <a:spcBef>
              <a:spcPct val="0"/>
            </a:spcBef>
            <a:spcAft>
              <a:spcPct val="35000"/>
            </a:spcAft>
            <a:buNone/>
          </a:pPr>
          <a:r>
            <a:rPr lang="en-GB" sz="4700" kern="1200" dirty="0"/>
            <a:t>Inability to concentrate</a:t>
          </a:r>
          <a:r>
            <a:rPr lang="en-GB" sz="4700" kern="1200" dirty="0">
              <a:latin typeface="Calibri Light"/>
            </a:rPr>
            <a:t> </a:t>
          </a:r>
          <a:endParaRPr lang="en-US" sz="4700" kern="1200" dirty="0"/>
        </a:p>
      </dsp:txBody>
      <dsp:txXfrm>
        <a:off x="0" y="1107633"/>
        <a:ext cx="6900512" cy="1106957"/>
      </dsp:txXfrm>
    </dsp:sp>
    <dsp:sp modelId="{1852CAD3-8A12-4041-8586-360DD00AE545}">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D5E314-A120-44DE-BED9-46CF89937D55}">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rtl="0">
            <a:lnSpc>
              <a:spcPct val="90000"/>
            </a:lnSpc>
            <a:spcBef>
              <a:spcPct val="0"/>
            </a:spcBef>
            <a:spcAft>
              <a:spcPct val="35000"/>
            </a:spcAft>
            <a:buNone/>
          </a:pPr>
          <a:r>
            <a:rPr lang="en-GB" sz="4700" kern="1200" dirty="0"/>
            <a:t>Poor judgement</a:t>
          </a:r>
          <a:r>
            <a:rPr lang="en-GB" sz="4700" kern="1200" dirty="0">
              <a:latin typeface="Calibri Light"/>
            </a:rPr>
            <a:t> </a:t>
          </a:r>
          <a:endParaRPr lang="en-US" sz="4700" kern="1200" dirty="0"/>
        </a:p>
      </dsp:txBody>
      <dsp:txXfrm>
        <a:off x="0" y="2214591"/>
        <a:ext cx="6900512" cy="1106957"/>
      </dsp:txXfrm>
    </dsp:sp>
    <dsp:sp modelId="{469A1D60-D27F-4F6B-AE9E-D68B1A259B37}">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175146-3A4A-4BAA-A927-997998D64390}">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rtl="0">
            <a:lnSpc>
              <a:spcPct val="90000"/>
            </a:lnSpc>
            <a:spcBef>
              <a:spcPct val="0"/>
            </a:spcBef>
            <a:spcAft>
              <a:spcPct val="35000"/>
            </a:spcAft>
            <a:buNone/>
          </a:pPr>
          <a:r>
            <a:rPr lang="en-GB" sz="4700" kern="1200" dirty="0"/>
            <a:t>Seeing only the negative</a:t>
          </a:r>
          <a:r>
            <a:rPr lang="en-GB" sz="4700" kern="1200" dirty="0">
              <a:latin typeface="Calibri Light"/>
            </a:rPr>
            <a:t> </a:t>
          </a:r>
          <a:endParaRPr lang="en-US" sz="4700" kern="1200" dirty="0"/>
        </a:p>
      </dsp:txBody>
      <dsp:txXfrm>
        <a:off x="0" y="3321549"/>
        <a:ext cx="6900512" cy="1106957"/>
      </dsp:txXfrm>
    </dsp:sp>
    <dsp:sp modelId="{B7B89D4C-5749-4619-B6D3-69FABF6D3ACC}">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9C1563-5EDD-47EF-8A03-04FA1C2FE582}">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GB" sz="4700" kern="1200" dirty="0"/>
            <a:t>Anxious or racing thoughts</a:t>
          </a:r>
          <a:endParaRPr lang="en-US" sz="4700" kern="1200" dirty="0"/>
        </a:p>
      </dsp:txBody>
      <dsp:txXfrm>
        <a:off x="0" y="4428507"/>
        <a:ext cx="6900512" cy="110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4CDF9-18A1-467B-A201-A22CB221A9F5}">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2389E9-29D7-43C3-A8CE-3BBB1439D75E}">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rtl="0">
            <a:lnSpc>
              <a:spcPct val="90000"/>
            </a:lnSpc>
            <a:spcBef>
              <a:spcPct val="0"/>
            </a:spcBef>
            <a:spcAft>
              <a:spcPct val="35000"/>
            </a:spcAft>
            <a:buNone/>
          </a:pPr>
          <a:r>
            <a:rPr lang="en-GB" sz="3800" kern="1200" dirty="0"/>
            <a:t>Moodiness</a:t>
          </a:r>
          <a:r>
            <a:rPr lang="en-GB" sz="3800" kern="1200" dirty="0">
              <a:latin typeface="Calibri Light"/>
            </a:rPr>
            <a:t> </a:t>
          </a:r>
          <a:endParaRPr lang="en-US" sz="3800" kern="1200" dirty="0"/>
        </a:p>
      </dsp:txBody>
      <dsp:txXfrm>
        <a:off x="0" y="2703"/>
        <a:ext cx="6900512" cy="921789"/>
      </dsp:txXfrm>
    </dsp:sp>
    <dsp:sp modelId="{2C679EC1-69B7-417E-B498-03A262FB5F75}">
      <dsp:nvSpPr>
        <dsp:cNvPr id="0" name=""/>
        <dsp:cNvSpPr/>
      </dsp:nvSpPr>
      <dsp:spPr>
        <a:xfrm>
          <a:off x="0" y="924492"/>
          <a:ext cx="6900512"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2B47D4-2375-4D94-A1B3-953B8A772B9E}">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rtl="0">
            <a:lnSpc>
              <a:spcPct val="90000"/>
            </a:lnSpc>
            <a:spcBef>
              <a:spcPct val="0"/>
            </a:spcBef>
            <a:spcAft>
              <a:spcPct val="35000"/>
            </a:spcAft>
            <a:buNone/>
          </a:pPr>
          <a:r>
            <a:rPr lang="en-GB" sz="3800" kern="1200" dirty="0"/>
            <a:t>Irritability or short temper</a:t>
          </a:r>
          <a:r>
            <a:rPr lang="en-GB" sz="3800" kern="1200" dirty="0">
              <a:latin typeface="Calibri Light"/>
            </a:rPr>
            <a:t> </a:t>
          </a:r>
          <a:endParaRPr lang="en-US" sz="3800" kern="1200" dirty="0"/>
        </a:p>
      </dsp:txBody>
      <dsp:txXfrm>
        <a:off x="0" y="924492"/>
        <a:ext cx="6900512" cy="921789"/>
      </dsp:txXfrm>
    </dsp:sp>
    <dsp:sp modelId="{68B0D9C2-9847-452D-849D-20D84E7D8312}">
      <dsp:nvSpPr>
        <dsp:cNvPr id="0" name=""/>
        <dsp:cNvSpPr/>
      </dsp:nvSpPr>
      <dsp:spPr>
        <a:xfrm>
          <a:off x="0" y="1846281"/>
          <a:ext cx="6900512"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725835-57B7-4DC3-A492-88A56EC90C00}">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rtl="0">
            <a:lnSpc>
              <a:spcPct val="90000"/>
            </a:lnSpc>
            <a:spcBef>
              <a:spcPct val="0"/>
            </a:spcBef>
            <a:spcAft>
              <a:spcPct val="35000"/>
            </a:spcAft>
            <a:buNone/>
          </a:pPr>
          <a:r>
            <a:rPr lang="en-GB" sz="3800" kern="1200" dirty="0"/>
            <a:t>Agitation, inability to relax</a:t>
          </a:r>
          <a:r>
            <a:rPr lang="en-GB" sz="3800" kern="1200" dirty="0">
              <a:latin typeface="Calibri Light"/>
            </a:rPr>
            <a:t> </a:t>
          </a:r>
          <a:endParaRPr lang="en-US" sz="3800" kern="1200" dirty="0"/>
        </a:p>
      </dsp:txBody>
      <dsp:txXfrm>
        <a:off x="0" y="1846281"/>
        <a:ext cx="6900512" cy="921789"/>
      </dsp:txXfrm>
    </dsp:sp>
    <dsp:sp modelId="{5AE76EF9-FA8E-4273-BED2-0372AD25388E}">
      <dsp:nvSpPr>
        <dsp:cNvPr id="0" name=""/>
        <dsp:cNvSpPr/>
      </dsp:nvSpPr>
      <dsp:spPr>
        <a:xfrm>
          <a:off x="0" y="2768070"/>
          <a:ext cx="6900512"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63A4CF-C004-4080-9B6F-A7466F22060E}">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rtl="0">
            <a:lnSpc>
              <a:spcPct val="90000"/>
            </a:lnSpc>
            <a:spcBef>
              <a:spcPct val="0"/>
            </a:spcBef>
            <a:spcAft>
              <a:spcPct val="35000"/>
            </a:spcAft>
            <a:buNone/>
          </a:pPr>
          <a:r>
            <a:rPr lang="en-GB" sz="3800" kern="1200" dirty="0"/>
            <a:t>Feeling overwhelmed</a:t>
          </a:r>
          <a:r>
            <a:rPr lang="en-GB" sz="3800" kern="1200" dirty="0">
              <a:latin typeface="Calibri Light"/>
            </a:rPr>
            <a:t> </a:t>
          </a:r>
          <a:endParaRPr lang="en-US" sz="3800" kern="1200" dirty="0"/>
        </a:p>
      </dsp:txBody>
      <dsp:txXfrm>
        <a:off x="0" y="2768070"/>
        <a:ext cx="6900512" cy="921789"/>
      </dsp:txXfrm>
    </dsp:sp>
    <dsp:sp modelId="{30675A32-C461-47E9-BFCD-49DA51A173FA}">
      <dsp:nvSpPr>
        <dsp:cNvPr id="0" name=""/>
        <dsp:cNvSpPr/>
      </dsp:nvSpPr>
      <dsp:spPr>
        <a:xfrm>
          <a:off x="0" y="3689859"/>
          <a:ext cx="6900512"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0D8F74-A939-4233-BEE7-543E4B1ECFBE}">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rtl="0">
            <a:lnSpc>
              <a:spcPct val="90000"/>
            </a:lnSpc>
            <a:spcBef>
              <a:spcPct val="0"/>
            </a:spcBef>
            <a:spcAft>
              <a:spcPct val="35000"/>
            </a:spcAft>
            <a:buNone/>
          </a:pPr>
          <a:r>
            <a:rPr lang="en-GB" sz="3800" kern="1200" dirty="0"/>
            <a:t>Sense of loneliness and isolation</a:t>
          </a:r>
          <a:r>
            <a:rPr lang="en-GB" sz="3800" kern="1200" dirty="0">
              <a:latin typeface="Calibri Light"/>
            </a:rPr>
            <a:t> </a:t>
          </a:r>
          <a:endParaRPr lang="en-US" sz="3800" kern="1200" dirty="0"/>
        </a:p>
      </dsp:txBody>
      <dsp:txXfrm>
        <a:off x="0" y="3689859"/>
        <a:ext cx="6900512" cy="921789"/>
      </dsp:txXfrm>
    </dsp:sp>
    <dsp:sp modelId="{034C1E56-6822-4F3D-9D91-D4D6603575B1}">
      <dsp:nvSpPr>
        <dsp:cNvPr id="0" name=""/>
        <dsp:cNvSpPr/>
      </dsp:nvSpPr>
      <dsp:spPr>
        <a:xfrm>
          <a:off x="0" y="4611648"/>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1AA453-CDF0-445C-87FF-FFC7975ED1CF}">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GB" sz="3800" kern="1200" dirty="0"/>
            <a:t>General unhappiness</a:t>
          </a:r>
          <a:endParaRPr lang="en-US" sz="3800" kern="1200" dirty="0"/>
        </a:p>
      </dsp:txBody>
      <dsp:txXfrm>
        <a:off x="0" y="4611648"/>
        <a:ext cx="6900512" cy="9217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0F56B-8D38-4EFD-A13C-7C949DAB5CE1}">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E92F30-5B55-4FBF-A8A4-ACA6B58D8EDC}">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n-GB" sz="3100" kern="1200" dirty="0"/>
            <a:t>Eating more or less</a:t>
          </a:r>
          <a:r>
            <a:rPr lang="en-GB" sz="3100" kern="1200" dirty="0">
              <a:latin typeface="Calibri Light"/>
            </a:rPr>
            <a:t> </a:t>
          </a:r>
          <a:endParaRPr lang="en-US" sz="3100" kern="1200" dirty="0"/>
        </a:p>
      </dsp:txBody>
      <dsp:txXfrm>
        <a:off x="0" y="675"/>
        <a:ext cx="6900512" cy="1106957"/>
      </dsp:txXfrm>
    </dsp:sp>
    <dsp:sp modelId="{495086A9-0304-4A20-A629-48150B76BBB0}">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27427C-BC40-4CA8-B3D4-477B1F987975}">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n-GB" sz="3100" kern="1200" dirty="0"/>
            <a:t>Sleeping too much or too little</a:t>
          </a:r>
          <a:r>
            <a:rPr lang="en-GB" sz="3100" kern="1200" dirty="0">
              <a:latin typeface="Calibri Light"/>
            </a:rPr>
            <a:t> </a:t>
          </a:r>
          <a:endParaRPr lang="en-US" sz="3100" kern="1200" dirty="0"/>
        </a:p>
      </dsp:txBody>
      <dsp:txXfrm>
        <a:off x="0" y="1107633"/>
        <a:ext cx="6900512" cy="1106957"/>
      </dsp:txXfrm>
    </dsp:sp>
    <dsp:sp modelId="{1FD26C7D-BB25-4685-A213-F2521BAB65F9}">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FB0785-136A-4B22-9870-C526FBEE5CFD}">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dirty="0"/>
            <a:t>Withdrawal</a:t>
          </a:r>
          <a:endParaRPr lang="en-US" sz="3100" kern="1200" dirty="0"/>
        </a:p>
      </dsp:txBody>
      <dsp:txXfrm>
        <a:off x="0" y="2214591"/>
        <a:ext cx="6900512" cy="1106957"/>
      </dsp:txXfrm>
    </dsp:sp>
    <dsp:sp modelId="{F988A64C-3C9A-4506-AE97-56A18507A448}">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175BE6-10CA-45F3-A97B-BFD864B63DC9}">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n-GB" sz="3100" kern="1200" dirty="0"/>
            <a:t>Procrastinating or neglecting responsibilities</a:t>
          </a:r>
          <a:r>
            <a:rPr lang="en-GB" sz="3100" kern="1200" dirty="0">
              <a:latin typeface="Calibri Light"/>
            </a:rPr>
            <a:t> </a:t>
          </a:r>
          <a:endParaRPr lang="en-US" sz="3100" kern="1200" dirty="0"/>
        </a:p>
      </dsp:txBody>
      <dsp:txXfrm>
        <a:off x="0" y="3321549"/>
        <a:ext cx="6900512" cy="1106957"/>
      </dsp:txXfrm>
    </dsp:sp>
    <dsp:sp modelId="{2D25B060-AEAE-4A10-B7C4-CD2889CB02B3}">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185937-347F-4041-8B29-03A8A74AB059}">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n-GB" sz="3100" kern="1200" dirty="0"/>
            <a:t>Nervous habits (e.g. nail biting, pacing)</a:t>
          </a:r>
          <a:r>
            <a:rPr lang="en-GB" sz="3100" kern="1200" dirty="0">
              <a:latin typeface="Calibri Light"/>
            </a:rPr>
            <a:t> </a:t>
          </a:r>
          <a:endParaRPr lang="en-US" sz="3100" kern="1200" dirty="0"/>
        </a:p>
      </dsp:txBody>
      <dsp:txXfrm>
        <a:off x="0" y="4428507"/>
        <a:ext cx="6900512" cy="1106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A9DFE-5F8F-408B-958D-E8A818778CFD}">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CE0E2B-15B2-490C-AA80-7AE01A37BCC9}">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GB" sz="4500" kern="1200" dirty="0"/>
            <a:t>Aches and pains</a:t>
          </a:r>
          <a:r>
            <a:rPr lang="en-GB" sz="4500" kern="1200" dirty="0">
              <a:latin typeface="Calibri Light"/>
            </a:rPr>
            <a:t> </a:t>
          </a:r>
          <a:endParaRPr lang="en-US" sz="4500" kern="1200" dirty="0"/>
        </a:p>
      </dsp:txBody>
      <dsp:txXfrm>
        <a:off x="0" y="675"/>
        <a:ext cx="6900512" cy="1106957"/>
      </dsp:txXfrm>
    </dsp:sp>
    <dsp:sp modelId="{6269881F-2B9B-4DA1-98F6-04B680F8F1E2}">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4F15E-8131-4E9B-901B-8B5EBCA82D1D}">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GB" sz="4500" kern="1200" dirty="0"/>
            <a:t>Diarrhoea or constipation</a:t>
          </a:r>
          <a:r>
            <a:rPr lang="en-GB" sz="4500" kern="1200" dirty="0">
              <a:latin typeface="Calibri Light"/>
            </a:rPr>
            <a:t> </a:t>
          </a:r>
          <a:endParaRPr lang="en-US" sz="4500" kern="1200" dirty="0"/>
        </a:p>
      </dsp:txBody>
      <dsp:txXfrm>
        <a:off x="0" y="1107633"/>
        <a:ext cx="6900512" cy="1106957"/>
      </dsp:txXfrm>
    </dsp:sp>
    <dsp:sp modelId="{023EC106-502C-43C2-BDC5-0731D0068707}">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77B4A9-890A-4DB1-9217-60699C548ABD}">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GB" sz="4500" kern="1200" dirty="0"/>
            <a:t>Nausea, dizziness</a:t>
          </a:r>
          <a:r>
            <a:rPr lang="en-GB" sz="4500" kern="1200" dirty="0">
              <a:latin typeface="Calibri Light"/>
            </a:rPr>
            <a:t> </a:t>
          </a:r>
          <a:endParaRPr lang="en-US" sz="4500" kern="1200" dirty="0"/>
        </a:p>
      </dsp:txBody>
      <dsp:txXfrm>
        <a:off x="0" y="2214591"/>
        <a:ext cx="6900512" cy="1106957"/>
      </dsp:txXfrm>
    </dsp:sp>
    <dsp:sp modelId="{57D29B3A-73C9-447A-944E-407256D23E21}">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DC8F94-C19D-43C0-B56D-AD537956043E}">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GB" sz="4500" kern="1200" dirty="0"/>
            <a:t>Chest pain, rapid heartbeat</a:t>
          </a:r>
          <a:r>
            <a:rPr lang="en-GB" sz="4500" kern="1200" dirty="0">
              <a:latin typeface="Calibri Light"/>
            </a:rPr>
            <a:t> </a:t>
          </a:r>
          <a:endParaRPr lang="en-US" sz="4500" kern="1200" dirty="0"/>
        </a:p>
      </dsp:txBody>
      <dsp:txXfrm>
        <a:off x="0" y="3321549"/>
        <a:ext cx="6900512" cy="1106957"/>
      </dsp:txXfrm>
    </dsp:sp>
    <dsp:sp modelId="{DE94287A-A09D-4A93-8773-EC21D8BECA6D}">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C51E83-634F-4ADD-A3EA-7D80144312C0}">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GB" sz="4500" kern="1200" dirty="0"/>
            <a:t>Frequent colds</a:t>
          </a:r>
          <a:r>
            <a:rPr lang="en-GB" sz="4500" kern="1200" dirty="0">
              <a:latin typeface="Calibri Light"/>
            </a:rPr>
            <a:t> </a:t>
          </a:r>
          <a:endParaRPr lang="en-US" sz="4500" kern="1200" dirty="0"/>
        </a:p>
      </dsp:txBody>
      <dsp:txXfrm>
        <a:off x="0" y="4428507"/>
        <a:ext cx="6900512" cy="11069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ED21B-075B-4E96-97BD-3D24850A5DDB}">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B67FA2-7311-4B34-9D9C-279F6EAA7113}">
      <dsp:nvSpPr>
        <dsp:cNvPr id="0" name=""/>
        <dsp:cNvSpPr/>
      </dsp:nvSpPr>
      <dsp:spPr>
        <a:xfrm>
          <a:off x="0" y="2703"/>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Being too hard on yourself </a:t>
          </a:r>
          <a:endParaRPr lang="en-US" sz="2100" kern="1200" dirty="0"/>
        </a:p>
      </dsp:txBody>
      <dsp:txXfrm>
        <a:off x="0" y="2703"/>
        <a:ext cx="6900512" cy="460894"/>
      </dsp:txXfrm>
    </dsp:sp>
    <dsp:sp modelId="{F9AF3ACF-4F95-47A1-8A24-B836D7802176}">
      <dsp:nvSpPr>
        <dsp:cNvPr id="0" name=""/>
        <dsp:cNvSpPr/>
      </dsp:nvSpPr>
      <dsp:spPr>
        <a:xfrm>
          <a:off x="0" y="463597"/>
          <a:ext cx="6900512" cy="0"/>
        </a:xfrm>
        <a:prstGeom prst="line">
          <a:avLst/>
        </a:prstGeom>
        <a:solidFill>
          <a:schemeClr val="accent2">
            <a:hueOff val="-132306"/>
            <a:satOff val="-7630"/>
            <a:lumOff val="784"/>
            <a:alphaOff val="0"/>
          </a:schemeClr>
        </a:solidFill>
        <a:ln w="12700" cap="flat" cmpd="sng" algn="ctr">
          <a:solidFill>
            <a:schemeClr val="accent2">
              <a:hueOff val="-132306"/>
              <a:satOff val="-7630"/>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4010EA-AA59-46BC-AE74-F5081EF45873}">
      <dsp:nvSpPr>
        <dsp:cNvPr id="0" name=""/>
        <dsp:cNvSpPr/>
      </dsp:nvSpPr>
      <dsp:spPr>
        <a:xfrm>
          <a:off x="0" y="463597"/>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Being antisocial</a:t>
          </a:r>
          <a:endParaRPr lang="en-US" sz="2100" kern="1200"/>
        </a:p>
      </dsp:txBody>
      <dsp:txXfrm>
        <a:off x="0" y="463597"/>
        <a:ext cx="6900512" cy="460894"/>
      </dsp:txXfrm>
    </dsp:sp>
    <dsp:sp modelId="{20297B6C-5990-424C-B71C-96667DA6F532}">
      <dsp:nvSpPr>
        <dsp:cNvPr id="0" name=""/>
        <dsp:cNvSpPr/>
      </dsp:nvSpPr>
      <dsp:spPr>
        <a:xfrm>
          <a:off x="0" y="924492"/>
          <a:ext cx="6900512" cy="0"/>
        </a:xfrm>
        <a:prstGeom prst="line">
          <a:avLst/>
        </a:prstGeom>
        <a:solidFill>
          <a:schemeClr val="accent2">
            <a:hueOff val="-264611"/>
            <a:satOff val="-15260"/>
            <a:lumOff val="1569"/>
            <a:alphaOff val="0"/>
          </a:schemeClr>
        </a:solidFill>
        <a:ln w="12700" cap="flat" cmpd="sng" algn="ctr">
          <a:solidFill>
            <a:schemeClr val="accent2">
              <a:hueOff val="-264611"/>
              <a:satOff val="-15260"/>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494C04-D652-49F7-949B-9F275D4B0275}">
      <dsp:nvSpPr>
        <dsp:cNvPr id="0" name=""/>
        <dsp:cNvSpPr/>
      </dsp:nvSpPr>
      <dsp:spPr>
        <a:xfrm>
          <a:off x="0" y="924492"/>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Taking things to heart</a:t>
          </a:r>
          <a:endParaRPr lang="en-US" sz="2100" kern="1200"/>
        </a:p>
      </dsp:txBody>
      <dsp:txXfrm>
        <a:off x="0" y="924492"/>
        <a:ext cx="6900512" cy="460894"/>
      </dsp:txXfrm>
    </dsp:sp>
    <dsp:sp modelId="{B62EA0F8-70C5-48C2-9ED7-52AC4464E77A}">
      <dsp:nvSpPr>
        <dsp:cNvPr id="0" name=""/>
        <dsp:cNvSpPr/>
      </dsp:nvSpPr>
      <dsp:spPr>
        <a:xfrm>
          <a:off x="0" y="1385386"/>
          <a:ext cx="6900512" cy="0"/>
        </a:xfrm>
        <a:prstGeom prst="line">
          <a:avLst/>
        </a:prstGeom>
        <a:solidFill>
          <a:schemeClr val="accent2">
            <a:hueOff val="-396917"/>
            <a:satOff val="-22889"/>
            <a:lumOff val="2353"/>
            <a:alphaOff val="0"/>
          </a:schemeClr>
        </a:solidFill>
        <a:ln w="12700" cap="flat" cmpd="sng" algn="ctr">
          <a:solidFill>
            <a:schemeClr val="accent2">
              <a:hueOff val="-396917"/>
              <a:satOff val="-22889"/>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4F072B-7F61-4D03-BB8D-CBCECA8B2452}">
      <dsp:nvSpPr>
        <dsp:cNvPr id="0" name=""/>
        <dsp:cNvSpPr/>
      </dsp:nvSpPr>
      <dsp:spPr>
        <a:xfrm>
          <a:off x="0" y="1385386"/>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Focusing on negatives </a:t>
          </a:r>
          <a:endParaRPr lang="en-US" sz="2100" kern="1200"/>
        </a:p>
      </dsp:txBody>
      <dsp:txXfrm>
        <a:off x="0" y="1385386"/>
        <a:ext cx="6900512" cy="460894"/>
      </dsp:txXfrm>
    </dsp:sp>
    <dsp:sp modelId="{2B1946D8-957C-43BA-901E-CF12E6A5404C}">
      <dsp:nvSpPr>
        <dsp:cNvPr id="0" name=""/>
        <dsp:cNvSpPr/>
      </dsp:nvSpPr>
      <dsp:spPr>
        <a:xfrm>
          <a:off x="0" y="1846281"/>
          <a:ext cx="6900512" cy="0"/>
        </a:xfrm>
        <a:prstGeom prst="line">
          <a:avLst/>
        </a:prstGeom>
        <a:solidFill>
          <a:schemeClr val="accent2">
            <a:hueOff val="-529223"/>
            <a:satOff val="-30519"/>
            <a:lumOff val="3137"/>
            <a:alphaOff val="0"/>
          </a:schemeClr>
        </a:solidFill>
        <a:ln w="12700" cap="flat" cmpd="sng" algn="ctr">
          <a:solidFill>
            <a:schemeClr val="accent2">
              <a:hueOff val="-529223"/>
              <a:satOff val="-30519"/>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F943FD-6FF8-4820-ADFA-F72B77170FB1}">
      <dsp:nvSpPr>
        <dsp:cNvPr id="0" name=""/>
        <dsp:cNvSpPr/>
      </dsp:nvSpPr>
      <dsp:spPr>
        <a:xfrm>
          <a:off x="0" y="1846281"/>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Staying in bed all day</a:t>
          </a:r>
          <a:endParaRPr lang="en-US" sz="2100" kern="1200"/>
        </a:p>
      </dsp:txBody>
      <dsp:txXfrm>
        <a:off x="0" y="1846281"/>
        <a:ext cx="6900512" cy="460894"/>
      </dsp:txXfrm>
    </dsp:sp>
    <dsp:sp modelId="{A19C764A-3406-40B2-8962-CED7924F7357}">
      <dsp:nvSpPr>
        <dsp:cNvPr id="0" name=""/>
        <dsp:cNvSpPr/>
      </dsp:nvSpPr>
      <dsp:spPr>
        <a:xfrm>
          <a:off x="0" y="2307175"/>
          <a:ext cx="6900512" cy="0"/>
        </a:xfrm>
        <a:prstGeom prst="line">
          <a:avLst/>
        </a:prstGeom>
        <a:solidFill>
          <a:schemeClr val="accent2">
            <a:hueOff val="-661529"/>
            <a:satOff val="-38149"/>
            <a:lumOff val="3922"/>
            <a:alphaOff val="0"/>
          </a:schemeClr>
        </a:solidFill>
        <a:ln w="12700" cap="flat" cmpd="sng" algn="ctr">
          <a:solidFill>
            <a:schemeClr val="accent2">
              <a:hueOff val="-661529"/>
              <a:satOff val="-38149"/>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4D5832-A7C6-43C0-AFAF-3E6C31736CC7}">
      <dsp:nvSpPr>
        <dsp:cNvPr id="0" name=""/>
        <dsp:cNvSpPr/>
      </dsp:nvSpPr>
      <dsp:spPr>
        <a:xfrm>
          <a:off x="0" y="2307175"/>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Being antisocial</a:t>
          </a:r>
          <a:endParaRPr lang="en-US" sz="2100" kern="1200"/>
        </a:p>
      </dsp:txBody>
      <dsp:txXfrm>
        <a:off x="0" y="2307175"/>
        <a:ext cx="6900512" cy="460894"/>
      </dsp:txXfrm>
    </dsp:sp>
    <dsp:sp modelId="{5751F20D-157E-4977-9C23-CC5F63500871}">
      <dsp:nvSpPr>
        <dsp:cNvPr id="0" name=""/>
        <dsp:cNvSpPr/>
      </dsp:nvSpPr>
      <dsp:spPr>
        <a:xfrm>
          <a:off x="0" y="2768070"/>
          <a:ext cx="6900512" cy="0"/>
        </a:xfrm>
        <a:prstGeom prst="line">
          <a:avLst/>
        </a:prstGeom>
        <a:solidFill>
          <a:schemeClr val="accent2">
            <a:hueOff val="-793834"/>
            <a:satOff val="-45779"/>
            <a:lumOff val="4706"/>
            <a:alphaOff val="0"/>
          </a:schemeClr>
        </a:solidFill>
        <a:ln w="12700" cap="flat" cmpd="sng" algn="ctr">
          <a:solidFill>
            <a:schemeClr val="accent2">
              <a:hueOff val="-793834"/>
              <a:satOff val="-45779"/>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AE199C-4531-4615-B0C5-D45F9163CBC9}">
      <dsp:nvSpPr>
        <dsp:cNvPr id="0" name=""/>
        <dsp:cNvSpPr/>
      </dsp:nvSpPr>
      <dsp:spPr>
        <a:xfrm>
          <a:off x="0" y="2768070"/>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Being alone all day</a:t>
          </a:r>
          <a:endParaRPr lang="en-US" sz="2100" kern="1200"/>
        </a:p>
      </dsp:txBody>
      <dsp:txXfrm>
        <a:off x="0" y="2768070"/>
        <a:ext cx="6900512" cy="460894"/>
      </dsp:txXfrm>
    </dsp:sp>
    <dsp:sp modelId="{615D3DD5-675C-473B-90C7-9D92798592FA}">
      <dsp:nvSpPr>
        <dsp:cNvPr id="0" name=""/>
        <dsp:cNvSpPr/>
      </dsp:nvSpPr>
      <dsp:spPr>
        <a:xfrm>
          <a:off x="0" y="3228965"/>
          <a:ext cx="6900512" cy="0"/>
        </a:xfrm>
        <a:prstGeom prst="line">
          <a:avLst/>
        </a:prstGeom>
        <a:solidFill>
          <a:schemeClr val="accent2">
            <a:hueOff val="-926140"/>
            <a:satOff val="-53409"/>
            <a:lumOff val="5491"/>
            <a:alphaOff val="0"/>
          </a:schemeClr>
        </a:solidFill>
        <a:ln w="12700" cap="flat" cmpd="sng" algn="ctr">
          <a:solidFill>
            <a:schemeClr val="accent2">
              <a:hueOff val="-926140"/>
              <a:satOff val="-53409"/>
              <a:lumOff val="5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57324A-FDE0-4250-AB0D-B96CA5F517A3}">
      <dsp:nvSpPr>
        <dsp:cNvPr id="0" name=""/>
        <dsp:cNvSpPr/>
      </dsp:nvSpPr>
      <dsp:spPr>
        <a:xfrm>
          <a:off x="0" y="3228965"/>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Taking anger out on others</a:t>
          </a:r>
          <a:endParaRPr lang="en-US" sz="2100" kern="1200"/>
        </a:p>
      </dsp:txBody>
      <dsp:txXfrm>
        <a:off x="0" y="3228965"/>
        <a:ext cx="6900512" cy="460894"/>
      </dsp:txXfrm>
    </dsp:sp>
    <dsp:sp modelId="{6171C76B-8B64-4804-B50A-0E50E92F9485}">
      <dsp:nvSpPr>
        <dsp:cNvPr id="0" name=""/>
        <dsp:cNvSpPr/>
      </dsp:nvSpPr>
      <dsp:spPr>
        <a:xfrm>
          <a:off x="0" y="3689859"/>
          <a:ext cx="6900512" cy="0"/>
        </a:xfrm>
        <a:prstGeom prst="line">
          <a:avLst/>
        </a:prstGeom>
        <a:solidFill>
          <a:schemeClr val="accent2">
            <a:hueOff val="-1058446"/>
            <a:satOff val="-61039"/>
            <a:lumOff val="6275"/>
            <a:alphaOff val="0"/>
          </a:schemeClr>
        </a:solidFill>
        <a:ln w="12700" cap="flat" cmpd="sng" algn="ctr">
          <a:solidFill>
            <a:schemeClr val="accent2">
              <a:hueOff val="-1058446"/>
              <a:satOff val="-61039"/>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C00C64-7CD7-4388-99A7-BDDBFD01C293}">
      <dsp:nvSpPr>
        <dsp:cNvPr id="0" name=""/>
        <dsp:cNvSpPr/>
      </dsp:nvSpPr>
      <dsp:spPr>
        <a:xfrm>
          <a:off x="0" y="3689859"/>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Negative use of social media</a:t>
          </a:r>
          <a:endParaRPr lang="en-US" sz="2100" kern="1200"/>
        </a:p>
      </dsp:txBody>
      <dsp:txXfrm>
        <a:off x="0" y="3689859"/>
        <a:ext cx="6900512" cy="460894"/>
      </dsp:txXfrm>
    </dsp:sp>
    <dsp:sp modelId="{BEE21F50-C9CC-45A6-BF3B-269DBB40A722}">
      <dsp:nvSpPr>
        <dsp:cNvPr id="0" name=""/>
        <dsp:cNvSpPr/>
      </dsp:nvSpPr>
      <dsp:spPr>
        <a:xfrm>
          <a:off x="0" y="4150754"/>
          <a:ext cx="6900512" cy="0"/>
        </a:xfrm>
        <a:prstGeom prst="line">
          <a:avLst/>
        </a:prstGeom>
        <a:solidFill>
          <a:schemeClr val="accent2">
            <a:hueOff val="-1190752"/>
            <a:satOff val="-68668"/>
            <a:lumOff val="7059"/>
            <a:alphaOff val="0"/>
          </a:schemeClr>
        </a:solidFill>
        <a:ln w="12700" cap="flat" cmpd="sng" algn="ctr">
          <a:solidFill>
            <a:schemeClr val="accent2">
              <a:hueOff val="-1190752"/>
              <a:satOff val="-68668"/>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3B7F27-504C-4AF2-985E-09604BB5C41B}">
      <dsp:nvSpPr>
        <dsp:cNvPr id="0" name=""/>
        <dsp:cNvSpPr/>
      </dsp:nvSpPr>
      <dsp:spPr>
        <a:xfrm>
          <a:off x="0" y="4150754"/>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Keeping things to yourself</a:t>
          </a:r>
          <a:endParaRPr lang="en-US" sz="2100" kern="1200"/>
        </a:p>
      </dsp:txBody>
      <dsp:txXfrm>
        <a:off x="0" y="4150754"/>
        <a:ext cx="6900512" cy="460894"/>
      </dsp:txXfrm>
    </dsp:sp>
    <dsp:sp modelId="{55868EEE-44F7-44C9-B0C2-3F8AD7C2CB96}">
      <dsp:nvSpPr>
        <dsp:cNvPr id="0" name=""/>
        <dsp:cNvSpPr/>
      </dsp:nvSpPr>
      <dsp:spPr>
        <a:xfrm>
          <a:off x="0" y="4611648"/>
          <a:ext cx="6900512" cy="0"/>
        </a:xfrm>
        <a:prstGeom prst="line">
          <a:avLst/>
        </a:prstGeom>
        <a:solidFill>
          <a:schemeClr val="accent2">
            <a:hueOff val="-1323057"/>
            <a:satOff val="-76298"/>
            <a:lumOff val="7844"/>
            <a:alphaOff val="0"/>
          </a:schemeClr>
        </a:solidFill>
        <a:ln w="12700" cap="flat" cmpd="sng" algn="ctr">
          <a:solidFill>
            <a:schemeClr val="accent2">
              <a:hueOff val="-1323057"/>
              <a:satOff val="-76298"/>
              <a:lumOff val="7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D48B0-51D9-434F-8279-0D09A8D2A36D}">
      <dsp:nvSpPr>
        <dsp:cNvPr id="0" name=""/>
        <dsp:cNvSpPr/>
      </dsp:nvSpPr>
      <dsp:spPr>
        <a:xfrm>
          <a:off x="0" y="4611648"/>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Worrying too much</a:t>
          </a:r>
          <a:endParaRPr lang="en-US" sz="2100" kern="1200"/>
        </a:p>
      </dsp:txBody>
      <dsp:txXfrm>
        <a:off x="0" y="4611648"/>
        <a:ext cx="6900512" cy="460894"/>
      </dsp:txXfrm>
    </dsp:sp>
    <dsp:sp modelId="{29CA4AA0-7A33-4B10-A6B7-88F8C450B1F9}">
      <dsp:nvSpPr>
        <dsp:cNvPr id="0" name=""/>
        <dsp:cNvSpPr/>
      </dsp:nvSpPr>
      <dsp:spPr>
        <a:xfrm>
          <a:off x="0" y="5072543"/>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8C99CA-0ABB-4ECB-B687-D9B91941499D}">
      <dsp:nvSpPr>
        <dsp:cNvPr id="0" name=""/>
        <dsp:cNvSpPr/>
      </dsp:nvSpPr>
      <dsp:spPr>
        <a:xfrm>
          <a:off x="0" y="5072543"/>
          <a:ext cx="6900512" cy="46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Hurting yourself</a:t>
          </a:r>
          <a:endParaRPr lang="en-US" sz="2100" kern="1200"/>
        </a:p>
      </dsp:txBody>
      <dsp:txXfrm>
        <a:off x="0" y="5072543"/>
        <a:ext cx="6900512" cy="4608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4DB60-B5BE-4D00-8832-444049B1B938}">
      <dsp:nvSpPr>
        <dsp:cNvPr id="0" name=""/>
        <dsp:cNvSpPr/>
      </dsp:nvSpPr>
      <dsp:spPr>
        <a:xfrm>
          <a:off x="0" y="2687"/>
          <a:ext cx="52578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AEDE24-1034-4CFD-84E0-C7D1D7C1CA22}">
      <dsp:nvSpPr>
        <dsp:cNvPr id="0" name=""/>
        <dsp:cNvSpPr/>
      </dsp:nvSpPr>
      <dsp:spPr>
        <a:xfrm>
          <a:off x="0" y="2687"/>
          <a:ext cx="525780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t>Reach out and tell family and friends how you feel </a:t>
          </a:r>
          <a:endParaRPr lang="en-US" sz="3000" kern="1200" dirty="0"/>
        </a:p>
      </dsp:txBody>
      <dsp:txXfrm>
        <a:off x="0" y="2687"/>
        <a:ext cx="5257800" cy="1833104"/>
      </dsp:txXfrm>
    </dsp:sp>
    <dsp:sp modelId="{C0A97E1A-6A08-4390-A447-74E26DFB6755}">
      <dsp:nvSpPr>
        <dsp:cNvPr id="0" name=""/>
        <dsp:cNvSpPr/>
      </dsp:nvSpPr>
      <dsp:spPr>
        <a:xfrm>
          <a:off x="0" y="1835791"/>
          <a:ext cx="525780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E0DAA0-93DC-43EA-A44E-5E81365BFD52}">
      <dsp:nvSpPr>
        <dsp:cNvPr id="0" name=""/>
        <dsp:cNvSpPr/>
      </dsp:nvSpPr>
      <dsp:spPr>
        <a:xfrm>
          <a:off x="0" y="1835791"/>
          <a:ext cx="525780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t>Seek help with adults in school. </a:t>
          </a:r>
          <a:endParaRPr lang="en-US" sz="3000" kern="1200" dirty="0"/>
        </a:p>
      </dsp:txBody>
      <dsp:txXfrm>
        <a:off x="0" y="1835791"/>
        <a:ext cx="5257800" cy="1833104"/>
      </dsp:txXfrm>
    </dsp:sp>
    <dsp:sp modelId="{750B43B5-7F26-46F4-A6CC-6C63B380348A}">
      <dsp:nvSpPr>
        <dsp:cNvPr id="0" name=""/>
        <dsp:cNvSpPr/>
      </dsp:nvSpPr>
      <dsp:spPr>
        <a:xfrm>
          <a:off x="0" y="3668896"/>
          <a:ext cx="52578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8C07B6-9F59-4BA9-AEF1-510597F9899C}">
      <dsp:nvSpPr>
        <dsp:cNvPr id="0" name=""/>
        <dsp:cNvSpPr/>
      </dsp:nvSpPr>
      <dsp:spPr>
        <a:xfrm>
          <a:off x="0" y="3668896"/>
          <a:ext cx="525780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t>See a range of guides, apps and events to support the wellbeing of you and your team </a:t>
          </a:r>
          <a:endParaRPr lang="en-US" sz="3000" kern="1200" dirty="0"/>
        </a:p>
      </dsp:txBody>
      <dsp:txXfrm>
        <a:off x="0" y="3668896"/>
        <a:ext cx="5257800" cy="183310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46C58-4557-4563-9DC6-95576DE0203D}" type="datetimeFigureOut">
              <a:rPr lang="en-GB" smtClean="0"/>
              <a:t>09/10/2022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907A72-F4EE-4A4A-B556-965CE9ABC4F2}" type="slidenum">
              <a:rPr lang="en-GB" smtClean="0"/>
              <a:t>‹#›</a:t>
            </a:fld>
            <a:endParaRPr lang="en-GB"/>
          </a:p>
        </p:txBody>
      </p:sp>
    </p:spTree>
    <p:extLst>
      <p:ext uri="{BB962C8B-B14F-4D97-AF65-F5344CB8AC3E}">
        <p14:creationId xmlns:p14="http://schemas.microsoft.com/office/powerpoint/2010/main" val="43492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Summer</a:t>
            </a:r>
          </a:p>
        </p:txBody>
      </p:sp>
      <p:sp>
        <p:nvSpPr>
          <p:cNvPr id="4" name="Slide Number Placeholder 3"/>
          <p:cNvSpPr>
            <a:spLocks noGrp="1"/>
          </p:cNvSpPr>
          <p:nvPr>
            <p:ph type="sldNum" sz="quarter" idx="5"/>
          </p:nvPr>
        </p:nvSpPr>
        <p:spPr/>
        <p:txBody>
          <a:bodyPr/>
          <a:lstStyle/>
          <a:p>
            <a:fld id="{61907A72-F4EE-4A4A-B556-965CE9ABC4F2}" type="slidenum">
              <a:rPr lang="en-GB" smtClean="0"/>
              <a:t>10</a:t>
            </a:fld>
            <a:endParaRPr lang="en-GB"/>
          </a:p>
        </p:txBody>
      </p:sp>
    </p:spTree>
    <p:extLst>
      <p:ext uri="{BB962C8B-B14F-4D97-AF65-F5344CB8AC3E}">
        <p14:creationId xmlns:p14="http://schemas.microsoft.com/office/powerpoint/2010/main" val="1910773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Corrie</a:t>
            </a:r>
          </a:p>
        </p:txBody>
      </p:sp>
      <p:sp>
        <p:nvSpPr>
          <p:cNvPr id="4" name="Slide Number Placeholder 3"/>
          <p:cNvSpPr>
            <a:spLocks noGrp="1"/>
          </p:cNvSpPr>
          <p:nvPr>
            <p:ph type="sldNum" sz="quarter" idx="5"/>
          </p:nvPr>
        </p:nvSpPr>
        <p:spPr/>
        <p:txBody>
          <a:bodyPr/>
          <a:lstStyle/>
          <a:p>
            <a:fld id="{61907A72-F4EE-4A4A-B556-965CE9ABC4F2}" type="slidenum">
              <a:rPr lang="en-GB" smtClean="0"/>
              <a:t>11</a:t>
            </a:fld>
            <a:endParaRPr lang="en-GB"/>
          </a:p>
        </p:txBody>
      </p:sp>
    </p:spTree>
    <p:extLst>
      <p:ext uri="{BB962C8B-B14F-4D97-AF65-F5344CB8AC3E}">
        <p14:creationId xmlns:p14="http://schemas.microsoft.com/office/powerpoint/2010/main" val="209015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Corrie</a:t>
            </a:r>
          </a:p>
        </p:txBody>
      </p:sp>
      <p:sp>
        <p:nvSpPr>
          <p:cNvPr id="4" name="Slide Number Placeholder 3"/>
          <p:cNvSpPr>
            <a:spLocks noGrp="1"/>
          </p:cNvSpPr>
          <p:nvPr>
            <p:ph type="sldNum" sz="quarter" idx="5"/>
          </p:nvPr>
        </p:nvSpPr>
        <p:spPr/>
        <p:txBody>
          <a:bodyPr/>
          <a:lstStyle/>
          <a:p>
            <a:fld id="{61907A72-F4EE-4A4A-B556-965CE9ABC4F2}" type="slidenum">
              <a:rPr lang="en-GB" smtClean="0"/>
              <a:t>12</a:t>
            </a:fld>
            <a:endParaRPr lang="en-GB"/>
          </a:p>
        </p:txBody>
      </p:sp>
    </p:spTree>
    <p:extLst>
      <p:ext uri="{BB962C8B-B14F-4D97-AF65-F5344CB8AC3E}">
        <p14:creationId xmlns:p14="http://schemas.microsoft.com/office/powerpoint/2010/main" val="3160350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Summer</a:t>
            </a:r>
          </a:p>
        </p:txBody>
      </p:sp>
      <p:sp>
        <p:nvSpPr>
          <p:cNvPr id="4" name="Slide Number Placeholder 3"/>
          <p:cNvSpPr>
            <a:spLocks noGrp="1"/>
          </p:cNvSpPr>
          <p:nvPr>
            <p:ph type="sldNum" sz="quarter" idx="5"/>
          </p:nvPr>
        </p:nvSpPr>
        <p:spPr/>
        <p:txBody>
          <a:bodyPr/>
          <a:lstStyle/>
          <a:p>
            <a:fld id="{61907A72-F4EE-4A4A-B556-965CE9ABC4F2}" type="slidenum">
              <a:rPr lang="en-GB" smtClean="0"/>
              <a:t>13</a:t>
            </a:fld>
            <a:endParaRPr lang="en-GB"/>
          </a:p>
        </p:txBody>
      </p:sp>
    </p:spTree>
    <p:extLst>
      <p:ext uri="{BB962C8B-B14F-4D97-AF65-F5344CB8AC3E}">
        <p14:creationId xmlns:p14="http://schemas.microsoft.com/office/powerpoint/2010/main" val="3320299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Corrie</a:t>
            </a:r>
          </a:p>
        </p:txBody>
      </p:sp>
      <p:sp>
        <p:nvSpPr>
          <p:cNvPr id="4" name="Slide Number Placeholder 3"/>
          <p:cNvSpPr>
            <a:spLocks noGrp="1"/>
          </p:cNvSpPr>
          <p:nvPr>
            <p:ph type="sldNum" sz="quarter" idx="5"/>
          </p:nvPr>
        </p:nvSpPr>
        <p:spPr/>
        <p:txBody>
          <a:bodyPr/>
          <a:lstStyle/>
          <a:p>
            <a:fld id="{61907A72-F4EE-4A4A-B556-965CE9ABC4F2}" type="slidenum">
              <a:rPr lang="en-GB" smtClean="0"/>
              <a:t>14</a:t>
            </a:fld>
            <a:endParaRPr lang="en-GB"/>
          </a:p>
        </p:txBody>
      </p:sp>
    </p:spTree>
    <p:extLst>
      <p:ext uri="{BB962C8B-B14F-4D97-AF65-F5344CB8AC3E}">
        <p14:creationId xmlns:p14="http://schemas.microsoft.com/office/powerpoint/2010/main" val="3794777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Corrie</a:t>
            </a:r>
          </a:p>
        </p:txBody>
      </p:sp>
      <p:sp>
        <p:nvSpPr>
          <p:cNvPr id="4" name="Slide Number Placeholder 3"/>
          <p:cNvSpPr>
            <a:spLocks noGrp="1"/>
          </p:cNvSpPr>
          <p:nvPr>
            <p:ph type="sldNum" sz="quarter" idx="5"/>
          </p:nvPr>
        </p:nvSpPr>
        <p:spPr/>
        <p:txBody>
          <a:bodyPr/>
          <a:lstStyle/>
          <a:p>
            <a:fld id="{61907A72-F4EE-4A4A-B556-965CE9ABC4F2}" type="slidenum">
              <a:rPr lang="en-GB" smtClean="0"/>
              <a:t>15</a:t>
            </a:fld>
            <a:endParaRPr lang="en-GB"/>
          </a:p>
        </p:txBody>
      </p:sp>
    </p:spTree>
    <p:extLst>
      <p:ext uri="{BB962C8B-B14F-4D97-AF65-F5344CB8AC3E}">
        <p14:creationId xmlns:p14="http://schemas.microsoft.com/office/powerpoint/2010/main" val="2552168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Summer</a:t>
            </a:r>
          </a:p>
        </p:txBody>
      </p:sp>
      <p:sp>
        <p:nvSpPr>
          <p:cNvPr id="4" name="Slide Number Placeholder 3"/>
          <p:cNvSpPr>
            <a:spLocks noGrp="1"/>
          </p:cNvSpPr>
          <p:nvPr>
            <p:ph type="sldNum" sz="quarter" idx="5"/>
          </p:nvPr>
        </p:nvSpPr>
        <p:spPr/>
        <p:txBody>
          <a:bodyPr/>
          <a:lstStyle/>
          <a:p>
            <a:fld id="{61907A72-F4EE-4A4A-B556-965CE9ABC4F2}" type="slidenum">
              <a:rPr lang="en-GB" smtClean="0"/>
              <a:t>2</a:t>
            </a:fld>
            <a:endParaRPr lang="en-GB"/>
          </a:p>
        </p:txBody>
      </p:sp>
    </p:spTree>
    <p:extLst>
      <p:ext uri="{BB962C8B-B14F-4D97-AF65-F5344CB8AC3E}">
        <p14:creationId xmlns:p14="http://schemas.microsoft.com/office/powerpoint/2010/main" val="2479736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Summer</a:t>
            </a:r>
          </a:p>
        </p:txBody>
      </p:sp>
      <p:sp>
        <p:nvSpPr>
          <p:cNvPr id="4" name="Slide Number Placeholder 3"/>
          <p:cNvSpPr>
            <a:spLocks noGrp="1"/>
          </p:cNvSpPr>
          <p:nvPr>
            <p:ph type="sldNum" sz="quarter" idx="5"/>
          </p:nvPr>
        </p:nvSpPr>
        <p:spPr/>
        <p:txBody>
          <a:bodyPr/>
          <a:lstStyle/>
          <a:p>
            <a:fld id="{61907A72-F4EE-4A4A-B556-965CE9ABC4F2}" type="slidenum">
              <a:rPr lang="en-GB" smtClean="0"/>
              <a:t>3</a:t>
            </a:fld>
            <a:endParaRPr lang="en-GB"/>
          </a:p>
        </p:txBody>
      </p:sp>
    </p:spTree>
    <p:extLst>
      <p:ext uri="{BB962C8B-B14F-4D97-AF65-F5344CB8AC3E}">
        <p14:creationId xmlns:p14="http://schemas.microsoft.com/office/powerpoint/2010/main" val="263045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Corrie</a:t>
            </a:r>
          </a:p>
        </p:txBody>
      </p:sp>
      <p:sp>
        <p:nvSpPr>
          <p:cNvPr id="4" name="Slide Number Placeholder 3"/>
          <p:cNvSpPr>
            <a:spLocks noGrp="1"/>
          </p:cNvSpPr>
          <p:nvPr>
            <p:ph type="sldNum" sz="quarter" idx="5"/>
          </p:nvPr>
        </p:nvSpPr>
        <p:spPr/>
        <p:txBody>
          <a:bodyPr/>
          <a:lstStyle/>
          <a:p>
            <a:fld id="{61907A72-F4EE-4A4A-B556-965CE9ABC4F2}" type="slidenum">
              <a:rPr lang="en-GB" smtClean="0"/>
              <a:t>4</a:t>
            </a:fld>
            <a:endParaRPr lang="en-GB"/>
          </a:p>
        </p:txBody>
      </p:sp>
    </p:spTree>
    <p:extLst>
      <p:ext uri="{BB962C8B-B14F-4D97-AF65-F5344CB8AC3E}">
        <p14:creationId xmlns:p14="http://schemas.microsoft.com/office/powerpoint/2010/main" val="866922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Corrie</a:t>
            </a:r>
          </a:p>
        </p:txBody>
      </p:sp>
      <p:sp>
        <p:nvSpPr>
          <p:cNvPr id="4" name="Slide Number Placeholder 3"/>
          <p:cNvSpPr>
            <a:spLocks noGrp="1"/>
          </p:cNvSpPr>
          <p:nvPr>
            <p:ph type="sldNum" sz="quarter" idx="5"/>
          </p:nvPr>
        </p:nvSpPr>
        <p:spPr/>
        <p:txBody>
          <a:bodyPr/>
          <a:lstStyle/>
          <a:p>
            <a:fld id="{61907A72-F4EE-4A4A-B556-965CE9ABC4F2}" type="slidenum">
              <a:rPr lang="en-GB" smtClean="0"/>
              <a:t>5</a:t>
            </a:fld>
            <a:endParaRPr lang="en-GB"/>
          </a:p>
        </p:txBody>
      </p:sp>
    </p:spTree>
    <p:extLst>
      <p:ext uri="{BB962C8B-B14F-4D97-AF65-F5344CB8AC3E}">
        <p14:creationId xmlns:p14="http://schemas.microsoft.com/office/powerpoint/2010/main" val="4261685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Corrie</a:t>
            </a:r>
          </a:p>
        </p:txBody>
      </p:sp>
      <p:sp>
        <p:nvSpPr>
          <p:cNvPr id="4" name="Slide Number Placeholder 3"/>
          <p:cNvSpPr>
            <a:spLocks noGrp="1"/>
          </p:cNvSpPr>
          <p:nvPr>
            <p:ph type="sldNum" sz="quarter" idx="5"/>
          </p:nvPr>
        </p:nvSpPr>
        <p:spPr/>
        <p:txBody>
          <a:bodyPr/>
          <a:lstStyle/>
          <a:p>
            <a:fld id="{61907A72-F4EE-4A4A-B556-965CE9ABC4F2}" type="slidenum">
              <a:rPr lang="en-GB" smtClean="0"/>
              <a:t>6</a:t>
            </a:fld>
            <a:endParaRPr lang="en-GB"/>
          </a:p>
        </p:txBody>
      </p:sp>
    </p:spTree>
    <p:extLst>
      <p:ext uri="{BB962C8B-B14F-4D97-AF65-F5344CB8AC3E}">
        <p14:creationId xmlns:p14="http://schemas.microsoft.com/office/powerpoint/2010/main" val="1594514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Corrie</a:t>
            </a:r>
          </a:p>
        </p:txBody>
      </p:sp>
      <p:sp>
        <p:nvSpPr>
          <p:cNvPr id="4" name="Slide Number Placeholder 3"/>
          <p:cNvSpPr>
            <a:spLocks noGrp="1"/>
          </p:cNvSpPr>
          <p:nvPr>
            <p:ph type="sldNum" sz="quarter" idx="5"/>
          </p:nvPr>
        </p:nvSpPr>
        <p:spPr/>
        <p:txBody>
          <a:bodyPr/>
          <a:lstStyle/>
          <a:p>
            <a:fld id="{61907A72-F4EE-4A4A-B556-965CE9ABC4F2}" type="slidenum">
              <a:rPr lang="en-GB" smtClean="0"/>
              <a:t>7</a:t>
            </a:fld>
            <a:endParaRPr lang="en-GB"/>
          </a:p>
        </p:txBody>
      </p:sp>
    </p:spTree>
    <p:extLst>
      <p:ext uri="{BB962C8B-B14F-4D97-AF65-F5344CB8AC3E}">
        <p14:creationId xmlns:p14="http://schemas.microsoft.com/office/powerpoint/2010/main" val="2055741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Corrie</a:t>
            </a:r>
          </a:p>
        </p:txBody>
      </p:sp>
      <p:sp>
        <p:nvSpPr>
          <p:cNvPr id="4" name="Slide Number Placeholder 3"/>
          <p:cNvSpPr>
            <a:spLocks noGrp="1"/>
          </p:cNvSpPr>
          <p:nvPr>
            <p:ph type="sldNum" sz="quarter" idx="5"/>
          </p:nvPr>
        </p:nvSpPr>
        <p:spPr/>
        <p:txBody>
          <a:bodyPr/>
          <a:lstStyle/>
          <a:p>
            <a:fld id="{61907A72-F4EE-4A4A-B556-965CE9ABC4F2}" type="slidenum">
              <a:rPr lang="en-GB" smtClean="0"/>
              <a:t>8</a:t>
            </a:fld>
            <a:endParaRPr lang="en-GB"/>
          </a:p>
        </p:txBody>
      </p:sp>
    </p:spTree>
    <p:extLst>
      <p:ext uri="{BB962C8B-B14F-4D97-AF65-F5344CB8AC3E}">
        <p14:creationId xmlns:p14="http://schemas.microsoft.com/office/powerpoint/2010/main" val="1869777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Summer</a:t>
            </a:r>
          </a:p>
        </p:txBody>
      </p:sp>
      <p:sp>
        <p:nvSpPr>
          <p:cNvPr id="4" name="Slide Number Placeholder 3"/>
          <p:cNvSpPr>
            <a:spLocks noGrp="1"/>
          </p:cNvSpPr>
          <p:nvPr>
            <p:ph type="sldNum" sz="quarter" idx="5"/>
          </p:nvPr>
        </p:nvSpPr>
        <p:spPr/>
        <p:txBody>
          <a:bodyPr/>
          <a:lstStyle/>
          <a:p>
            <a:fld id="{61907A72-F4EE-4A4A-B556-965CE9ABC4F2}" type="slidenum">
              <a:rPr lang="en-GB" smtClean="0"/>
              <a:t>9</a:t>
            </a:fld>
            <a:endParaRPr lang="en-GB"/>
          </a:p>
        </p:txBody>
      </p:sp>
    </p:spTree>
    <p:extLst>
      <p:ext uri="{BB962C8B-B14F-4D97-AF65-F5344CB8AC3E}">
        <p14:creationId xmlns:p14="http://schemas.microsoft.com/office/powerpoint/2010/main" val="2831334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6A51-55C1-41EC-8512-D83126EED9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ED5D7E-13A1-4464-905B-41A96C3278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4206FEB-ADCA-492F-A001-B74EAAEEE316}"/>
              </a:ext>
            </a:extLst>
          </p:cNvPr>
          <p:cNvSpPr>
            <a:spLocks noGrp="1"/>
          </p:cNvSpPr>
          <p:nvPr>
            <p:ph type="dt" sz="half" idx="10"/>
          </p:nvPr>
        </p:nvSpPr>
        <p:spPr/>
        <p:txBody>
          <a:bodyPr/>
          <a:lstStyle/>
          <a:p>
            <a:fld id="{6820E366-83F4-400E-B0C0-64ED3D9725ED}" type="datetimeFigureOut">
              <a:rPr lang="en-GB" smtClean="0"/>
              <a:t>09/10/2022</a:t>
            </a:fld>
            <a:endParaRPr lang="en-GB"/>
          </a:p>
        </p:txBody>
      </p:sp>
      <p:sp>
        <p:nvSpPr>
          <p:cNvPr id="5" name="Footer Placeholder 4">
            <a:extLst>
              <a:ext uri="{FF2B5EF4-FFF2-40B4-BE49-F238E27FC236}">
                <a16:creationId xmlns:a16="http://schemas.microsoft.com/office/drawing/2014/main" id="{F4BA3DC0-37AF-44ED-B23E-F650F25E68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F39A2E-CB30-4792-B016-929B2AE45DAF}"/>
              </a:ext>
            </a:extLst>
          </p:cNvPr>
          <p:cNvSpPr>
            <a:spLocks noGrp="1"/>
          </p:cNvSpPr>
          <p:nvPr>
            <p:ph type="sldNum" sz="quarter" idx="12"/>
          </p:nvPr>
        </p:nvSpPr>
        <p:spPr/>
        <p:txBody>
          <a:bodyPr/>
          <a:lstStyle/>
          <a:p>
            <a:fld id="{8D52EDE6-2F01-428A-93BD-D21F7DEEEA08}" type="slidenum">
              <a:rPr lang="en-GB" smtClean="0"/>
              <a:t>‹#›</a:t>
            </a:fld>
            <a:endParaRPr lang="en-GB"/>
          </a:p>
        </p:txBody>
      </p:sp>
    </p:spTree>
    <p:extLst>
      <p:ext uri="{BB962C8B-B14F-4D97-AF65-F5344CB8AC3E}">
        <p14:creationId xmlns:p14="http://schemas.microsoft.com/office/powerpoint/2010/main" val="1930286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9F21-ED6D-4133-AAAE-A579B02C84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BE8B71-DAA8-4DB3-9CA5-E842ED8254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CD964D-2E0A-4CF0-9650-B99EBA409310}"/>
              </a:ext>
            </a:extLst>
          </p:cNvPr>
          <p:cNvSpPr>
            <a:spLocks noGrp="1"/>
          </p:cNvSpPr>
          <p:nvPr>
            <p:ph type="dt" sz="half" idx="10"/>
          </p:nvPr>
        </p:nvSpPr>
        <p:spPr/>
        <p:txBody>
          <a:bodyPr/>
          <a:lstStyle/>
          <a:p>
            <a:fld id="{6820E366-83F4-400E-B0C0-64ED3D9725ED}" type="datetimeFigureOut">
              <a:rPr lang="en-GB" smtClean="0"/>
              <a:t>09/10/2022</a:t>
            </a:fld>
            <a:endParaRPr lang="en-GB"/>
          </a:p>
        </p:txBody>
      </p:sp>
      <p:sp>
        <p:nvSpPr>
          <p:cNvPr id="5" name="Footer Placeholder 4">
            <a:extLst>
              <a:ext uri="{FF2B5EF4-FFF2-40B4-BE49-F238E27FC236}">
                <a16:creationId xmlns:a16="http://schemas.microsoft.com/office/drawing/2014/main" id="{44EF5295-AB1C-45BE-8C59-B6AC944DB6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179ABF-E81D-479E-80BF-46A75CC44545}"/>
              </a:ext>
            </a:extLst>
          </p:cNvPr>
          <p:cNvSpPr>
            <a:spLocks noGrp="1"/>
          </p:cNvSpPr>
          <p:nvPr>
            <p:ph type="sldNum" sz="quarter" idx="12"/>
          </p:nvPr>
        </p:nvSpPr>
        <p:spPr/>
        <p:txBody>
          <a:bodyPr/>
          <a:lstStyle/>
          <a:p>
            <a:fld id="{8D52EDE6-2F01-428A-93BD-D21F7DEEEA08}" type="slidenum">
              <a:rPr lang="en-GB" smtClean="0"/>
              <a:t>‹#›</a:t>
            </a:fld>
            <a:endParaRPr lang="en-GB"/>
          </a:p>
        </p:txBody>
      </p:sp>
    </p:spTree>
    <p:extLst>
      <p:ext uri="{BB962C8B-B14F-4D97-AF65-F5344CB8AC3E}">
        <p14:creationId xmlns:p14="http://schemas.microsoft.com/office/powerpoint/2010/main" val="3048687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9716A5-0EA6-49AA-BD77-B3D9A1974C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9D7A21-8124-41FB-8911-EC58A7B30D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128BFA-AF8A-42BB-B601-AB49D1F638C8}"/>
              </a:ext>
            </a:extLst>
          </p:cNvPr>
          <p:cNvSpPr>
            <a:spLocks noGrp="1"/>
          </p:cNvSpPr>
          <p:nvPr>
            <p:ph type="dt" sz="half" idx="10"/>
          </p:nvPr>
        </p:nvSpPr>
        <p:spPr/>
        <p:txBody>
          <a:bodyPr/>
          <a:lstStyle/>
          <a:p>
            <a:fld id="{6820E366-83F4-400E-B0C0-64ED3D9725ED}" type="datetimeFigureOut">
              <a:rPr lang="en-GB" smtClean="0"/>
              <a:t>09/10/2022</a:t>
            </a:fld>
            <a:endParaRPr lang="en-GB"/>
          </a:p>
        </p:txBody>
      </p:sp>
      <p:sp>
        <p:nvSpPr>
          <p:cNvPr id="5" name="Footer Placeholder 4">
            <a:extLst>
              <a:ext uri="{FF2B5EF4-FFF2-40B4-BE49-F238E27FC236}">
                <a16:creationId xmlns:a16="http://schemas.microsoft.com/office/drawing/2014/main" id="{C01488E0-A127-44D4-8E67-C49B5A6D3D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42C792-C44B-421A-840B-16828E82774E}"/>
              </a:ext>
            </a:extLst>
          </p:cNvPr>
          <p:cNvSpPr>
            <a:spLocks noGrp="1"/>
          </p:cNvSpPr>
          <p:nvPr>
            <p:ph type="sldNum" sz="quarter" idx="12"/>
          </p:nvPr>
        </p:nvSpPr>
        <p:spPr/>
        <p:txBody>
          <a:bodyPr/>
          <a:lstStyle/>
          <a:p>
            <a:fld id="{8D52EDE6-2F01-428A-93BD-D21F7DEEEA08}" type="slidenum">
              <a:rPr lang="en-GB" smtClean="0"/>
              <a:t>‹#›</a:t>
            </a:fld>
            <a:endParaRPr lang="en-GB"/>
          </a:p>
        </p:txBody>
      </p:sp>
    </p:spTree>
    <p:extLst>
      <p:ext uri="{BB962C8B-B14F-4D97-AF65-F5344CB8AC3E}">
        <p14:creationId xmlns:p14="http://schemas.microsoft.com/office/powerpoint/2010/main" val="3009942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ext_SimpleTeal">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99266CA0-0607-3944-ACAF-CF90E45B5FE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b="0" i="0">
                <a:latin typeface="Roboto Slab" pitchFamily="2" charset="0"/>
                <a:ea typeface="Roboto Slab" pitchFamily="2" charset="0"/>
              </a:defRPr>
            </a:lvl1pPr>
          </a:lstStyle>
          <a:p>
            <a:pPr lvl="0"/>
            <a:r>
              <a:rPr lang="en-GB" dirty="0"/>
              <a:t>Click to edit Master text styles</a:t>
            </a:r>
          </a:p>
          <a:p>
            <a:pPr lvl="1"/>
            <a:r>
              <a:rPr lang="en-GB" dirty="0"/>
              <a:t>Second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3CD3B-0B7E-9F43-AB10-3DFC78E76F5B}" type="slidenum">
              <a:rPr lang="en-US" smtClean="0"/>
              <a:t>‹#›</a:t>
            </a:fld>
            <a:endParaRPr lang="en-US"/>
          </a:p>
        </p:txBody>
      </p:sp>
      <p:sp>
        <p:nvSpPr>
          <p:cNvPr id="9" name="Doughnut 8">
            <a:extLst>
              <a:ext uri="{FF2B5EF4-FFF2-40B4-BE49-F238E27FC236}">
                <a16:creationId xmlns:a16="http://schemas.microsoft.com/office/drawing/2014/main" id="{17FF44BA-6141-4647-88FE-E34D50AACA10}"/>
              </a:ext>
            </a:extLst>
          </p:cNvPr>
          <p:cNvSpPr/>
          <p:nvPr userDrawn="1"/>
        </p:nvSpPr>
        <p:spPr>
          <a:xfrm>
            <a:off x="10945284" y="5967412"/>
            <a:ext cx="719667" cy="539750"/>
          </a:xfrm>
          <a:prstGeom prst="donut">
            <a:avLst>
              <a:gd name="adj" fmla="val 132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1781934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102046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D02F6-9C2F-4B02-AEEC-1F37EEB2AF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E1BEC0-A4E9-4BA9-8C42-D1AA3C3893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900ADB-7109-4BAB-B178-41B6AEF5CA2E}"/>
              </a:ext>
            </a:extLst>
          </p:cNvPr>
          <p:cNvSpPr>
            <a:spLocks noGrp="1"/>
          </p:cNvSpPr>
          <p:nvPr>
            <p:ph type="dt" sz="half" idx="10"/>
          </p:nvPr>
        </p:nvSpPr>
        <p:spPr/>
        <p:txBody>
          <a:bodyPr/>
          <a:lstStyle/>
          <a:p>
            <a:fld id="{6820E366-83F4-400E-B0C0-64ED3D9725ED}" type="datetimeFigureOut">
              <a:rPr lang="en-GB" smtClean="0"/>
              <a:t>09/10/2022</a:t>
            </a:fld>
            <a:endParaRPr lang="en-GB"/>
          </a:p>
        </p:txBody>
      </p:sp>
      <p:sp>
        <p:nvSpPr>
          <p:cNvPr id="5" name="Footer Placeholder 4">
            <a:extLst>
              <a:ext uri="{FF2B5EF4-FFF2-40B4-BE49-F238E27FC236}">
                <a16:creationId xmlns:a16="http://schemas.microsoft.com/office/drawing/2014/main" id="{A6526CC3-9324-49EE-8882-3619FDB01B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2D3D87-F90A-4C84-B672-C3F0907188E4}"/>
              </a:ext>
            </a:extLst>
          </p:cNvPr>
          <p:cNvSpPr>
            <a:spLocks noGrp="1"/>
          </p:cNvSpPr>
          <p:nvPr>
            <p:ph type="sldNum" sz="quarter" idx="12"/>
          </p:nvPr>
        </p:nvSpPr>
        <p:spPr/>
        <p:txBody>
          <a:bodyPr/>
          <a:lstStyle/>
          <a:p>
            <a:fld id="{8D52EDE6-2F01-428A-93BD-D21F7DEEEA08}" type="slidenum">
              <a:rPr lang="en-GB" smtClean="0"/>
              <a:t>‹#›</a:t>
            </a:fld>
            <a:endParaRPr lang="en-GB"/>
          </a:p>
        </p:txBody>
      </p:sp>
    </p:spTree>
    <p:extLst>
      <p:ext uri="{BB962C8B-B14F-4D97-AF65-F5344CB8AC3E}">
        <p14:creationId xmlns:p14="http://schemas.microsoft.com/office/powerpoint/2010/main" val="3235868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826AD-55A8-4BFD-A9C7-1A7FB25923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B23A576-9E23-485F-A61E-731ECEC3BF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DB9CBB-025D-46B4-842A-FF4DDAF318DE}"/>
              </a:ext>
            </a:extLst>
          </p:cNvPr>
          <p:cNvSpPr>
            <a:spLocks noGrp="1"/>
          </p:cNvSpPr>
          <p:nvPr>
            <p:ph type="dt" sz="half" idx="10"/>
          </p:nvPr>
        </p:nvSpPr>
        <p:spPr/>
        <p:txBody>
          <a:bodyPr/>
          <a:lstStyle/>
          <a:p>
            <a:fld id="{6820E366-83F4-400E-B0C0-64ED3D9725ED}" type="datetimeFigureOut">
              <a:rPr lang="en-GB" smtClean="0"/>
              <a:t>09/10/2022</a:t>
            </a:fld>
            <a:endParaRPr lang="en-GB"/>
          </a:p>
        </p:txBody>
      </p:sp>
      <p:sp>
        <p:nvSpPr>
          <p:cNvPr id="5" name="Footer Placeholder 4">
            <a:extLst>
              <a:ext uri="{FF2B5EF4-FFF2-40B4-BE49-F238E27FC236}">
                <a16:creationId xmlns:a16="http://schemas.microsoft.com/office/drawing/2014/main" id="{A924E42B-572C-4476-873B-264F86E5F8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B4BCAA-81DC-4DE6-9B5C-7EB02AC114F2}"/>
              </a:ext>
            </a:extLst>
          </p:cNvPr>
          <p:cNvSpPr>
            <a:spLocks noGrp="1"/>
          </p:cNvSpPr>
          <p:nvPr>
            <p:ph type="sldNum" sz="quarter" idx="12"/>
          </p:nvPr>
        </p:nvSpPr>
        <p:spPr/>
        <p:txBody>
          <a:bodyPr/>
          <a:lstStyle/>
          <a:p>
            <a:fld id="{8D52EDE6-2F01-428A-93BD-D21F7DEEEA08}" type="slidenum">
              <a:rPr lang="en-GB" smtClean="0"/>
              <a:t>‹#›</a:t>
            </a:fld>
            <a:endParaRPr lang="en-GB"/>
          </a:p>
        </p:txBody>
      </p:sp>
    </p:spTree>
    <p:extLst>
      <p:ext uri="{BB962C8B-B14F-4D97-AF65-F5344CB8AC3E}">
        <p14:creationId xmlns:p14="http://schemas.microsoft.com/office/powerpoint/2010/main" val="2934766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69DD8-1866-48DE-99FD-F7319679C9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23510A-3E7A-4069-BC62-D5285D52AB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4E7A3E-720F-4B0F-AFC8-65242B1EAC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0AA72A-EF05-4945-A0F8-684A3B5BCB45}"/>
              </a:ext>
            </a:extLst>
          </p:cNvPr>
          <p:cNvSpPr>
            <a:spLocks noGrp="1"/>
          </p:cNvSpPr>
          <p:nvPr>
            <p:ph type="dt" sz="half" idx="10"/>
          </p:nvPr>
        </p:nvSpPr>
        <p:spPr/>
        <p:txBody>
          <a:bodyPr/>
          <a:lstStyle/>
          <a:p>
            <a:fld id="{6820E366-83F4-400E-B0C0-64ED3D9725ED}" type="datetimeFigureOut">
              <a:rPr lang="en-GB" smtClean="0"/>
              <a:t>09/10/2022</a:t>
            </a:fld>
            <a:endParaRPr lang="en-GB"/>
          </a:p>
        </p:txBody>
      </p:sp>
      <p:sp>
        <p:nvSpPr>
          <p:cNvPr id="6" name="Footer Placeholder 5">
            <a:extLst>
              <a:ext uri="{FF2B5EF4-FFF2-40B4-BE49-F238E27FC236}">
                <a16:creationId xmlns:a16="http://schemas.microsoft.com/office/drawing/2014/main" id="{95B8FDF1-2813-48E7-9DD9-FA2962CC62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9CA0CC-E354-4A23-8903-39994C4268C5}"/>
              </a:ext>
            </a:extLst>
          </p:cNvPr>
          <p:cNvSpPr>
            <a:spLocks noGrp="1"/>
          </p:cNvSpPr>
          <p:nvPr>
            <p:ph type="sldNum" sz="quarter" idx="12"/>
          </p:nvPr>
        </p:nvSpPr>
        <p:spPr/>
        <p:txBody>
          <a:bodyPr/>
          <a:lstStyle/>
          <a:p>
            <a:fld id="{8D52EDE6-2F01-428A-93BD-D21F7DEEEA08}" type="slidenum">
              <a:rPr lang="en-GB" smtClean="0"/>
              <a:t>‹#›</a:t>
            </a:fld>
            <a:endParaRPr lang="en-GB"/>
          </a:p>
        </p:txBody>
      </p:sp>
    </p:spTree>
    <p:extLst>
      <p:ext uri="{BB962C8B-B14F-4D97-AF65-F5344CB8AC3E}">
        <p14:creationId xmlns:p14="http://schemas.microsoft.com/office/powerpoint/2010/main" val="244232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3AA11-3B81-4EE0-A282-ADF2429A92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8074BD-5D3C-4FAA-B916-8879EA60F8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EF788A-DB56-4CA8-A480-BEDB44CA47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592C981-5322-480C-AF7F-96F33A1180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FE02CA-71E3-4ABD-A92E-7CC4DED3E6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DEA3C70-4764-4C4B-904B-FBA9FCF79743}"/>
              </a:ext>
            </a:extLst>
          </p:cNvPr>
          <p:cNvSpPr>
            <a:spLocks noGrp="1"/>
          </p:cNvSpPr>
          <p:nvPr>
            <p:ph type="dt" sz="half" idx="10"/>
          </p:nvPr>
        </p:nvSpPr>
        <p:spPr/>
        <p:txBody>
          <a:bodyPr/>
          <a:lstStyle/>
          <a:p>
            <a:fld id="{6820E366-83F4-400E-B0C0-64ED3D9725ED}" type="datetimeFigureOut">
              <a:rPr lang="en-GB" smtClean="0"/>
              <a:t>09/10/2022</a:t>
            </a:fld>
            <a:endParaRPr lang="en-GB"/>
          </a:p>
        </p:txBody>
      </p:sp>
      <p:sp>
        <p:nvSpPr>
          <p:cNvPr id="8" name="Footer Placeholder 7">
            <a:extLst>
              <a:ext uri="{FF2B5EF4-FFF2-40B4-BE49-F238E27FC236}">
                <a16:creationId xmlns:a16="http://schemas.microsoft.com/office/drawing/2014/main" id="{72244E59-96A1-49E7-B326-B1785F1F6E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5DC3C8-0C09-4F23-8EE6-D44096E4D5D1}"/>
              </a:ext>
            </a:extLst>
          </p:cNvPr>
          <p:cNvSpPr>
            <a:spLocks noGrp="1"/>
          </p:cNvSpPr>
          <p:nvPr>
            <p:ph type="sldNum" sz="quarter" idx="12"/>
          </p:nvPr>
        </p:nvSpPr>
        <p:spPr/>
        <p:txBody>
          <a:bodyPr/>
          <a:lstStyle/>
          <a:p>
            <a:fld id="{8D52EDE6-2F01-428A-93BD-D21F7DEEEA08}" type="slidenum">
              <a:rPr lang="en-GB" smtClean="0"/>
              <a:t>‹#›</a:t>
            </a:fld>
            <a:endParaRPr lang="en-GB"/>
          </a:p>
        </p:txBody>
      </p:sp>
    </p:spTree>
    <p:extLst>
      <p:ext uri="{BB962C8B-B14F-4D97-AF65-F5344CB8AC3E}">
        <p14:creationId xmlns:p14="http://schemas.microsoft.com/office/powerpoint/2010/main" val="17603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A88BA-6E26-4980-8652-B01EE62854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B1A011-1D3A-4917-BBEE-9AB3BA108E9F}"/>
              </a:ext>
            </a:extLst>
          </p:cNvPr>
          <p:cNvSpPr>
            <a:spLocks noGrp="1"/>
          </p:cNvSpPr>
          <p:nvPr>
            <p:ph type="dt" sz="half" idx="10"/>
          </p:nvPr>
        </p:nvSpPr>
        <p:spPr/>
        <p:txBody>
          <a:bodyPr/>
          <a:lstStyle/>
          <a:p>
            <a:fld id="{6820E366-83F4-400E-B0C0-64ED3D9725ED}" type="datetimeFigureOut">
              <a:rPr lang="en-GB" smtClean="0"/>
              <a:t>09/10/2022</a:t>
            </a:fld>
            <a:endParaRPr lang="en-GB"/>
          </a:p>
        </p:txBody>
      </p:sp>
      <p:sp>
        <p:nvSpPr>
          <p:cNvPr id="4" name="Footer Placeholder 3">
            <a:extLst>
              <a:ext uri="{FF2B5EF4-FFF2-40B4-BE49-F238E27FC236}">
                <a16:creationId xmlns:a16="http://schemas.microsoft.com/office/drawing/2014/main" id="{D66FAEA3-69F4-4196-9AE9-5AEE053BD52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826D50-6169-427D-A613-FB27CAE8DEC0}"/>
              </a:ext>
            </a:extLst>
          </p:cNvPr>
          <p:cNvSpPr>
            <a:spLocks noGrp="1"/>
          </p:cNvSpPr>
          <p:nvPr>
            <p:ph type="sldNum" sz="quarter" idx="12"/>
          </p:nvPr>
        </p:nvSpPr>
        <p:spPr/>
        <p:txBody>
          <a:bodyPr/>
          <a:lstStyle/>
          <a:p>
            <a:fld id="{8D52EDE6-2F01-428A-93BD-D21F7DEEEA08}" type="slidenum">
              <a:rPr lang="en-GB" smtClean="0"/>
              <a:t>‹#›</a:t>
            </a:fld>
            <a:endParaRPr lang="en-GB"/>
          </a:p>
        </p:txBody>
      </p:sp>
    </p:spTree>
    <p:extLst>
      <p:ext uri="{BB962C8B-B14F-4D97-AF65-F5344CB8AC3E}">
        <p14:creationId xmlns:p14="http://schemas.microsoft.com/office/powerpoint/2010/main" val="3440111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8E680-8CF6-46C5-9FD4-80C8AB41E9A0}"/>
              </a:ext>
            </a:extLst>
          </p:cNvPr>
          <p:cNvSpPr>
            <a:spLocks noGrp="1"/>
          </p:cNvSpPr>
          <p:nvPr>
            <p:ph type="dt" sz="half" idx="10"/>
          </p:nvPr>
        </p:nvSpPr>
        <p:spPr/>
        <p:txBody>
          <a:bodyPr/>
          <a:lstStyle/>
          <a:p>
            <a:fld id="{6820E366-83F4-400E-B0C0-64ED3D9725ED}" type="datetimeFigureOut">
              <a:rPr lang="en-GB" smtClean="0"/>
              <a:t>09/10/2022</a:t>
            </a:fld>
            <a:endParaRPr lang="en-GB"/>
          </a:p>
        </p:txBody>
      </p:sp>
      <p:sp>
        <p:nvSpPr>
          <p:cNvPr id="3" name="Footer Placeholder 2">
            <a:extLst>
              <a:ext uri="{FF2B5EF4-FFF2-40B4-BE49-F238E27FC236}">
                <a16:creationId xmlns:a16="http://schemas.microsoft.com/office/drawing/2014/main" id="{F0DA8B49-15AC-4E5B-96FF-E519C89E97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FE0F68-65D3-42E2-9FE9-EB8F85554E0A}"/>
              </a:ext>
            </a:extLst>
          </p:cNvPr>
          <p:cNvSpPr>
            <a:spLocks noGrp="1"/>
          </p:cNvSpPr>
          <p:nvPr>
            <p:ph type="sldNum" sz="quarter" idx="12"/>
          </p:nvPr>
        </p:nvSpPr>
        <p:spPr/>
        <p:txBody>
          <a:bodyPr/>
          <a:lstStyle/>
          <a:p>
            <a:fld id="{8D52EDE6-2F01-428A-93BD-D21F7DEEEA08}" type="slidenum">
              <a:rPr lang="en-GB" smtClean="0"/>
              <a:t>‹#›</a:t>
            </a:fld>
            <a:endParaRPr lang="en-GB"/>
          </a:p>
        </p:txBody>
      </p:sp>
    </p:spTree>
    <p:extLst>
      <p:ext uri="{BB962C8B-B14F-4D97-AF65-F5344CB8AC3E}">
        <p14:creationId xmlns:p14="http://schemas.microsoft.com/office/powerpoint/2010/main" val="1962312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80F99-A091-45B0-934F-BA77A084E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24B345-3F6C-473D-BF4A-5BE3B2D6E5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4CF3642-580D-4867-A6AA-862F21429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094EE-3868-4843-AD3A-3E5A2D7BC364}"/>
              </a:ext>
            </a:extLst>
          </p:cNvPr>
          <p:cNvSpPr>
            <a:spLocks noGrp="1"/>
          </p:cNvSpPr>
          <p:nvPr>
            <p:ph type="dt" sz="half" idx="10"/>
          </p:nvPr>
        </p:nvSpPr>
        <p:spPr/>
        <p:txBody>
          <a:bodyPr/>
          <a:lstStyle/>
          <a:p>
            <a:fld id="{6820E366-83F4-400E-B0C0-64ED3D9725ED}" type="datetimeFigureOut">
              <a:rPr lang="en-GB" smtClean="0"/>
              <a:t>09/10/2022</a:t>
            </a:fld>
            <a:endParaRPr lang="en-GB"/>
          </a:p>
        </p:txBody>
      </p:sp>
      <p:sp>
        <p:nvSpPr>
          <p:cNvPr id="6" name="Footer Placeholder 5">
            <a:extLst>
              <a:ext uri="{FF2B5EF4-FFF2-40B4-BE49-F238E27FC236}">
                <a16:creationId xmlns:a16="http://schemas.microsoft.com/office/drawing/2014/main" id="{6D60C8A3-EC78-4E30-8540-11630A8634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C24FD1-22E8-4AF6-9176-BD04B392A8A4}"/>
              </a:ext>
            </a:extLst>
          </p:cNvPr>
          <p:cNvSpPr>
            <a:spLocks noGrp="1"/>
          </p:cNvSpPr>
          <p:nvPr>
            <p:ph type="sldNum" sz="quarter" idx="12"/>
          </p:nvPr>
        </p:nvSpPr>
        <p:spPr/>
        <p:txBody>
          <a:bodyPr/>
          <a:lstStyle/>
          <a:p>
            <a:fld id="{8D52EDE6-2F01-428A-93BD-D21F7DEEEA08}" type="slidenum">
              <a:rPr lang="en-GB" smtClean="0"/>
              <a:t>‹#›</a:t>
            </a:fld>
            <a:endParaRPr lang="en-GB"/>
          </a:p>
        </p:txBody>
      </p:sp>
    </p:spTree>
    <p:extLst>
      <p:ext uri="{BB962C8B-B14F-4D97-AF65-F5344CB8AC3E}">
        <p14:creationId xmlns:p14="http://schemas.microsoft.com/office/powerpoint/2010/main" val="2465814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D48E2-F3D4-4B0C-8E59-A174F60D39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7A91FD-E71E-4111-B4C8-347DA63945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3F8789-405E-4737-9765-414B11F4C7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D1DFDB-33F0-4100-B991-DF7461B571F0}"/>
              </a:ext>
            </a:extLst>
          </p:cNvPr>
          <p:cNvSpPr>
            <a:spLocks noGrp="1"/>
          </p:cNvSpPr>
          <p:nvPr>
            <p:ph type="dt" sz="half" idx="10"/>
          </p:nvPr>
        </p:nvSpPr>
        <p:spPr/>
        <p:txBody>
          <a:bodyPr/>
          <a:lstStyle/>
          <a:p>
            <a:fld id="{6820E366-83F4-400E-B0C0-64ED3D9725ED}" type="datetimeFigureOut">
              <a:rPr lang="en-GB" smtClean="0"/>
              <a:t>09/10/2022</a:t>
            </a:fld>
            <a:endParaRPr lang="en-GB"/>
          </a:p>
        </p:txBody>
      </p:sp>
      <p:sp>
        <p:nvSpPr>
          <p:cNvPr id="6" name="Footer Placeholder 5">
            <a:extLst>
              <a:ext uri="{FF2B5EF4-FFF2-40B4-BE49-F238E27FC236}">
                <a16:creationId xmlns:a16="http://schemas.microsoft.com/office/drawing/2014/main" id="{F5D1CC10-1E84-425E-95FA-BD6A593FC5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6DB107-0FB0-4136-A9EA-5A7FB1CCDEA8}"/>
              </a:ext>
            </a:extLst>
          </p:cNvPr>
          <p:cNvSpPr>
            <a:spLocks noGrp="1"/>
          </p:cNvSpPr>
          <p:nvPr>
            <p:ph type="sldNum" sz="quarter" idx="12"/>
          </p:nvPr>
        </p:nvSpPr>
        <p:spPr/>
        <p:txBody>
          <a:bodyPr/>
          <a:lstStyle/>
          <a:p>
            <a:fld id="{8D52EDE6-2F01-428A-93BD-D21F7DEEEA08}" type="slidenum">
              <a:rPr lang="en-GB" smtClean="0"/>
              <a:t>‹#›</a:t>
            </a:fld>
            <a:endParaRPr lang="en-GB"/>
          </a:p>
        </p:txBody>
      </p:sp>
    </p:spTree>
    <p:extLst>
      <p:ext uri="{BB962C8B-B14F-4D97-AF65-F5344CB8AC3E}">
        <p14:creationId xmlns:p14="http://schemas.microsoft.com/office/powerpoint/2010/main" val="3541790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626110-320B-425E-BCDA-2335F0A2A2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BA65B2-8177-40E3-9232-B603DB7616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241A95-1C28-4486-936A-FA0E72C9D7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0E366-83F4-400E-B0C0-64ED3D9725ED}" type="datetimeFigureOut">
              <a:rPr lang="en-GB" smtClean="0"/>
              <a:t>09/10/2022</a:t>
            </a:fld>
            <a:endParaRPr lang="en-GB"/>
          </a:p>
        </p:txBody>
      </p:sp>
      <p:sp>
        <p:nvSpPr>
          <p:cNvPr id="5" name="Footer Placeholder 4">
            <a:extLst>
              <a:ext uri="{FF2B5EF4-FFF2-40B4-BE49-F238E27FC236}">
                <a16:creationId xmlns:a16="http://schemas.microsoft.com/office/drawing/2014/main" id="{86B7673E-AA48-48FD-85A0-FFFDDE2FBB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EEB24A4-DDB0-44A8-A146-47E00D39A3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2EDE6-2F01-428A-93BD-D21F7DEEEA08}" type="slidenum">
              <a:rPr lang="en-GB" smtClean="0"/>
              <a:t>‹#›</a:t>
            </a:fld>
            <a:endParaRPr lang="en-GB"/>
          </a:p>
        </p:txBody>
      </p:sp>
    </p:spTree>
    <p:extLst>
      <p:ext uri="{BB962C8B-B14F-4D97-AF65-F5344CB8AC3E}">
        <p14:creationId xmlns:p14="http://schemas.microsoft.com/office/powerpoint/2010/main" val="1632277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2284" y="765175"/>
            <a:ext cx="7584017" cy="1655762"/>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912284" y="2420938"/>
            <a:ext cx="10033001" cy="3816351"/>
          </a:xfrm>
          <a:prstGeom prst="rect">
            <a:avLst/>
          </a:prstGeom>
        </p:spPr>
        <p:txBody>
          <a:bodyPr vert="horz" lIns="0" tIns="0" rIns="0" bIns="0" rtlCol="0">
            <a:normAutofit/>
          </a:bodyPr>
          <a:lstStyle/>
          <a:p>
            <a:pPr lvl="0"/>
            <a:r>
              <a:rPr lang="en-GB" dirty="0"/>
              <a:t>Click to edit Master text styles</a:t>
            </a:r>
          </a:p>
          <a:p>
            <a:pPr lvl="1"/>
            <a:r>
              <a:rPr lang="en-GB" dirty="0"/>
              <a:t>Second level</a:t>
            </a:r>
            <a:endParaRPr lang="en-US" dirty="0"/>
          </a:p>
        </p:txBody>
      </p:sp>
      <p:sp>
        <p:nvSpPr>
          <p:cNvPr id="5" name="Footer Placeholder 4"/>
          <p:cNvSpPr>
            <a:spLocks noGrp="1"/>
          </p:cNvSpPr>
          <p:nvPr>
            <p:ph type="ftr" sz="quarter" idx="3"/>
          </p:nvPr>
        </p:nvSpPr>
        <p:spPr>
          <a:xfrm>
            <a:off x="912284" y="6237288"/>
            <a:ext cx="4114800" cy="269875"/>
          </a:xfrm>
          <a:prstGeom prst="rect">
            <a:avLst/>
          </a:prstGeom>
        </p:spPr>
        <p:txBody>
          <a:bodyPr vert="horz" lIns="0" tIns="0" rIns="0" bIns="0" rtlCol="0" anchor="b" anchorCtr="0"/>
          <a:lstStyle>
            <a:lvl1pPr algn="l">
              <a:defRPr sz="800" b="0" i="0">
                <a:solidFill>
                  <a:srgbClr val="005E84"/>
                </a:solidFill>
                <a:latin typeface="BROWN-LIGHT" pitchFamily="2" charset="77"/>
              </a:defRPr>
            </a:lvl1pPr>
          </a:lstStyle>
          <a:p>
            <a:endParaRPr lang="en-US" dirty="0"/>
          </a:p>
        </p:txBody>
      </p:sp>
      <p:sp>
        <p:nvSpPr>
          <p:cNvPr id="6" name="Slide Number Placeholder 5"/>
          <p:cNvSpPr>
            <a:spLocks noGrp="1"/>
          </p:cNvSpPr>
          <p:nvPr>
            <p:ph type="sldNum" sz="quarter" idx="4"/>
          </p:nvPr>
        </p:nvSpPr>
        <p:spPr>
          <a:xfrm>
            <a:off x="10945284" y="5967413"/>
            <a:ext cx="719667" cy="539750"/>
          </a:xfrm>
          <a:prstGeom prst="rect">
            <a:avLst/>
          </a:prstGeom>
        </p:spPr>
        <p:txBody>
          <a:bodyPr vert="horz" lIns="0" tIns="0" rIns="0" bIns="0" rtlCol="0" anchor="ctr"/>
          <a:lstStyle>
            <a:lvl1pPr algn="ctr">
              <a:defRPr sz="1200" b="1" i="0">
                <a:solidFill>
                  <a:srgbClr val="EF811B"/>
                </a:solidFill>
                <a:latin typeface="Brown-RegularItalic" pitchFamily="2" charset="77"/>
              </a:defRPr>
            </a:lvl1pPr>
          </a:lstStyle>
          <a:p>
            <a:fld id="{7C23CD3B-0B7E-9F43-AB10-3DFC78E76F5B}" type="slidenum">
              <a:rPr lang="en-US" smtClean="0"/>
              <a:pPr/>
              <a:t>‹#›</a:t>
            </a:fld>
            <a:endParaRPr lang="en-US" dirty="0"/>
          </a:p>
        </p:txBody>
      </p:sp>
      <p:sp>
        <p:nvSpPr>
          <p:cNvPr id="14" name="Doughnut 13">
            <a:extLst>
              <a:ext uri="{FF2B5EF4-FFF2-40B4-BE49-F238E27FC236}">
                <a16:creationId xmlns:a16="http://schemas.microsoft.com/office/drawing/2014/main" id="{8053CFB4-0282-FC47-9A5D-60F19FB383A5}"/>
              </a:ext>
            </a:extLst>
          </p:cNvPr>
          <p:cNvSpPr/>
          <p:nvPr userDrawn="1"/>
        </p:nvSpPr>
        <p:spPr>
          <a:xfrm>
            <a:off x="10945284" y="5967413"/>
            <a:ext cx="719667" cy="539750"/>
          </a:xfrm>
          <a:prstGeom prst="donut">
            <a:avLst>
              <a:gd name="adj" fmla="val 132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3000821365"/>
      </p:ext>
    </p:extLst>
  </p:cSld>
  <p:clrMap bg1="lt1" tx1="dk1" bg2="lt2" tx2="dk2" accent1="accent1" accent2="accent2" accent3="accent3" accent4="accent4" accent5="accent5" accent6="accent6" hlink="hlink" folHlink="folHlink"/>
  <p:sldLayoutIdLst>
    <p:sldLayoutId id="2147483674" r:id="rId1"/>
    <p:sldLayoutId id="2147483675" r:id="rId2"/>
  </p:sldLayoutIdLst>
  <p:hf hdr="0" ftr="0" dt="0"/>
  <p:txStyles>
    <p:titleStyle>
      <a:lvl1pPr algn="l" defTabSz="914400" rtl="0" eaLnBrk="1" latinLnBrk="0" hangingPunct="1">
        <a:lnSpc>
          <a:spcPct val="90000"/>
        </a:lnSpc>
        <a:spcBef>
          <a:spcPct val="0"/>
        </a:spcBef>
        <a:buNone/>
        <a:defRPr sz="3000" b="1" i="0" kern="1200" baseline="0">
          <a:solidFill>
            <a:srgbClr val="EF811B"/>
          </a:solidFill>
          <a:latin typeface="Brown-RegularItalic" pitchFamily="2" charset="77"/>
          <a:ea typeface="+mj-ea"/>
          <a:cs typeface="+mj-cs"/>
        </a:defRPr>
      </a:lvl1pPr>
    </p:titleStyle>
    <p:bodyStyle>
      <a:lvl1pPr marL="0" indent="0" algn="l" defTabSz="720000" rtl="0" eaLnBrk="1" latinLnBrk="0" hangingPunct="1">
        <a:lnSpc>
          <a:spcPct val="100000"/>
        </a:lnSpc>
        <a:spcBef>
          <a:spcPts val="0"/>
        </a:spcBef>
        <a:spcAft>
          <a:spcPts val="600"/>
        </a:spcAft>
        <a:buFontTx/>
        <a:buNone/>
        <a:defRPr sz="2100" b="0" i="0" kern="1200" baseline="0">
          <a:solidFill>
            <a:srgbClr val="005E84"/>
          </a:solidFill>
          <a:latin typeface="Roboto Slab Light" pitchFamily="2" charset="0"/>
          <a:ea typeface="Roboto Slab Light" pitchFamily="2" charset="0"/>
          <a:cs typeface="+mn-cs"/>
        </a:defRPr>
      </a:lvl1pPr>
      <a:lvl2pPr marL="144000" indent="-457200" algn="l" defTabSz="720000" rtl="0" eaLnBrk="1" latinLnBrk="0" hangingPunct="1">
        <a:lnSpc>
          <a:spcPct val="100000"/>
        </a:lnSpc>
        <a:spcBef>
          <a:spcPts val="0"/>
        </a:spcBef>
        <a:spcAft>
          <a:spcPts val="600"/>
        </a:spcAft>
        <a:buFont typeface="Arial" panose="020B0604020202020204" pitchFamily="34" charset="0"/>
        <a:buChar char="•"/>
        <a:defRPr sz="2100" b="0" i="0" kern="1200" baseline="0">
          <a:solidFill>
            <a:srgbClr val="005E84"/>
          </a:solidFill>
          <a:latin typeface="Roboto Slab Light" pitchFamily="2" charset="0"/>
          <a:ea typeface="Roboto Slab Light" pitchFamily="2" charset="0"/>
          <a:cs typeface="+mn-cs"/>
        </a:defRPr>
      </a:lvl2pPr>
      <a:lvl3pPr marL="11430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3pPr>
      <a:lvl4pPr marL="16002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4pPr>
      <a:lvl5pPr marL="20574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25" userDrawn="1">
          <p15:clr>
            <a:srgbClr val="F26B43"/>
          </p15:clr>
        </p15:guide>
        <p15:guide id="2" pos="5352" userDrawn="1">
          <p15:clr>
            <a:srgbClr val="F26B43"/>
          </p15:clr>
        </p15:guide>
        <p15:guide id="3" pos="7348" userDrawn="1">
          <p15:clr>
            <a:srgbClr val="F26B43"/>
          </p15:clr>
        </p15:guide>
        <p15:guide id="4" pos="6895" userDrawn="1">
          <p15:clr>
            <a:srgbClr val="F26B43"/>
          </p15:clr>
        </p15:guide>
        <p15:guide id="6" pos="575" userDrawn="1">
          <p15:clr>
            <a:srgbClr val="F26B43"/>
          </p15:clr>
        </p15:guide>
        <p15:guide id="7" orient="horz" pos="278" userDrawn="1">
          <p15:clr>
            <a:srgbClr val="F26B43"/>
          </p15:clr>
        </p15:guide>
        <p15:guide id="8" orient="horz" pos="3929" userDrawn="1">
          <p15:clr>
            <a:srgbClr val="F26B43"/>
          </p15:clr>
        </p15:guide>
        <p15:guide id="9" orient="horz" pos="482" userDrawn="1">
          <p15:clr>
            <a:srgbClr val="F26B43"/>
          </p15:clr>
        </p15:guide>
        <p15:guide id="10" pos="1119" userDrawn="1">
          <p15:clr>
            <a:srgbClr val="F26B43"/>
          </p15:clr>
        </p15:guide>
        <p15:guide id="11"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86976" y="3652186"/>
            <a:ext cx="10130899"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95519E"/>
                </a:solidFill>
                <a:effectLst/>
                <a:uLnTx/>
                <a:uFillTx/>
                <a:latin typeface="League Spartan" panose="00000800000000000000" pitchFamily="50" charset="0"/>
              </a:rPr>
              <a:t>Lesson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effectLst/>
                <a:uLnTx/>
                <a:uFillTx/>
                <a:latin typeface="League Spartan" panose="00000800000000000000" pitchFamily="50" charset="0"/>
              </a:rPr>
              <a:t>Protecting Our Wellbeing</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a:t>
            </a:fld>
            <a:endParaRPr lang="en-GB" dirty="0"/>
          </a:p>
        </p:txBody>
      </p:sp>
      <p:sp>
        <p:nvSpPr>
          <p:cNvPr id="10" name="Footer Placeholder 3"/>
          <p:cNvSpPr>
            <a:spLocks noGrp="1"/>
          </p:cNvSpPr>
          <p:nvPr>
            <p:ph type="ftr" sz="quarter" idx="11"/>
          </p:nvPr>
        </p:nvSpPr>
        <p:spPr>
          <a:xfrm>
            <a:off x="0" y="6581516"/>
            <a:ext cx="12192000" cy="365125"/>
          </a:xfrm>
        </p:spPr>
        <p:txBody>
          <a:bodyPr/>
          <a:lstStyle/>
          <a:p>
            <a:r>
              <a:rPr lang="en-GB" sz="1050" dirty="0"/>
              <a:t>© PSHE Association 2019</a:t>
            </a:r>
            <a:r>
              <a:rPr lang="en-GB" dirty="0"/>
              <a:t>	 </a:t>
            </a:r>
          </a:p>
        </p:txBody>
      </p:sp>
      <p:pic>
        <p:nvPicPr>
          <p:cNvPr id="6146" name="Picture 2" descr="Brain, Mind, Presence, Mindset, Mindfulness, Medi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5783" y="615277"/>
            <a:ext cx="3904361" cy="251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4FD2121-A092-4675-868F-1FC7E07E9AC2}"/>
              </a:ext>
            </a:extLst>
          </p:cNvPr>
          <p:cNvSpPr>
            <a:spLocks noGrp="1"/>
          </p:cNvSpPr>
          <p:nvPr>
            <p:ph type="title"/>
          </p:nvPr>
        </p:nvSpPr>
        <p:spPr>
          <a:xfrm>
            <a:off x="5884179" y="1992524"/>
            <a:ext cx="5337270" cy="1999209"/>
          </a:xfrm>
        </p:spPr>
        <p:txBody>
          <a:bodyPr anchor="b">
            <a:normAutofit fontScale="90000"/>
          </a:bodyPr>
          <a:lstStyle/>
          <a:p>
            <a:pPr algn="ctr"/>
            <a:r>
              <a:rPr lang="en-GB" sz="5400" b="1" i="1" dirty="0">
                <a:solidFill>
                  <a:srgbClr val="FFFFFF"/>
                </a:solidFill>
                <a:latin typeface="Century Gothic" panose="020B0502020202020204" pitchFamily="34" charset="0"/>
              </a:rPr>
              <a:t>Recognising Stress and protecting our wellbeing </a:t>
            </a:r>
            <a:endParaRPr lang="en-GB" sz="5400" dirty="0">
              <a:solidFill>
                <a:srgbClr val="FFFFFF"/>
              </a:solidFill>
            </a:endParaRPr>
          </a:p>
        </p:txBody>
      </p:sp>
      <p:sp>
        <p:nvSpPr>
          <p:cNvPr id="20"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01D348B-FC13-477B-AE2E-CBE5A85078C4}"/>
              </a:ext>
            </a:extLst>
          </p:cNvPr>
          <p:cNvGrpSpPr/>
          <p:nvPr/>
        </p:nvGrpSpPr>
        <p:grpSpPr>
          <a:xfrm>
            <a:off x="62858" y="1619017"/>
            <a:ext cx="3660121" cy="3593084"/>
            <a:chOff x="-40885" y="550295"/>
            <a:chExt cx="3343594" cy="3267456"/>
          </a:xfrm>
        </p:grpSpPr>
        <p:pic>
          <p:nvPicPr>
            <p:cNvPr id="9" name="Picture 8">
              <a:extLst>
                <a:ext uri="{FF2B5EF4-FFF2-40B4-BE49-F238E27FC236}">
                  <a16:creationId xmlns:a16="http://schemas.microsoft.com/office/drawing/2014/main" id="{F2AA4E61-9F4F-4AE7-B79F-9CA91D0F2A2D}"/>
                </a:ext>
              </a:extLst>
            </p:cNvPr>
            <p:cNvPicPr/>
            <p:nvPr/>
          </p:nvPicPr>
          <p:blipFill>
            <a:blip r:embed="rId3"/>
            <a:stretch>
              <a:fillRect/>
            </a:stretch>
          </p:blipFill>
          <p:spPr>
            <a:xfrm>
              <a:off x="-40885" y="550295"/>
              <a:ext cx="3078480" cy="3267456"/>
            </a:xfrm>
            <a:prstGeom prst="rect">
              <a:avLst/>
            </a:prstGeom>
          </p:spPr>
        </p:pic>
        <p:sp>
          <p:nvSpPr>
            <p:cNvPr id="11" name="Rectangle 10">
              <a:extLst>
                <a:ext uri="{FF2B5EF4-FFF2-40B4-BE49-F238E27FC236}">
                  <a16:creationId xmlns:a16="http://schemas.microsoft.com/office/drawing/2014/main" id="{7929507F-C740-4C60-AA29-E9EC6B67E278}"/>
                </a:ext>
              </a:extLst>
            </p:cNvPr>
            <p:cNvSpPr/>
            <p:nvPr/>
          </p:nvSpPr>
          <p:spPr>
            <a:xfrm>
              <a:off x="438874" y="693298"/>
              <a:ext cx="2863835" cy="196655"/>
            </a:xfrm>
            <a:prstGeom prst="rect">
              <a:avLst/>
            </a:prstGeom>
            <a:ln>
              <a:noFill/>
            </a:ln>
          </p:spPr>
          <p:txBody>
            <a:bodyPr vert="horz" lIns="0" tIns="0" rIns="0" bIns="0" rtlCol="0">
              <a:normAutofit/>
            </a:bodyPr>
            <a:lstStyle/>
            <a:p>
              <a:pPr marL="6350" indent="-6350">
                <a:lnSpc>
                  <a:spcPct val="97000"/>
                </a:lnSpc>
                <a:spcAft>
                  <a:spcPts val="800"/>
                </a:spcAft>
              </a:pPr>
              <a:r>
                <a:rPr lang="en-GB" sz="13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Stress flows into the container</a:t>
              </a:r>
            </a:p>
          </p:txBody>
        </p:sp>
      </p:grpSp>
      <p:sp>
        <p:nvSpPr>
          <p:cNvPr id="6" name="TextBox 5">
            <a:extLst>
              <a:ext uri="{FF2B5EF4-FFF2-40B4-BE49-F238E27FC236}">
                <a16:creationId xmlns:a16="http://schemas.microsoft.com/office/drawing/2014/main" id="{9F903250-0CC0-420F-8B5E-2A17ED2D506D}"/>
              </a:ext>
            </a:extLst>
          </p:cNvPr>
          <p:cNvSpPr txBox="1"/>
          <p:nvPr/>
        </p:nvSpPr>
        <p:spPr>
          <a:xfrm>
            <a:off x="526753" y="457201"/>
            <a:ext cx="4103239" cy="369332"/>
          </a:xfrm>
          <a:prstGeom prst="rect">
            <a:avLst/>
          </a:prstGeom>
          <a:noFill/>
        </p:spPr>
        <p:txBody>
          <a:bodyPr wrap="none" rtlCol="0">
            <a:spAutoFit/>
          </a:bodyPr>
          <a:lstStyle/>
          <a:p>
            <a:r>
              <a:rPr lang="en-GB" dirty="0"/>
              <a:t>If the container overflows problems occur</a:t>
            </a:r>
          </a:p>
        </p:txBody>
      </p:sp>
      <p:sp>
        <p:nvSpPr>
          <p:cNvPr id="13" name="TextBox 12">
            <a:extLst>
              <a:ext uri="{FF2B5EF4-FFF2-40B4-BE49-F238E27FC236}">
                <a16:creationId xmlns:a16="http://schemas.microsoft.com/office/drawing/2014/main" id="{8F9D0676-6C76-4CF1-807B-9FC522A7D7D2}"/>
              </a:ext>
            </a:extLst>
          </p:cNvPr>
          <p:cNvSpPr txBox="1"/>
          <p:nvPr/>
        </p:nvSpPr>
        <p:spPr>
          <a:xfrm>
            <a:off x="764878" y="5103918"/>
            <a:ext cx="3257509" cy="646331"/>
          </a:xfrm>
          <a:prstGeom prst="rect">
            <a:avLst/>
          </a:prstGeom>
          <a:noFill/>
        </p:spPr>
        <p:txBody>
          <a:bodyPr wrap="square" rtlCol="0">
            <a:spAutoFit/>
          </a:bodyPr>
          <a:lstStyle/>
          <a:p>
            <a:r>
              <a:rPr lang="en-GB" dirty="0"/>
              <a:t>Helpful coping strategies allows the tap to let the stress out</a:t>
            </a:r>
          </a:p>
        </p:txBody>
      </p:sp>
      <p:sp>
        <p:nvSpPr>
          <p:cNvPr id="14" name="TextBox 13">
            <a:extLst>
              <a:ext uri="{FF2B5EF4-FFF2-40B4-BE49-F238E27FC236}">
                <a16:creationId xmlns:a16="http://schemas.microsoft.com/office/drawing/2014/main" id="{1E114353-4D4A-487E-8A83-808B7F98E580}"/>
              </a:ext>
            </a:extLst>
          </p:cNvPr>
          <p:cNvSpPr txBox="1"/>
          <p:nvPr/>
        </p:nvSpPr>
        <p:spPr>
          <a:xfrm>
            <a:off x="2618318" y="3766974"/>
            <a:ext cx="2068637" cy="923330"/>
          </a:xfrm>
          <a:prstGeom prst="rect">
            <a:avLst/>
          </a:prstGeom>
          <a:noFill/>
        </p:spPr>
        <p:txBody>
          <a:bodyPr wrap="square" rtlCol="0">
            <a:spAutoFit/>
          </a:bodyPr>
          <a:lstStyle/>
          <a:p>
            <a:r>
              <a:rPr lang="en-GB" dirty="0"/>
              <a:t>Unhelpful strategies blocks the tap and stress overflows </a:t>
            </a:r>
          </a:p>
        </p:txBody>
      </p:sp>
    </p:spTree>
    <p:extLst>
      <p:ext uri="{BB962C8B-B14F-4D97-AF65-F5344CB8AC3E}">
        <p14:creationId xmlns:p14="http://schemas.microsoft.com/office/powerpoint/2010/main" val="2048095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700493-3E79-4F00-A932-96C89918D27D}"/>
              </a:ext>
            </a:extLst>
          </p:cNvPr>
          <p:cNvSpPr>
            <a:spLocks noGrp="1"/>
          </p:cNvSpPr>
          <p:nvPr>
            <p:ph type="title"/>
          </p:nvPr>
        </p:nvSpPr>
        <p:spPr>
          <a:xfrm>
            <a:off x="635000" y="640823"/>
            <a:ext cx="3418659" cy="5583148"/>
          </a:xfrm>
        </p:spPr>
        <p:txBody>
          <a:bodyPr anchor="ctr">
            <a:normAutofit/>
          </a:bodyPr>
          <a:lstStyle/>
          <a:p>
            <a:r>
              <a:rPr lang="en-GB" sz="5400" b="1" i="1" dirty="0">
                <a:solidFill>
                  <a:schemeClr val="accent2"/>
                </a:solidFill>
                <a:latin typeface="+mn-lt"/>
              </a:rPr>
              <a:t>Things to Avoid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06FCDB0-3C0B-463A-8F1B-EE3C47DE068E}"/>
              </a:ext>
            </a:extLst>
          </p:cNvPr>
          <p:cNvGraphicFramePr>
            <a:graphicFrameLocks noGrp="1"/>
          </p:cNvGraphicFramePr>
          <p:nvPr>
            <p:ph idx="1"/>
            <p:extLst>
              <p:ext uri="{D42A27DB-BD31-4B8C-83A1-F6EECF244321}">
                <p14:modId xmlns:p14="http://schemas.microsoft.com/office/powerpoint/2010/main" val="295693165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4522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8F76C3-5418-4D85-845B-71A90DAC7467}"/>
              </a:ext>
            </a:extLst>
          </p:cNvPr>
          <p:cNvSpPr>
            <a:spLocks noGrp="1"/>
          </p:cNvSpPr>
          <p:nvPr>
            <p:ph type="ctrTitle"/>
          </p:nvPr>
        </p:nvSpPr>
        <p:spPr>
          <a:xfrm>
            <a:off x="841248" y="548640"/>
            <a:ext cx="3600860" cy="5431536"/>
          </a:xfrm>
        </p:spPr>
        <p:txBody>
          <a:bodyPr vert="horz" lIns="91440" tIns="45720" rIns="91440" bIns="45720" rtlCol="0" anchor="ctr">
            <a:normAutofit/>
          </a:bodyPr>
          <a:lstStyle/>
          <a:p>
            <a:pPr algn="l"/>
            <a:r>
              <a:rPr kumimoji="0" lang="en-US" sz="5400" b="1" i="0" u="none" strike="noStrike" kern="1200" cap="none" spc="0" normalizeH="0" baseline="0" noProof="0" dirty="0">
                <a:ln>
                  <a:noFill/>
                </a:ln>
                <a:solidFill>
                  <a:schemeClr val="accent2"/>
                </a:solidFill>
                <a:effectLst/>
                <a:uLnTx/>
                <a:uFillTx/>
                <a:latin typeface="+mj-lt"/>
                <a:ea typeface="+mj-ea"/>
                <a:cs typeface="+mj-cs"/>
              </a:rPr>
              <a:t>DIGITAL WELLBEING</a:t>
            </a:r>
            <a:endParaRPr lang="en-US" sz="5400" b="1" kern="1200" dirty="0">
              <a:solidFill>
                <a:schemeClr val="accent2"/>
              </a:solidFill>
              <a:latin typeface="+mj-lt"/>
              <a:ea typeface="+mj-ea"/>
              <a:cs typeface="+mj-cs"/>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4BD9246-82AF-408C-B9B3-FA881558B549}"/>
              </a:ext>
            </a:extLst>
          </p:cNvPr>
          <p:cNvSpPr>
            <a:spLocks noGrp="1"/>
          </p:cNvSpPr>
          <p:nvPr>
            <p:ph type="subTitle" idx="1"/>
          </p:nvPr>
        </p:nvSpPr>
        <p:spPr>
          <a:xfrm>
            <a:off x="4910758" y="106393"/>
            <a:ext cx="7086976" cy="6538592"/>
          </a:xfrm>
        </p:spPr>
        <p:txBody>
          <a:bodyPr vert="horz" lIns="91440" tIns="45720" rIns="91440" bIns="45720" rtlCol="0" anchor="ctr">
            <a:normAutofit/>
          </a:bodyPr>
          <a:lstStyle/>
          <a:p>
            <a:r>
              <a:rPr kumimoji="0" lang="en-US" sz="2000" b="0" i="0" u="none" strike="noStrike" cap="none" spc="0" normalizeH="0" baseline="0" noProof="0" dirty="0">
                <a:ln>
                  <a:noFill/>
                </a:ln>
                <a:effectLst/>
                <a:uLnTx/>
                <a:uFillTx/>
              </a:rPr>
              <a:t>Now, more than ever, we will need to be mindful of our digital wellbeing. Here are some guidelines:</a:t>
            </a:r>
            <a:endParaRPr lang="en-US" sz="2000" b="0" i="0" u="none" strike="noStrike" cap="none" spc="0" normalizeH="0" baseline="0" noProof="0" dirty="0">
              <a:ln>
                <a:noFill/>
              </a:ln>
              <a:effectLst/>
              <a:uLnTx/>
              <a:uFillTx/>
              <a:cs typeface="Calibri" panose="020F0502020204030204"/>
            </a:endParaRPr>
          </a:p>
          <a:p>
            <a:pPr marL="285750" indent="-285750">
              <a:buChar char="•"/>
            </a:pPr>
            <a:r>
              <a:rPr kumimoji="0" lang="en-US" sz="2000" b="0" i="0" u="none" strike="noStrike" cap="none" spc="0" normalizeH="0" baseline="0" noProof="0" dirty="0">
                <a:ln>
                  <a:noFill/>
                </a:ln>
                <a:effectLst/>
                <a:uLnTx/>
                <a:uFillTx/>
              </a:rPr>
              <a:t>Turn off pop-up notifications and alerts on your computer/phone and make use of the ‘do not disturb’ or ‘sleep’ functions on your phone while you are working on tasks that require concentration. You will be much more productive and less distracted.</a:t>
            </a:r>
            <a:r>
              <a:rPr lang="en-US" sz="2000" dirty="0"/>
              <a:t> </a:t>
            </a:r>
            <a:endParaRPr lang="en-US" sz="2000" b="0" i="0" u="none" strike="noStrike" cap="none" spc="0" normalizeH="0" baseline="0" noProof="0" dirty="0">
              <a:ln>
                <a:noFill/>
              </a:ln>
              <a:effectLst/>
              <a:uLnTx/>
              <a:uFillTx/>
              <a:cs typeface="Calibri"/>
            </a:endParaRPr>
          </a:p>
          <a:p>
            <a:pPr marL="285750" indent="-285750">
              <a:buChar char="•"/>
            </a:pPr>
            <a:r>
              <a:rPr kumimoji="0" lang="en-US" sz="2000" b="0" i="0" u="none" strike="noStrike" cap="none" spc="0" normalizeH="0" baseline="0" noProof="0" dirty="0">
                <a:ln>
                  <a:noFill/>
                </a:ln>
                <a:effectLst/>
                <a:uLnTx/>
                <a:uFillTx/>
              </a:rPr>
              <a:t>A break away from all screens can allow your mind to recharge and you will be more </a:t>
            </a:r>
            <a:r>
              <a:rPr lang="en-US" sz="2000" dirty="0"/>
              <a:t>focused </a:t>
            </a:r>
            <a:r>
              <a:rPr kumimoji="0" lang="en-US" sz="2000" b="0" i="0" u="none" strike="noStrike" cap="none" spc="0" normalizeH="0" baseline="0" noProof="0" dirty="0">
                <a:ln>
                  <a:noFill/>
                </a:ln>
                <a:effectLst/>
                <a:uLnTx/>
                <a:uFillTx/>
              </a:rPr>
              <a:t>when you return. Resist using your phone (social media, checking the news etc</a:t>
            </a:r>
            <a:r>
              <a:rPr lang="en-US" sz="2000" dirty="0"/>
              <a:t>.)</a:t>
            </a:r>
            <a:r>
              <a:rPr kumimoji="0" lang="en-US" sz="2000" b="0" i="0" u="none" strike="noStrike" cap="none" spc="0" normalizeH="0" baseline="0" noProof="0" dirty="0">
                <a:ln>
                  <a:noFill/>
                </a:ln>
                <a:effectLst/>
                <a:uLnTx/>
                <a:uFillTx/>
              </a:rPr>
              <a:t> during breaks. Make sure you get up, move around or do some stretches at regular intervals when working on a computer, preferably every hour.</a:t>
            </a:r>
            <a:r>
              <a:rPr lang="en-US" sz="2000" dirty="0"/>
              <a:t> </a:t>
            </a:r>
            <a:endParaRPr lang="en-US" sz="2000" b="0" i="0" u="none" strike="noStrike" cap="none" spc="0" normalizeH="0" baseline="0" noProof="0" dirty="0">
              <a:ln>
                <a:noFill/>
              </a:ln>
              <a:effectLst/>
              <a:uLnTx/>
              <a:uFillTx/>
              <a:cs typeface="Calibri"/>
            </a:endParaRPr>
          </a:p>
          <a:p>
            <a:pPr marL="285750" indent="-285750">
              <a:buChar char="•"/>
            </a:pPr>
            <a:r>
              <a:rPr kumimoji="0" lang="en-US" sz="2000" b="0" i="0" u="none" strike="noStrike" cap="none" spc="0" normalizeH="0" baseline="0" noProof="0" dirty="0">
                <a:ln>
                  <a:noFill/>
                </a:ln>
                <a:effectLst/>
                <a:uLnTx/>
                <a:uFillTx/>
              </a:rPr>
              <a:t>Remember, you will work much more effectively if you have adequate sleep and down time</a:t>
            </a:r>
            <a:endParaRPr lang="en-US" sz="2000" dirty="0">
              <a:cs typeface="Calibri" panose="020F0502020204030204"/>
            </a:endParaRPr>
          </a:p>
        </p:txBody>
      </p:sp>
    </p:spTree>
    <p:extLst>
      <p:ext uri="{BB962C8B-B14F-4D97-AF65-F5344CB8AC3E}">
        <p14:creationId xmlns:p14="http://schemas.microsoft.com/office/powerpoint/2010/main" val="1169704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DAD780-FE09-47BA-A496-AAEF2ADA6C99}"/>
              </a:ext>
            </a:extLst>
          </p:cNvPr>
          <p:cNvSpPr>
            <a:spLocks noGrp="1"/>
          </p:cNvSpPr>
          <p:nvPr>
            <p:ph type="title"/>
          </p:nvPr>
        </p:nvSpPr>
        <p:spPr>
          <a:xfrm>
            <a:off x="838200" y="557188"/>
            <a:ext cx="4862848" cy="5569291"/>
          </a:xfrm>
        </p:spPr>
        <p:txBody>
          <a:bodyPr>
            <a:normAutofit/>
          </a:bodyPr>
          <a:lstStyle/>
          <a:p>
            <a:pPr algn="ctr"/>
            <a:r>
              <a:rPr lang="en-GB" sz="5200" b="1" i="1" dirty="0">
                <a:latin typeface="+mn-lt"/>
              </a:rPr>
              <a:t>Know When To Seek Help</a:t>
            </a:r>
          </a:p>
        </p:txBody>
      </p:sp>
      <p:graphicFrame>
        <p:nvGraphicFramePr>
          <p:cNvPr id="5" name="Content Placeholder 2">
            <a:extLst>
              <a:ext uri="{FF2B5EF4-FFF2-40B4-BE49-F238E27FC236}">
                <a16:creationId xmlns:a16="http://schemas.microsoft.com/office/drawing/2014/main" id="{26D79701-747F-4CE6-8F9B-747D248BD8BE}"/>
              </a:ext>
            </a:extLst>
          </p:cNvPr>
          <p:cNvGraphicFramePr>
            <a:graphicFrameLocks noGrp="1"/>
          </p:cNvGraphicFramePr>
          <p:nvPr>
            <p:ph idx="1"/>
            <p:extLst>
              <p:ext uri="{D42A27DB-BD31-4B8C-83A1-F6EECF244321}">
                <p14:modId xmlns:p14="http://schemas.microsoft.com/office/powerpoint/2010/main" val="468432053"/>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Qr code&#10;&#10;Description automatically generated">
            <a:extLst>
              <a:ext uri="{FF2B5EF4-FFF2-40B4-BE49-F238E27FC236}">
                <a16:creationId xmlns:a16="http://schemas.microsoft.com/office/drawing/2014/main" id="{0725B748-73A5-ECEB-9274-C3B0153F39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8353" y="2110678"/>
            <a:ext cx="3642342" cy="4747322"/>
          </a:xfrm>
          <a:prstGeom prst="rect">
            <a:avLst/>
          </a:prstGeom>
        </p:spPr>
      </p:pic>
    </p:spTree>
    <p:extLst>
      <p:ext uri="{BB962C8B-B14F-4D97-AF65-F5344CB8AC3E}">
        <p14:creationId xmlns:p14="http://schemas.microsoft.com/office/powerpoint/2010/main" val="1849700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D20312-4282-4E4D-BBE6-CD6A161F67A6}"/>
              </a:ext>
            </a:extLst>
          </p:cNvPr>
          <p:cNvSpPr>
            <a:spLocks noGrp="1"/>
          </p:cNvSpPr>
          <p:nvPr>
            <p:ph type="title"/>
          </p:nvPr>
        </p:nvSpPr>
        <p:spPr>
          <a:xfrm>
            <a:off x="838200" y="365125"/>
            <a:ext cx="10515600" cy="1325563"/>
          </a:xfrm>
        </p:spPr>
        <p:txBody>
          <a:bodyPr>
            <a:normAutofit/>
          </a:bodyPr>
          <a:lstStyle/>
          <a:p>
            <a:r>
              <a:rPr lang="en-GB" sz="5400"/>
              <a:t>Breathe </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39ABE846-35FF-4A14-8F48-9DD48CD1E3B5}"/>
              </a:ext>
            </a:extLst>
          </p:cNvPr>
          <p:cNvSpPr>
            <a:spLocks noGrp="1"/>
          </p:cNvSpPr>
          <p:nvPr>
            <p:ph idx="1"/>
          </p:nvPr>
        </p:nvSpPr>
        <p:spPr>
          <a:xfrm>
            <a:off x="499872" y="1929384"/>
            <a:ext cx="10853928" cy="4818888"/>
          </a:xfrm>
        </p:spPr>
        <p:txBody>
          <a:bodyPr vert="horz" lIns="0" tIns="0" rIns="0" bIns="0" rtlCol="0" anchor="t">
            <a:normAutofit/>
          </a:bodyPr>
          <a:lstStyle/>
          <a:p>
            <a:pPr algn="ctr">
              <a:lnSpc>
                <a:spcPct val="90000"/>
              </a:lnSpc>
            </a:pPr>
            <a:r>
              <a:rPr lang="en-GB" sz="1800" b="1" i="0" dirty="0">
                <a:solidFill>
                  <a:schemeClr val="tx1"/>
                </a:solidFill>
                <a:effectLst/>
                <a:latin typeface="Calibri" panose="020F0502020204030204" pitchFamily="34" charset="0"/>
                <a:cs typeface="Calibri" panose="020F0502020204030204" pitchFamily="34" charset="0"/>
              </a:rPr>
              <a:t>This calming breathing technique for stress, anxiety and panic takes just a few minutes and can be done anywhere.</a:t>
            </a:r>
            <a:endParaRPr lang="en-GB" sz="1800" b="0" i="0" dirty="0">
              <a:solidFill>
                <a:schemeClr val="tx1"/>
              </a:solidFill>
              <a:effectLst/>
              <a:latin typeface="Calibri" panose="020F0502020204030204" pitchFamily="34" charset="0"/>
              <a:cs typeface="Calibri" panose="020F0502020204030204" pitchFamily="34" charset="0"/>
            </a:endParaRPr>
          </a:p>
          <a:p>
            <a:pPr algn="ctr">
              <a:lnSpc>
                <a:spcPct val="90000"/>
              </a:lnSpc>
            </a:pPr>
            <a:r>
              <a:rPr lang="en-GB" sz="1800" b="0" i="0" dirty="0">
                <a:solidFill>
                  <a:schemeClr val="tx1"/>
                </a:solidFill>
                <a:effectLst/>
                <a:latin typeface="Calibri" panose="020F0502020204030204" pitchFamily="34" charset="0"/>
                <a:cs typeface="Calibri" panose="020F0502020204030204" pitchFamily="34" charset="0"/>
              </a:rPr>
              <a:t>You will get the most benefit if you do it regularly, as part of your daily routine.</a:t>
            </a:r>
          </a:p>
          <a:p>
            <a:pPr algn="ctr">
              <a:lnSpc>
                <a:spcPct val="90000"/>
              </a:lnSpc>
            </a:pPr>
            <a:r>
              <a:rPr lang="en-GB" sz="1800" b="0" i="0" dirty="0">
                <a:solidFill>
                  <a:schemeClr val="tx1"/>
                </a:solidFill>
                <a:effectLst/>
                <a:latin typeface="Calibri" panose="020F0502020204030204" pitchFamily="34" charset="0"/>
                <a:cs typeface="Calibri" panose="020F0502020204030204" pitchFamily="34" charset="0"/>
              </a:rPr>
              <a:t>You can do it standing up, sitting in a chair that supports your back, or lying on a bed or yoga mat on the floor.</a:t>
            </a:r>
          </a:p>
          <a:p>
            <a:pPr algn="ctr">
              <a:lnSpc>
                <a:spcPct val="90000"/>
              </a:lnSpc>
            </a:pPr>
            <a:r>
              <a:rPr lang="en-GB" sz="1800" b="0" i="0" dirty="0">
                <a:solidFill>
                  <a:schemeClr val="tx1"/>
                </a:solidFill>
                <a:effectLst/>
                <a:latin typeface="Calibri" panose="020F0502020204030204" pitchFamily="34" charset="0"/>
                <a:cs typeface="Calibri" panose="020F0502020204030204" pitchFamily="34" charset="0"/>
              </a:rPr>
              <a:t>Make yourself as comfortable as you can. </a:t>
            </a:r>
          </a:p>
          <a:p>
            <a:pPr algn="ctr">
              <a:lnSpc>
                <a:spcPct val="90000"/>
              </a:lnSpc>
            </a:pPr>
            <a:r>
              <a:rPr lang="en-GB" sz="1800" b="0" i="0" dirty="0">
                <a:solidFill>
                  <a:schemeClr val="tx1"/>
                </a:solidFill>
                <a:effectLst/>
                <a:latin typeface="Calibri" panose="020F0502020204030204" pitchFamily="34" charset="0"/>
                <a:cs typeface="Calibri" panose="020F0502020204030204" pitchFamily="34" charset="0"/>
              </a:rPr>
              <a:t>If you're lying down, place your arms a little bit away from your sides, with the palms up. Let your legs be straight, or bend your knees so your feet are flat on the floor.</a:t>
            </a:r>
          </a:p>
          <a:p>
            <a:pPr algn="ctr">
              <a:lnSpc>
                <a:spcPct val="90000"/>
              </a:lnSpc>
            </a:pPr>
            <a:r>
              <a:rPr lang="en-GB" sz="1800" b="0" i="0" dirty="0">
                <a:solidFill>
                  <a:schemeClr val="tx1"/>
                </a:solidFill>
                <a:effectLst/>
                <a:latin typeface="Calibri" panose="020F0502020204030204" pitchFamily="34" charset="0"/>
                <a:cs typeface="Calibri" panose="020F0502020204030204" pitchFamily="34" charset="0"/>
              </a:rPr>
              <a:t>If you're sitting, place your arms on the chair arms.</a:t>
            </a:r>
          </a:p>
          <a:p>
            <a:pPr algn="ctr">
              <a:lnSpc>
                <a:spcPct val="90000"/>
              </a:lnSpc>
            </a:pPr>
            <a:r>
              <a:rPr lang="en-GB" sz="1800" b="0" i="0" dirty="0">
                <a:solidFill>
                  <a:schemeClr val="tx1"/>
                </a:solidFill>
                <a:effectLst/>
                <a:latin typeface="Calibri" panose="020F0502020204030204" pitchFamily="34" charset="0"/>
                <a:cs typeface="Calibri" panose="020F0502020204030204" pitchFamily="34" charset="0"/>
              </a:rPr>
              <a:t>If you're sitting or standing, place both feet flat on the ground. Whatever position you're in, place your feet roughly hip-width apart.</a:t>
            </a:r>
          </a:p>
          <a:p>
            <a:pPr marL="285750" indent="-285750" algn="ctr">
              <a:lnSpc>
                <a:spcPct val="90000"/>
              </a:lnSpc>
              <a:buFont typeface="Arial"/>
              <a:buChar char="•"/>
            </a:pPr>
            <a:r>
              <a:rPr lang="en-GB" sz="1800" b="0" i="0" dirty="0">
                <a:solidFill>
                  <a:schemeClr val="tx1"/>
                </a:solidFill>
                <a:effectLst/>
                <a:latin typeface="Calibri"/>
                <a:cs typeface="Calibri"/>
              </a:rPr>
              <a:t>Let your breath flow as deep down into your belly as is comfortable, without forcing it</a:t>
            </a:r>
          </a:p>
          <a:p>
            <a:pPr marL="285750" indent="-285750" algn="ctr">
              <a:lnSpc>
                <a:spcPct val="90000"/>
              </a:lnSpc>
              <a:buFont typeface="Arial"/>
              <a:buChar char="•"/>
            </a:pPr>
            <a:r>
              <a:rPr lang="en-GB" sz="1800" dirty="0">
                <a:solidFill>
                  <a:schemeClr val="tx1"/>
                </a:solidFill>
                <a:latin typeface="Calibri"/>
                <a:cs typeface="Calibri"/>
              </a:rPr>
              <a:t>Try</a:t>
            </a:r>
            <a:r>
              <a:rPr lang="en-GB" sz="1800" b="0" i="0" dirty="0">
                <a:solidFill>
                  <a:schemeClr val="tx1"/>
                </a:solidFill>
                <a:effectLst/>
                <a:latin typeface="Calibri"/>
                <a:cs typeface="Calibri"/>
              </a:rPr>
              <a:t> breathing in through your nose and out through your mouth</a:t>
            </a:r>
            <a:endParaRPr lang="en-GB" sz="2400" dirty="0">
              <a:solidFill>
                <a:schemeClr val="tx1"/>
              </a:solidFill>
              <a:latin typeface="Calibri"/>
              <a:cs typeface="Calibri"/>
            </a:endParaRPr>
          </a:p>
          <a:p>
            <a:pPr marL="285750" indent="-285750" algn="ctr">
              <a:lnSpc>
                <a:spcPct val="90000"/>
              </a:lnSpc>
              <a:buFont typeface="Arial"/>
              <a:buChar char="•"/>
            </a:pPr>
            <a:r>
              <a:rPr lang="en-GB" sz="1800" b="0" i="0" dirty="0">
                <a:solidFill>
                  <a:schemeClr val="tx1"/>
                </a:solidFill>
                <a:effectLst/>
                <a:latin typeface="Calibri"/>
                <a:cs typeface="Calibri"/>
              </a:rPr>
              <a:t>Breathe in gently and regularly. Some people find it helpful to count steadily from 1 to 5. You may not be able to reach 5 at first</a:t>
            </a:r>
            <a:endParaRPr lang="en-GB" sz="2400" dirty="0">
              <a:solidFill>
                <a:schemeClr val="tx1"/>
              </a:solidFill>
              <a:latin typeface="Roboto Slab"/>
              <a:cs typeface="Calibri"/>
            </a:endParaRPr>
          </a:p>
          <a:p>
            <a:pPr marL="285750" indent="-285750" algn="ctr">
              <a:lnSpc>
                <a:spcPct val="90000"/>
              </a:lnSpc>
              <a:buFont typeface="Arial"/>
              <a:buChar char="•"/>
            </a:pPr>
            <a:r>
              <a:rPr lang="en-GB" sz="1800" b="0" i="0" dirty="0">
                <a:solidFill>
                  <a:schemeClr val="tx1"/>
                </a:solidFill>
                <a:effectLst/>
                <a:latin typeface="Calibri"/>
                <a:cs typeface="Calibri"/>
              </a:rPr>
              <a:t>Then, without pausing or holding your breath, let it flow out gently, counting from 1 to 5 again, if you find this helpful</a:t>
            </a:r>
            <a:endParaRPr lang="en-GB" sz="2400" b="0" i="0" dirty="0">
              <a:solidFill>
                <a:schemeClr val="tx1"/>
              </a:solidFill>
              <a:effectLst/>
              <a:latin typeface="Roboto Slab"/>
              <a:cs typeface="Calibri"/>
            </a:endParaRPr>
          </a:p>
          <a:p>
            <a:pPr>
              <a:lnSpc>
                <a:spcPct val="90000"/>
              </a:lnSpc>
            </a:pPr>
            <a:endParaRPr lang="en-GB" sz="1700" dirty="0"/>
          </a:p>
        </p:txBody>
      </p:sp>
    </p:spTree>
    <p:extLst>
      <p:ext uri="{BB962C8B-B14F-4D97-AF65-F5344CB8AC3E}">
        <p14:creationId xmlns:p14="http://schemas.microsoft.com/office/powerpoint/2010/main" val="3157958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B8924DE-A6AF-44F0-9970-E6D838AD918B}"/>
              </a:ext>
            </a:extLst>
          </p:cNvPr>
          <p:cNvSpPr>
            <a:spLocks noGrp="1"/>
          </p:cNvSpPr>
          <p:nvPr>
            <p:ph type="sldNum" sz="quarter" idx="12"/>
          </p:nvPr>
        </p:nvSpPr>
        <p:spPr>
          <a:xfrm>
            <a:off x="8610600" y="6356350"/>
            <a:ext cx="2743200" cy="365125"/>
          </a:xfrm>
        </p:spPr>
        <p:txBody>
          <a:bodyPr>
            <a:normAutofit/>
          </a:bodyPr>
          <a:lstStyle/>
          <a:p>
            <a:pPr>
              <a:spcAft>
                <a:spcPts val="600"/>
              </a:spcAft>
            </a:pPr>
            <a:fld id="{7C23CD3B-0B7E-9F43-AB10-3DFC78E76F5B}" type="slidenum">
              <a:rPr lang="en-US" smtClean="0"/>
              <a:pPr>
                <a:spcAft>
                  <a:spcPts val="600"/>
                </a:spcAft>
              </a:pPr>
              <a:t>15</a:t>
            </a:fld>
            <a:endParaRPr lang="en-US"/>
          </a:p>
        </p:txBody>
      </p:sp>
      <p:sp>
        <p:nvSpPr>
          <p:cNvPr id="15" name="Content Placeholder 2">
            <a:extLst>
              <a:ext uri="{FF2B5EF4-FFF2-40B4-BE49-F238E27FC236}">
                <a16:creationId xmlns:a16="http://schemas.microsoft.com/office/drawing/2014/main" id="{4CD33340-8FD8-4234-9DB9-26B3D0B48996}"/>
              </a:ext>
            </a:extLst>
          </p:cNvPr>
          <p:cNvSpPr>
            <a:spLocks noGrp="1"/>
          </p:cNvSpPr>
          <p:nvPr>
            <p:ph idx="1"/>
          </p:nvPr>
        </p:nvSpPr>
        <p:spPr>
          <a:xfrm>
            <a:off x="643467" y="1782981"/>
            <a:ext cx="10905066" cy="4393982"/>
          </a:xfrm>
        </p:spPr>
        <p:txBody>
          <a:bodyPr vert="horz" lIns="91440" tIns="45720" rIns="91440" bIns="45720" rtlCol="0" anchor="t">
            <a:normAutofit/>
          </a:bodyPr>
          <a:lstStyle/>
          <a:p>
            <a:pPr marL="0" indent="0" eaLnBrk="1" hangingPunct="1">
              <a:buClr>
                <a:srgbClr val="C6006F"/>
              </a:buClr>
              <a:buNone/>
            </a:pPr>
            <a:r>
              <a:rPr lang="en-GB" altLang="en-US" sz="2000" dirty="0"/>
              <a:t>Each of the “Five Ways to Wellbeing” positively enhances wellbeing. </a:t>
            </a:r>
          </a:p>
          <a:p>
            <a:pPr marL="0" indent="0" eaLnBrk="1" hangingPunct="1">
              <a:buClr>
                <a:srgbClr val="C6006F"/>
              </a:buClr>
              <a:buNone/>
            </a:pPr>
            <a:r>
              <a:rPr lang="en-GB" altLang="en-US" sz="2000" dirty="0"/>
              <a:t>When you have these positive experiences, you will change how you think and behave, enhancing your mental capital and becoming emotionally more resilient.</a:t>
            </a:r>
          </a:p>
          <a:p>
            <a:pPr marL="0" indent="0">
              <a:buNone/>
            </a:pPr>
            <a:endParaRPr lang="en-GB" sz="2000" dirty="0"/>
          </a:p>
        </p:txBody>
      </p:sp>
      <p:sp>
        <p:nvSpPr>
          <p:cNvPr id="17" name="TextBox 16">
            <a:extLst>
              <a:ext uri="{FF2B5EF4-FFF2-40B4-BE49-F238E27FC236}">
                <a16:creationId xmlns:a16="http://schemas.microsoft.com/office/drawing/2014/main" id="{E3F507A2-1A3C-499A-AB8D-7D647EEE5956}"/>
              </a:ext>
            </a:extLst>
          </p:cNvPr>
          <p:cNvSpPr txBox="1"/>
          <p:nvPr/>
        </p:nvSpPr>
        <p:spPr>
          <a:xfrm>
            <a:off x="1564491" y="3045562"/>
            <a:ext cx="10110007" cy="530594"/>
          </a:xfrm>
          <a:prstGeom prst="rect">
            <a:avLst/>
          </a:prstGeom>
          <a:noFill/>
        </p:spPr>
        <p:txBody>
          <a:bodyPr wrap="square">
            <a:spAutoFit/>
          </a:bodyPr>
          <a:lstStyle/>
          <a:p>
            <a:pPr marL="6350" indent="-6350">
              <a:lnSpc>
                <a:spcPct val="107000"/>
              </a:lnSpc>
              <a:spcAft>
                <a:spcPts val="4710"/>
              </a:spcAft>
              <a:tabLst>
                <a:tab pos="1591945" algn="ctr"/>
                <a:tab pos="3024505" algn="ctr"/>
                <a:tab pos="4281805" algn="ctr"/>
                <a:tab pos="5438775" algn="ctr"/>
              </a:tabLst>
            </a:pPr>
            <a:r>
              <a:rPr lang="en-GB" sz="2800" i="1" dirty="0">
                <a:solidFill>
                  <a:srgbClr val="EA577C"/>
                </a:solidFill>
                <a:effectLst/>
                <a:latin typeface="Calibri" panose="020F0502020204030204" pitchFamily="34" charset="0"/>
                <a:ea typeface="Calibri" panose="020F0502020204030204" pitchFamily="34" charset="0"/>
              </a:rPr>
              <a:t>Connect	        </a:t>
            </a:r>
            <a:r>
              <a:rPr lang="en-GB" sz="2800" i="1" dirty="0">
                <a:solidFill>
                  <a:srgbClr val="8198C4"/>
                </a:solidFill>
                <a:effectLst/>
                <a:latin typeface="Calibri" panose="020F0502020204030204" pitchFamily="34" charset="0"/>
                <a:ea typeface="Calibri" panose="020F0502020204030204" pitchFamily="34" charset="0"/>
              </a:rPr>
              <a:t>Be active	</a:t>
            </a:r>
            <a:r>
              <a:rPr lang="en-GB" sz="2800" i="1" dirty="0">
                <a:solidFill>
                  <a:srgbClr val="8198C4"/>
                </a:solidFill>
                <a:latin typeface="Calibri" panose="020F0502020204030204" pitchFamily="34" charset="0"/>
                <a:ea typeface="Calibri" panose="020F0502020204030204" pitchFamily="34" charset="0"/>
              </a:rPr>
              <a:t>     </a:t>
            </a:r>
            <a:r>
              <a:rPr lang="en-GB" sz="2800" i="1" dirty="0">
                <a:solidFill>
                  <a:srgbClr val="799383"/>
                </a:solidFill>
                <a:latin typeface="Calibri" panose="020F0502020204030204" pitchFamily="34" charset="0"/>
                <a:ea typeface="Calibri" panose="020F0502020204030204" pitchFamily="34" charset="0"/>
              </a:rPr>
              <a:t>K</a:t>
            </a:r>
            <a:r>
              <a:rPr lang="en-GB" sz="2800" i="1" dirty="0">
                <a:solidFill>
                  <a:srgbClr val="799383"/>
                </a:solidFill>
                <a:effectLst/>
                <a:latin typeface="Calibri" panose="020F0502020204030204" pitchFamily="34" charset="0"/>
                <a:ea typeface="Calibri" panose="020F0502020204030204" pitchFamily="34" charset="0"/>
              </a:rPr>
              <a:t>eep learning     </a:t>
            </a:r>
            <a:r>
              <a:rPr lang="en-GB" sz="2800" i="1" dirty="0">
                <a:solidFill>
                  <a:srgbClr val="BA94BC"/>
                </a:solidFill>
                <a:latin typeface="Calibri" panose="020F0502020204030204" pitchFamily="34" charset="0"/>
                <a:ea typeface="Calibri" panose="020F0502020204030204" pitchFamily="34" charset="0"/>
              </a:rPr>
              <a:t>G</a:t>
            </a:r>
            <a:r>
              <a:rPr lang="en-GB" sz="2800" i="1" dirty="0">
                <a:solidFill>
                  <a:srgbClr val="BA94BC"/>
                </a:solidFill>
                <a:effectLst/>
                <a:latin typeface="Calibri" panose="020F0502020204030204" pitchFamily="34" charset="0"/>
                <a:ea typeface="Calibri" panose="020F0502020204030204" pitchFamily="34" charset="0"/>
              </a:rPr>
              <a:t>ive to others    </a:t>
            </a:r>
            <a:r>
              <a:rPr lang="en-GB" sz="2800" i="1" dirty="0">
                <a:solidFill>
                  <a:srgbClr val="8BBC3B"/>
                </a:solidFill>
                <a:latin typeface="Calibri" panose="020F0502020204030204" pitchFamily="34" charset="0"/>
                <a:ea typeface="Calibri" panose="020F0502020204030204" pitchFamily="34" charset="0"/>
              </a:rPr>
              <a:t>T</a:t>
            </a:r>
            <a:r>
              <a:rPr lang="en-GB" sz="2800" i="1" dirty="0">
                <a:solidFill>
                  <a:srgbClr val="8BBC3B"/>
                </a:solidFill>
                <a:effectLst/>
                <a:latin typeface="Calibri" panose="020F0502020204030204" pitchFamily="34" charset="0"/>
                <a:ea typeface="Calibri" panose="020F0502020204030204" pitchFamily="34" charset="0"/>
              </a:rPr>
              <a:t>ake notice</a:t>
            </a:r>
            <a:endParaRPr lang="en-GB" sz="2800" dirty="0">
              <a:solidFill>
                <a:srgbClr val="181717"/>
              </a:solidFill>
              <a:effectLst/>
              <a:latin typeface="Times New Roman" panose="02020603050405020304" pitchFamily="18" charset="0"/>
              <a:ea typeface="Times New Roman" panose="02020603050405020304" pitchFamily="18" charset="0"/>
            </a:endParaRPr>
          </a:p>
        </p:txBody>
      </p:sp>
      <p:grpSp>
        <p:nvGrpSpPr>
          <p:cNvPr id="22" name="Group 21">
            <a:extLst>
              <a:ext uri="{FF2B5EF4-FFF2-40B4-BE49-F238E27FC236}">
                <a16:creationId xmlns:a16="http://schemas.microsoft.com/office/drawing/2014/main" id="{747E929B-3F8D-4490-8446-EFFD66389976}"/>
              </a:ext>
            </a:extLst>
          </p:cNvPr>
          <p:cNvGrpSpPr/>
          <p:nvPr/>
        </p:nvGrpSpPr>
        <p:grpSpPr>
          <a:xfrm>
            <a:off x="5611883" y="3965314"/>
            <a:ext cx="1632939" cy="1500157"/>
            <a:chOff x="0" y="0"/>
            <a:chExt cx="627253" cy="634568"/>
          </a:xfrm>
        </p:grpSpPr>
        <p:sp>
          <p:nvSpPr>
            <p:cNvPr id="19" name="Shape 358">
              <a:extLst>
                <a:ext uri="{FF2B5EF4-FFF2-40B4-BE49-F238E27FC236}">
                  <a16:creationId xmlns:a16="http://schemas.microsoft.com/office/drawing/2014/main" id="{F3595A11-DD56-4883-BDBE-1250EA78003F}"/>
                </a:ext>
              </a:extLst>
            </p:cNvPr>
            <p:cNvSpPr/>
            <p:nvPr/>
          </p:nvSpPr>
          <p:spPr>
            <a:xfrm>
              <a:off x="0" y="0"/>
              <a:ext cx="627253" cy="634568"/>
            </a:xfrm>
            <a:custGeom>
              <a:avLst/>
              <a:gdLst/>
              <a:ahLst/>
              <a:cxnLst/>
              <a:rect l="0" t="0" r="0" b="0"/>
              <a:pathLst>
                <a:path w="627253" h="634568">
                  <a:moveTo>
                    <a:pt x="297624" y="2515"/>
                  </a:moveTo>
                  <a:cubicBezTo>
                    <a:pt x="312115" y="0"/>
                    <a:pt x="324663" y="3696"/>
                    <a:pt x="337553" y="9550"/>
                  </a:cubicBezTo>
                  <a:cubicBezTo>
                    <a:pt x="349669" y="15049"/>
                    <a:pt x="362979" y="17716"/>
                    <a:pt x="374917" y="23545"/>
                  </a:cubicBezTo>
                  <a:cubicBezTo>
                    <a:pt x="398196" y="34912"/>
                    <a:pt x="420383" y="48895"/>
                    <a:pt x="443992" y="59372"/>
                  </a:cubicBezTo>
                  <a:cubicBezTo>
                    <a:pt x="462191" y="67462"/>
                    <a:pt x="475932" y="80785"/>
                    <a:pt x="490080" y="94247"/>
                  </a:cubicBezTo>
                  <a:cubicBezTo>
                    <a:pt x="495986" y="99873"/>
                    <a:pt x="502564" y="104711"/>
                    <a:pt x="508749" y="110020"/>
                  </a:cubicBezTo>
                  <a:cubicBezTo>
                    <a:pt x="513817" y="114389"/>
                    <a:pt x="519125" y="118542"/>
                    <a:pt x="523697" y="123444"/>
                  </a:cubicBezTo>
                  <a:cubicBezTo>
                    <a:pt x="534784" y="135306"/>
                    <a:pt x="545529" y="147510"/>
                    <a:pt x="556349" y="159639"/>
                  </a:cubicBezTo>
                  <a:cubicBezTo>
                    <a:pt x="564337" y="168605"/>
                    <a:pt x="572808" y="177178"/>
                    <a:pt x="579996" y="186855"/>
                  </a:cubicBezTo>
                  <a:cubicBezTo>
                    <a:pt x="585965" y="194856"/>
                    <a:pt x="589026" y="205689"/>
                    <a:pt x="595782" y="212572"/>
                  </a:cubicBezTo>
                  <a:cubicBezTo>
                    <a:pt x="604558" y="221513"/>
                    <a:pt x="604914" y="234836"/>
                    <a:pt x="611556" y="243395"/>
                  </a:cubicBezTo>
                  <a:cubicBezTo>
                    <a:pt x="619747" y="253924"/>
                    <a:pt x="615429" y="265290"/>
                    <a:pt x="618414" y="275755"/>
                  </a:cubicBezTo>
                  <a:cubicBezTo>
                    <a:pt x="619341" y="279031"/>
                    <a:pt x="620154" y="282549"/>
                    <a:pt x="621919" y="285267"/>
                  </a:cubicBezTo>
                  <a:cubicBezTo>
                    <a:pt x="625831" y="291262"/>
                    <a:pt x="627253" y="296710"/>
                    <a:pt x="624662" y="304393"/>
                  </a:cubicBezTo>
                  <a:cubicBezTo>
                    <a:pt x="622732" y="310109"/>
                    <a:pt x="624014" y="317106"/>
                    <a:pt x="624294" y="323507"/>
                  </a:cubicBezTo>
                  <a:cubicBezTo>
                    <a:pt x="624624" y="331495"/>
                    <a:pt x="626516" y="339611"/>
                    <a:pt x="625513" y="347383"/>
                  </a:cubicBezTo>
                  <a:cubicBezTo>
                    <a:pt x="624967" y="351612"/>
                    <a:pt x="620332" y="355968"/>
                    <a:pt x="616636" y="358978"/>
                  </a:cubicBezTo>
                  <a:cubicBezTo>
                    <a:pt x="608775" y="365392"/>
                    <a:pt x="606349" y="373354"/>
                    <a:pt x="606831" y="383451"/>
                  </a:cubicBezTo>
                  <a:cubicBezTo>
                    <a:pt x="606920" y="385254"/>
                    <a:pt x="600710" y="386855"/>
                    <a:pt x="599592" y="389547"/>
                  </a:cubicBezTo>
                  <a:cubicBezTo>
                    <a:pt x="596925" y="396024"/>
                    <a:pt x="596024" y="402260"/>
                    <a:pt x="588251" y="406019"/>
                  </a:cubicBezTo>
                  <a:cubicBezTo>
                    <a:pt x="581990" y="409054"/>
                    <a:pt x="583565" y="414642"/>
                    <a:pt x="590131" y="420802"/>
                  </a:cubicBezTo>
                  <a:cubicBezTo>
                    <a:pt x="591388" y="421983"/>
                    <a:pt x="592125" y="425221"/>
                    <a:pt x="591553" y="426936"/>
                  </a:cubicBezTo>
                  <a:cubicBezTo>
                    <a:pt x="587883" y="437794"/>
                    <a:pt x="583540" y="448411"/>
                    <a:pt x="579895" y="459295"/>
                  </a:cubicBezTo>
                  <a:cubicBezTo>
                    <a:pt x="577329" y="466966"/>
                    <a:pt x="574929" y="474802"/>
                    <a:pt x="573583" y="482765"/>
                  </a:cubicBezTo>
                  <a:cubicBezTo>
                    <a:pt x="572541" y="488950"/>
                    <a:pt x="573253" y="495363"/>
                    <a:pt x="582168" y="493204"/>
                  </a:cubicBezTo>
                  <a:cubicBezTo>
                    <a:pt x="583362" y="492925"/>
                    <a:pt x="584772" y="493788"/>
                    <a:pt x="586080" y="494131"/>
                  </a:cubicBezTo>
                  <a:cubicBezTo>
                    <a:pt x="585419" y="495490"/>
                    <a:pt x="585076" y="497383"/>
                    <a:pt x="584035" y="498119"/>
                  </a:cubicBezTo>
                  <a:cubicBezTo>
                    <a:pt x="579692" y="501243"/>
                    <a:pt x="575882" y="507797"/>
                    <a:pt x="569544" y="501281"/>
                  </a:cubicBezTo>
                  <a:cubicBezTo>
                    <a:pt x="568909" y="500634"/>
                    <a:pt x="564934" y="502298"/>
                    <a:pt x="563804" y="503910"/>
                  </a:cubicBezTo>
                  <a:cubicBezTo>
                    <a:pt x="562216" y="506171"/>
                    <a:pt x="560489" y="510095"/>
                    <a:pt x="561327" y="512013"/>
                  </a:cubicBezTo>
                  <a:cubicBezTo>
                    <a:pt x="562191" y="514007"/>
                    <a:pt x="567004" y="516179"/>
                    <a:pt x="568439" y="515252"/>
                  </a:cubicBezTo>
                  <a:cubicBezTo>
                    <a:pt x="572414" y="512699"/>
                    <a:pt x="576847" y="509067"/>
                    <a:pt x="577799" y="516039"/>
                  </a:cubicBezTo>
                  <a:cubicBezTo>
                    <a:pt x="578167" y="518693"/>
                    <a:pt x="571017" y="523138"/>
                    <a:pt x="566801" y="525894"/>
                  </a:cubicBezTo>
                  <a:cubicBezTo>
                    <a:pt x="565226" y="526936"/>
                    <a:pt x="562216" y="525729"/>
                    <a:pt x="559943" y="525183"/>
                  </a:cubicBezTo>
                  <a:cubicBezTo>
                    <a:pt x="557276" y="524535"/>
                    <a:pt x="554711" y="523494"/>
                    <a:pt x="552107" y="522630"/>
                  </a:cubicBezTo>
                  <a:cubicBezTo>
                    <a:pt x="553822" y="524281"/>
                    <a:pt x="555561" y="525894"/>
                    <a:pt x="557200" y="527647"/>
                  </a:cubicBezTo>
                  <a:cubicBezTo>
                    <a:pt x="557505" y="527977"/>
                    <a:pt x="557606" y="529031"/>
                    <a:pt x="557352" y="529387"/>
                  </a:cubicBezTo>
                  <a:cubicBezTo>
                    <a:pt x="548843" y="541261"/>
                    <a:pt x="543687" y="557428"/>
                    <a:pt x="528688" y="561568"/>
                  </a:cubicBezTo>
                  <a:cubicBezTo>
                    <a:pt x="515849" y="565112"/>
                    <a:pt x="506971" y="574065"/>
                    <a:pt x="497002" y="581889"/>
                  </a:cubicBezTo>
                  <a:cubicBezTo>
                    <a:pt x="487591" y="589267"/>
                    <a:pt x="479501" y="599745"/>
                    <a:pt x="465734" y="597471"/>
                  </a:cubicBezTo>
                  <a:cubicBezTo>
                    <a:pt x="463842" y="597154"/>
                    <a:pt x="461556" y="601205"/>
                    <a:pt x="459105" y="602170"/>
                  </a:cubicBezTo>
                  <a:cubicBezTo>
                    <a:pt x="453987" y="604177"/>
                    <a:pt x="447078" y="608482"/>
                    <a:pt x="443662" y="606501"/>
                  </a:cubicBezTo>
                  <a:cubicBezTo>
                    <a:pt x="433464" y="600608"/>
                    <a:pt x="428269" y="608025"/>
                    <a:pt x="421919" y="613207"/>
                  </a:cubicBezTo>
                  <a:cubicBezTo>
                    <a:pt x="405587" y="626516"/>
                    <a:pt x="386423" y="631037"/>
                    <a:pt x="366916" y="632739"/>
                  </a:cubicBezTo>
                  <a:cubicBezTo>
                    <a:pt x="347256" y="634441"/>
                    <a:pt x="327444" y="634568"/>
                    <a:pt x="307734" y="634225"/>
                  </a:cubicBezTo>
                  <a:cubicBezTo>
                    <a:pt x="293802" y="633984"/>
                    <a:pt x="279895" y="632003"/>
                    <a:pt x="266027" y="630428"/>
                  </a:cubicBezTo>
                  <a:cubicBezTo>
                    <a:pt x="247713" y="628332"/>
                    <a:pt x="229197" y="627063"/>
                    <a:pt x="211226" y="623202"/>
                  </a:cubicBezTo>
                  <a:cubicBezTo>
                    <a:pt x="196507" y="620052"/>
                    <a:pt x="182232" y="614223"/>
                    <a:pt x="168161" y="608495"/>
                  </a:cubicBezTo>
                  <a:cubicBezTo>
                    <a:pt x="150190" y="601205"/>
                    <a:pt x="133160" y="590804"/>
                    <a:pt x="114719" y="585407"/>
                  </a:cubicBezTo>
                  <a:cubicBezTo>
                    <a:pt x="90970" y="578447"/>
                    <a:pt x="75032" y="561010"/>
                    <a:pt x="58318" y="544309"/>
                  </a:cubicBezTo>
                  <a:cubicBezTo>
                    <a:pt x="53721" y="539712"/>
                    <a:pt x="52248" y="531736"/>
                    <a:pt x="48590" y="525831"/>
                  </a:cubicBezTo>
                  <a:cubicBezTo>
                    <a:pt x="44348" y="518973"/>
                    <a:pt x="39281" y="512686"/>
                    <a:pt x="34061" y="505460"/>
                  </a:cubicBezTo>
                  <a:cubicBezTo>
                    <a:pt x="20955" y="481165"/>
                    <a:pt x="7404" y="459054"/>
                    <a:pt x="10325" y="428485"/>
                  </a:cubicBezTo>
                  <a:cubicBezTo>
                    <a:pt x="12789" y="402818"/>
                    <a:pt x="8077" y="376529"/>
                    <a:pt x="6947" y="350482"/>
                  </a:cubicBezTo>
                  <a:cubicBezTo>
                    <a:pt x="6223" y="333781"/>
                    <a:pt x="5931" y="317030"/>
                    <a:pt x="6109" y="300279"/>
                  </a:cubicBezTo>
                  <a:cubicBezTo>
                    <a:pt x="6160" y="295732"/>
                    <a:pt x="9119" y="291262"/>
                    <a:pt x="9868" y="286601"/>
                  </a:cubicBezTo>
                  <a:cubicBezTo>
                    <a:pt x="10681" y="281572"/>
                    <a:pt x="13767" y="273736"/>
                    <a:pt x="3404" y="277012"/>
                  </a:cubicBezTo>
                  <a:cubicBezTo>
                    <a:pt x="2527" y="273266"/>
                    <a:pt x="0" y="268897"/>
                    <a:pt x="1041" y="265874"/>
                  </a:cubicBezTo>
                  <a:cubicBezTo>
                    <a:pt x="6718" y="249263"/>
                    <a:pt x="12941" y="232829"/>
                    <a:pt x="19583" y="216611"/>
                  </a:cubicBezTo>
                  <a:cubicBezTo>
                    <a:pt x="37122" y="173812"/>
                    <a:pt x="62205" y="135471"/>
                    <a:pt x="86677" y="97180"/>
                  </a:cubicBezTo>
                  <a:cubicBezTo>
                    <a:pt x="102083" y="73101"/>
                    <a:pt x="120320" y="49174"/>
                    <a:pt x="146888" y="37160"/>
                  </a:cubicBezTo>
                  <a:cubicBezTo>
                    <a:pt x="155727" y="33172"/>
                    <a:pt x="166751" y="35230"/>
                    <a:pt x="176085" y="32080"/>
                  </a:cubicBezTo>
                  <a:cubicBezTo>
                    <a:pt x="191059" y="27013"/>
                    <a:pt x="205257" y="19190"/>
                    <a:pt x="220193" y="13932"/>
                  </a:cubicBezTo>
                  <a:cubicBezTo>
                    <a:pt x="230530" y="10300"/>
                    <a:pt x="241491" y="8268"/>
                    <a:pt x="252298" y="6845"/>
                  </a:cubicBezTo>
                  <a:cubicBezTo>
                    <a:pt x="267360" y="4851"/>
                    <a:pt x="282677" y="5105"/>
                    <a:pt x="297624" y="2515"/>
                  </a:cubicBezTo>
                  <a:close/>
                </a:path>
              </a:pathLst>
            </a:custGeom>
            <a:ln w="0" cap="flat">
              <a:miter lim="127000"/>
            </a:ln>
          </p:spPr>
          <p:style>
            <a:lnRef idx="0">
              <a:srgbClr val="000000">
                <a:alpha val="0"/>
              </a:srgbClr>
            </a:lnRef>
            <a:fillRef idx="1">
              <a:srgbClr val="799383"/>
            </a:fillRef>
            <a:effectRef idx="0">
              <a:scrgbClr r="0" g="0" b="0"/>
            </a:effectRef>
            <a:fontRef idx="none"/>
          </p:style>
          <p:txBody>
            <a:bodyPr/>
            <a:lstStyle/>
            <a:p>
              <a:endParaRPr lang="en-GB"/>
            </a:p>
          </p:txBody>
        </p:sp>
        <p:sp>
          <p:nvSpPr>
            <p:cNvPr id="20" name="Shape 359">
              <a:extLst>
                <a:ext uri="{FF2B5EF4-FFF2-40B4-BE49-F238E27FC236}">
                  <a16:creationId xmlns:a16="http://schemas.microsoft.com/office/drawing/2014/main" id="{3889C33A-5B4A-49DC-A970-8A2CFD2C4B0D}"/>
                </a:ext>
              </a:extLst>
            </p:cNvPr>
            <p:cNvSpPr/>
            <p:nvPr/>
          </p:nvSpPr>
          <p:spPr>
            <a:xfrm>
              <a:off x="108897" y="119076"/>
              <a:ext cx="206000" cy="397434"/>
            </a:xfrm>
            <a:custGeom>
              <a:avLst/>
              <a:gdLst/>
              <a:ahLst/>
              <a:cxnLst/>
              <a:rect l="0" t="0" r="0" b="0"/>
              <a:pathLst>
                <a:path w="206000" h="397434">
                  <a:moveTo>
                    <a:pt x="191630" y="736"/>
                  </a:moveTo>
                  <a:cubicBezTo>
                    <a:pt x="192189" y="838"/>
                    <a:pt x="192672" y="1054"/>
                    <a:pt x="193116" y="1257"/>
                  </a:cubicBezTo>
                  <a:cubicBezTo>
                    <a:pt x="193243" y="1308"/>
                    <a:pt x="193408" y="1384"/>
                    <a:pt x="193548" y="1435"/>
                  </a:cubicBezTo>
                  <a:cubicBezTo>
                    <a:pt x="194577" y="51"/>
                    <a:pt x="196456" y="533"/>
                    <a:pt x="197117" y="851"/>
                  </a:cubicBezTo>
                  <a:lnTo>
                    <a:pt x="198044" y="1320"/>
                  </a:lnTo>
                  <a:cubicBezTo>
                    <a:pt x="198399" y="1308"/>
                    <a:pt x="198742" y="1282"/>
                    <a:pt x="199085" y="1257"/>
                  </a:cubicBezTo>
                  <a:cubicBezTo>
                    <a:pt x="200558" y="1105"/>
                    <a:pt x="201905" y="1765"/>
                    <a:pt x="202984" y="2286"/>
                  </a:cubicBezTo>
                  <a:cubicBezTo>
                    <a:pt x="203302" y="2438"/>
                    <a:pt x="203619" y="2591"/>
                    <a:pt x="203937" y="2718"/>
                  </a:cubicBezTo>
                  <a:cubicBezTo>
                    <a:pt x="204661" y="3010"/>
                    <a:pt x="205372" y="3696"/>
                    <a:pt x="205664" y="4394"/>
                  </a:cubicBezTo>
                  <a:lnTo>
                    <a:pt x="205981" y="5169"/>
                  </a:lnTo>
                  <a:lnTo>
                    <a:pt x="205880" y="5474"/>
                  </a:lnTo>
                  <a:lnTo>
                    <a:pt x="206000" y="5614"/>
                  </a:lnTo>
                  <a:lnTo>
                    <a:pt x="206000" y="91392"/>
                  </a:lnTo>
                  <a:lnTo>
                    <a:pt x="205092" y="90754"/>
                  </a:lnTo>
                  <a:cubicBezTo>
                    <a:pt x="204381" y="89713"/>
                    <a:pt x="204711" y="88621"/>
                    <a:pt x="204915" y="88011"/>
                  </a:cubicBezTo>
                  <a:cubicBezTo>
                    <a:pt x="204280" y="87058"/>
                    <a:pt x="204140" y="85915"/>
                    <a:pt x="204013" y="84975"/>
                  </a:cubicBezTo>
                  <a:cubicBezTo>
                    <a:pt x="203975" y="84645"/>
                    <a:pt x="203937" y="84315"/>
                    <a:pt x="203860" y="84010"/>
                  </a:cubicBezTo>
                  <a:lnTo>
                    <a:pt x="203810" y="83579"/>
                  </a:lnTo>
                  <a:cubicBezTo>
                    <a:pt x="203619" y="83286"/>
                    <a:pt x="203391" y="82994"/>
                    <a:pt x="203187" y="82690"/>
                  </a:cubicBezTo>
                  <a:cubicBezTo>
                    <a:pt x="202375" y="81585"/>
                    <a:pt x="201447" y="80327"/>
                    <a:pt x="201219" y="78740"/>
                  </a:cubicBezTo>
                  <a:lnTo>
                    <a:pt x="201117" y="77851"/>
                  </a:lnTo>
                  <a:cubicBezTo>
                    <a:pt x="200978" y="76568"/>
                    <a:pt x="200914" y="76314"/>
                    <a:pt x="200381" y="75959"/>
                  </a:cubicBezTo>
                  <a:cubicBezTo>
                    <a:pt x="199212" y="75209"/>
                    <a:pt x="199009" y="73990"/>
                    <a:pt x="198882" y="73266"/>
                  </a:cubicBezTo>
                  <a:cubicBezTo>
                    <a:pt x="198869" y="73228"/>
                    <a:pt x="198869" y="73203"/>
                    <a:pt x="198857" y="73165"/>
                  </a:cubicBezTo>
                  <a:lnTo>
                    <a:pt x="198133" y="73139"/>
                  </a:lnTo>
                  <a:lnTo>
                    <a:pt x="197396" y="72136"/>
                  </a:lnTo>
                  <a:cubicBezTo>
                    <a:pt x="197041" y="71552"/>
                    <a:pt x="196774" y="70561"/>
                    <a:pt x="197180" y="69685"/>
                  </a:cubicBezTo>
                  <a:cubicBezTo>
                    <a:pt x="197790" y="68402"/>
                    <a:pt x="197434" y="67424"/>
                    <a:pt x="196710" y="65634"/>
                  </a:cubicBezTo>
                  <a:cubicBezTo>
                    <a:pt x="196202" y="64389"/>
                    <a:pt x="195618" y="62979"/>
                    <a:pt x="195618" y="61341"/>
                  </a:cubicBezTo>
                  <a:cubicBezTo>
                    <a:pt x="194501" y="61087"/>
                    <a:pt x="192596" y="60122"/>
                    <a:pt x="192062" y="57353"/>
                  </a:cubicBezTo>
                  <a:cubicBezTo>
                    <a:pt x="191859" y="57518"/>
                    <a:pt x="191643" y="57671"/>
                    <a:pt x="191414" y="57810"/>
                  </a:cubicBezTo>
                  <a:cubicBezTo>
                    <a:pt x="191364" y="58089"/>
                    <a:pt x="191351" y="58382"/>
                    <a:pt x="191326" y="58661"/>
                  </a:cubicBezTo>
                  <a:cubicBezTo>
                    <a:pt x="191249" y="59665"/>
                    <a:pt x="191148" y="60782"/>
                    <a:pt x="190627" y="61862"/>
                  </a:cubicBezTo>
                  <a:lnTo>
                    <a:pt x="190373" y="62369"/>
                  </a:lnTo>
                  <a:cubicBezTo>
                    <a:pt x="189840" y="63424"/>
                    <a:pt x="189738" y="63728"/>
                    <a:pt x="189903" y="64249"/>
                  </a:cubicBezTo>
                  <a:cubicBezTo>
                    <a:pt x="190437" y="65849"/>
                    <a:pt x="189217" y="67272"/>
                    <a:pt x="188252" y="68199"/>
                  </a:cubicBezTo>
                  <a:cubicBezTo>
                    <a:pt x="186881" y="69520"/>
                    <a:pt x="186804" y="69723"/>
                    <a:pt x="187033" y="71831"/>
                  </a:cubicBezTo>
                  <a:cubicBezTo>
                    <a:pt x="187300" y="74384"/>
                    <a:pt x="186842" y="76225"/>
                    <a:pt x="185699" y="77317"/>
                  </a:cubicBezTo>
                  <a:cubicBezTo>
                    <a:pt x="185407" y="77597"/>
                    <a:pt x="185357" y="78067"/>
                    <a:pt x="185306" y="79057"/>
                  </a:cubicBezTo>
                  <a:cubicBezTo>
                    <a:pt x="185242" y="80137"/>
                    <a:pt x="185153" y="81635"/>
                    <a:pt x="184125" y="82893"/>
                  </a:cubicBezTo>
                  <a:cubicBezTo>
                    <a:pt x="184163" y="84099"/>
                    <a:pt x="183591" y="85141"/>
                    <a:pt x="183198" y="85852"/>
                  </a:cubicBezTo>
                  <a:cubicBezTo>
                    <a:pt x="183032" y="86157"/>
                    <a:pt x="182778" y="86601"/>
                    <a:pt x="182766" y="86766"/>
                  </a:cubicBezTo>
                  <a:cubicBezTo>
                    <a:pt x="184099" y="87960"/>
                    <a:pt x="183667" y="89484"/>
                    <a:pt x="183502" y="89929"/>
                  </a:cubicBezTo>
                  <a:lnTo>
                    <a:pt x="183058" y="91186"/>
                  </a:lnTo>
                  <a:lnTo>
                    <a:pt x="181699" y="91364"/>
                  </a:lnTo>
                  <a:cubicBezTo>
                    <a:pt x="181674" y="91465"/>
                    <a:pt x="181648" y="91580"/>
                    <a:pt x="181623" y="91668"/>
                  </a:cubicBezTo>
                  <a:cubicBezTo>
                    <a:pt x="181458" y="92354"/>
                    <a:pt x="181204" y="93408"/>
                    <a:pt x="180302" y="94209"/>
                  </a:cubicBezTo>
                  <a:cubicBezTo>
                    <a:pt x="179997" y="94475"/>
                    <a:pt x="179756" y="95288"/>
                    <a:pt x="179553" y="95999"/>
                  </a:cubicBezTo>
                  <a:cubicBezTo>
                    <a:pt x="179349" y="96672"/>
                    <a:pt x="179146" y="97358"/>
                    <a:pt x="178854" y="97968"/>
                  </a:cubicBezTo>
                  <a:cubicBezTo>
                    <a:pt x="178702" y="98298"/>
                    <a:pt x="178499" y="98552"/>
                    <a:pt x="178270" y="98755"/>
                  </a:cubicBezTo>
                  <a:cubicBezTo>
                    <a:pt x="178333" y="99428"/>
                    <a:pt x="178397" y="100063"/>
                    <a:pt x="178168" y="100749"/>
                  </a:cubicBezTo>
                  <a:cubicBezTo>
                    <a:pt x="177444" y="102807"/>
                    <a:pt x="176682" y="104851"/>
                    <a:pt x="175920" y="106883"/>
                  </a:cubicBezTo>
                  <a:lnTo>
                    <a:pt x="175146" y="109004"/>
                  </a:lnTo>
                  <a:cubicBezTo>
                    <a:pt x="175133" y="109055"/>
                    <a:pt x="175133" y="109334"/>
                    <a:pt x="175146" y="109512"/>
                  </a:cubicBezTo>
                  <a:cubicBezTo>
                    <a:pt x="175158" y="110350"/>
                    <a:pt x="175184" y="112115"/>
                    <a:pt x="173469" y="113233"/>
                  </a:cubicBezTo>
                  <a:cubicBezTo>
                    <a:pt x="172784" y="113665"/>
                    <a:pt x="172606" y="113919"/>
                    <a:pt x="172555" y="113995"/>
                  </a:cubicBezTo>
                  <a:cubicBezTo>
                    <a:pt x="172580" y="114008"/>
                    <a:pt x="172631" y="114160"/>
                    <a:pt x="172822" y="114427"/>
                  </a:cubicBezTo>
                  <a:cubicBezTo>
                    <a:pt x="173596" y="115532"/>
                    <a:pt x="173253" y="117157"/>
                    <a:pt x="172453" y="117983"/>
                  </a:cubicBezTo>
                  <a:cubicBezTo>
                    <a:pt x="171133" y="119354"/>
                    <a:pt x="170891" y="120701"/>
                    <a:pt x="171653" y="122491"/>
                  </a:cubicBezTo>
                  <a:lnTo>
                    <a:pt x="172085" y="123495"/>
                  </a:lnTo>
                  <a:lnTo>
                    <a:pt x="171374" y="124739"/>
                  </a:lnTo>
                  <a:cubicBezTo>
                    <a:pt x="170942" y="125387"/>
                    <a:pt x="170256" y="125717"/>
                    <a:pt x="169558" y="125730"/>
                  </a:cubicBezTo>
                  <a:lnTo>
                    <a:pt x="169558" y="125806"/>
                  </a:lnTo>
                  <a:cubicBezTo>
                    <a:pt x="169545" y="126441"/>
                    <a:pt x="169532" y="127317"/>
                    <a:pt x="169088" y="128143"/>
                  </a:cubicBezTo>
                  <a:cubicBezTo>
                    <a:pt x="169126" y="128879"/>
                    <a:pt x="169075" y="130111"/>
                    <a:pt x="168008" y="130937"/>
                  </a:cubicBezTo>
                  <a:cubicBezTo>
                    <a:pt x="167907" y="131013"/>
                    <a:pt x="167805" y="131089"/>
                    <a:pt x="167704" y="131140"/>
                  </a:cubicBezTo>
                  <a:cubicBezTo>
                    <a:pt x="168173" y="132486"/>
                    <a:pt x="167843" y="133362"/>
                    <a:pt x="166903" y="134722"/>
                  </a:cubicBezTo>
                  <a:lnTo>
                    <a:pt x="166637" y="135115"/>
                  </a:lnTo>
                  <a:cubicBezTo>
                    <a:pt x="165697" y="136487"/>
                    <a:pt x="164706" y="138062"/>
                    <a:pt x="164681" y="139306"/>
                  </a:cubicBezTo>
                  <a:cubicBezTo>
                    <a:pt x="164668" y="140500"/>
                    <a:pt x="164160" y="141325"/>
                    <a:pt x="163830" y="141872"/>
                  </a:cubicBezTo>
                  <a:lnTo>
                    <a:pt x="163589" y="142278"/>
                  </a:lnTo>
                  <a:cubicBezTo>
                    <a:pt x="163589" y="143408"/>
                    <a:pt x="162928" y="144323"/>
                    <a:pt x="162420" y="145047"/>
                  </a:cubicBezTo>
                  <a:cubicBezTo>
                    <a:pt x="162255" y="145275"/>
                    <a:pt x="162090" y="145491"/>
                    <a:pt x="161963" y="145720"/>
                  </a:cubicBezTo>
                  <a:cubicBezTo>
                    <a:pt x="161836" y="145986"/>
                    <a:pt x="161811" y="146101"/>
                    <a:pt x="161811" y="146101"/>
                  </a:cubicBezTo>
                  <a:cubicBezTo>
                    <a:pt x="161963" y="147790"/>
                    <a:pt x="161354" y="149225"/>
                    <a:pt x="160820" y="150495"/>
                  </a:cubicBezTo>
                  <a:cubicBezTo>
                    <a:pt x="160325" y="151689"/>
                    <a:pt x="160020" y="152463"/>
                    <a:pt x="160147" y="153264"/>
                  </a:cubicBezTo>
                  <a:cubicBezTo>
                    <a:pt x="160338" y="154457"/>
                    <a:pt x="159842" y="155486"/>
                    <a:pt x="159474" y="156235"/>
                  </a:cubicBezTo>
                  <a:lnTo>
                    <a:pt x="157505" y="160566"/>
                  </a:lnTo>
                  <a:lnTo>
                    <a:pt x="156578" y="160794"/>
                  </a:lnTo>
                  <a:cubicBezTo>
                    <a:pt x="155346" y="161112"/>
                    <a:pt x="154216" y="160591"/>
                    <a:pt x="153289" y="160185"/>
                  </a:cubicBezTo>
                  <a:cubicBezTo>
                    <a:pt x="153060" y="160083"/>
                    <a:pt x="152730" y="159931"/>
                    <a:pt x="152514" y="159855"/>
                  </a:cubicBezTo>
                  <a:cubicBezTo>
                    <a:pt x="150813" y="160553"/>
                    <a:pt x="149276" y="160261"/>
                    <a:pt x="148107" y="159995"/>
                  </a:cubicBezTo>
                  <a:cubicBezTo>
                    <a:pt x="147866" y="160528"/>
                    <a:pt x="147485" y="161036"/>
                    <a:pt x="146761" y="161303"/>
                  </a:cubicBezTo>
                  <a:cubicBezTo>
                    <a:pt x="145898" y="161607"/>
                    <a:pt x="145009" y="161417"/>
                    <a:pt x="144094" y="160706"/>
                  </a:cubicBezTo>
                  <a:cubicBezTo>
                    <a:pt x="143980" y="160617"/>
                    <a:pt x="143523" y="160375"/>
                    <a:pt x="142265" y="160439"/>
                  </a:cubicBezTo>
                  <a:cubicBezTo>
                    <a:pt x="142113" y="160451"/>
                    <a:pt x="141745" y="160579"/>
                    <a:pt x="141465" y="160680"/>
                  </a:cubicBezTo>
                  <a:cubicBezTo>
                    <a:pt x="140907" y="160871"/>
                    <a:pt x="140208" y="161125"/>
                    <a:pt x="139408" y="161137"/>
                  </a:cubicBezTo>
                  <a:cubicBezTo>
                    <a:pt x="138532" y="161137"/>
                    <a:pt x="137833" y="160985"/>
                    <a:pt x="137173" y="160845"/>
                  </a:cubicBezTo>
                  <a:cubicBezTo>
                    <a:pt x="136843" y="160769"/>
                    <a:pt x="136512" y="160680"/>
                    <a:pt x="136182" y="160655"/>
                  </a:cubicBezTo>
                  <a:lnTo>
                    <a:pt x="135852" y="160960"/>
                  </a:lnTo>
                  <a:cubicBezTo>
                    <a:pt x="135382" y="161595"/>
                    <a:pt x="134239" y="162280"/>
                    <a:pt x="133083" y="161836"/>
                  </a:cubicBezTo>
                  <a:cubicBezTo>
                    <a:pt x="129489" y="160503"/>
                    <a:pt x="125793" y="160871"/>
                    <a:pt x="121882" y="161277"/>
                  </a:cubicBezTo>
                  <a:cubicBezTo>
                    <a:pt x="119698" y="161493"/>
                    <a:pt x="117412" y="161734"/>
                    <a:pt x="115138" y="161646"/>
                  </a:cubicBezTo>
                  <a:cubicBezTo>
                    <a:pt x="114668" y="161633"/>
                    <a:pt x="114198" y="161633"/>
                    <a:pt x="113729" y="161646"/>
                  </a:cubicBezTo>
                  <a:cubicBezTo>
                    <a:pt x="112357" y="161646"/>
                    <a:pt x="110935" y="161658"/>
                    <a:pt x="109347" y="161277"/>
                  </a:cubicBezTo>
                  <a:cubicBezTo>
                    <a:pt x="108445" y="161049"/>
                    <a:pt x="107226" y="161328"/>
                    <a:pt x="105943" y="161633"/>
                  </a:cubicBezTo>
                  <a:cubicBezTo>
                    <a:pt x="105169" y="161811"/>
                    <a:pt x="104394" y="161988"/>
                    <a:pt x="103619" y="162090"/>
                  </a:cubicBezTo>
                  <a:cubicBezTo>
                    <a:pt x="102908" y="162179"/>
                    <a:pt x="102197" y="162230"/>
                    <a:pt x="101486" y="162280"/>
                  </a:cubicBezTo>
                  <a:cubicBezTo>
                    <a:pt x="100724" y="162344"/>
                    <a:pt x="99962" y="162395"/>
                    <a:pt x="99200" y="162509"/>
                  </a:cubicBezTo>
                  <a:cubicBezTo>
                    <a:pt x="98006" y="162699"/>
                    <a:pt x="96787" y="162725"/>
                    <a:pt x="95580" y="162738"/>
                  </a:cubicBezTo>
                  <a:cubicBezTo>
                    <a:pt x="93878" y="162751"/>
                    <a:pt x="92265" y="162763"/>
                    <a:pt x="90805" y="163360"/>
                  </a:cubicBezTo>
                  <a:cubicBezTo>
                    <a:pt x="89637" y="163843"/>
                    <a:pt x="88570" y="163449"/>
                    <a:pt x="87795" y="163157"/>
                  </a:cubicBezTo>
                  <a:cubicBezTo>
                    <a:pt x="87554" y="163068"/>
                    <a:pt x="87186" y="162941"/>
                    <a:pt x="86995" y="162928"/>
                  </a:cubicBezTo>
                  <a:cubicBezTo>
                    <a:pt x="85293" y="163881"/>
                    <a:pt x="83401" y="163462"/>
                    <a:pt x="82144" y="163182"/>
                  </a:cubicBezTo>
                  <a:cubicBezTo>
                    <a:pt x="76987" y="162128"/>
                    <a:pt x="72517" y="162420"/>
                    <a:pt x="68097" y="164008"/>
                  </a:cubicBezTo>
                  <a:cubicBezTo>
                    <a:pt x="67145" y="164350"/>
                    <a:pt x="66256" y="164173"/>
                    <a:pt x="65608" y="164046"/>
                  </a:cubicBezTo>
                  <a:cubicBezTo>
                    <a:pt x="64846" y="163893"/>
                    <a:pt x="64097" y="163931"/>
                    <a:pt x="63310" y="163868"/>
                  </a:cubicBezTo>
                  <a:cubicBezTo>
                    <a:pt x="62255" y="163779"/>
                    <a:pt x="61176" y="163690"/>
                    <a:pt x="60566" y="163982"/>
                  </a:cubicBezTo>
                  <a:cubicBezTo>
                    <a:pt x="58471" y="165011"/>
                    <a:pt x="56718" y="164325"/>
                    <a:pt x="55563" y="163868"/>
                  </a:cubicBezTo>
                  <a:cubicBezTo>
                    <a:pt x="55093" y="163703"/>
                    <a:pt x="54623" y="163563"/>
                    <a:pt x="54407" y="163538"/>
                  </a:cubicBezTo>
                  <a:cubicBezTo>
                    <a:pt x="53899" y="163550"/>
                    <a:pt x="53391" y="163601"/>
                    <a:pt x="52883" y="163652"/>
                  </a:cubicBezTo>
                  <a:cubicBezTo>
                    <a:pt x="52362" y="163703"/>
                    <a:pt x="51829" y="163766"/>
                    <a:pt x="51257" y="163779"/>
                  </a:cubicBezTo>
                  <a:cubicBezTo>
                    <a:pt x="53708" y="166307"/>
                    <a:pt x="55182" y="166992"/>
                    <a:pt x="60706" y="169507"/>
                  </a:cubicBezTo>
                  <a:cubicBezTo>
                    <a:pt x="62509" y="170332"/>
                    <a:pt x="63894" y="171793"/>
                    <a:pt x="65113" y="173088"/>
                  </a:cubicBezTo>
                  <a:lnTo>
                    <a:pt x="66053" y="174066"/>
                  </a:lnTo>
                  <a:cubicBezTo>
                    <a:pt x="66891" y="174904"/>
                    <a:pt x="67462" y="175222"/>
                    <a:pt x="68161" y="175260"/>
                  </a:cubicBezTo>
                  <a:cubicBezTo>
                    <a:pt x="69126" y="175311"/>
                    <a:pt x="75108" y="179057"/>
                    <a:pt x="75946" y="180581"/>
                  </a:cubicBezTo>
                  <a:cubicBezTo>
                    <a:pt x="77711" y="180073"/>
                    <a:pt x="78880" y="180238"/>
                    <a:pt x="79705" y="181026"/>
                  </a:cubicBezTo>
                  <a:cubicBezTo>
                    <a:pt x="80353" y="181648"/>
                    <a:pt x="80645" y="182486"/>
                    <a:pt x="80556" y="183553"/>
                  </a:cubicBezTo>
                  <a:cubicBezTo>
                    <a:pt x="81356" y="183972"/>
                    <a:pt x="82093" y="184505"/>
                    <a:pt x="82817" y="185014"/>
                  </a:cubicBezTo>
                  <a:cubicBezTo>
                    <a:pt x="84049" y="185915"/>
                    <a:pt x="85039" y="186626"/>
                    <a:pt x="86309" y="186690"/>
                  </a:cubicBezTo>
                  <a:cubicBezTo>
                    <a:pt x="87732" y="186766"/>
                    <a:pt x="88506" y="187884"/>
                    <a:pt x="88964" y="188557"/>
                  </a:cubicBezTo>
                  <a:cubicBezTo>
                    <a:pt x="89090" y="188735"/>
                    <a:pt x="89268" y="188988"/>
                    <a:pt x="89357" y="189065"/>
                  </a:cubicBezTo>
                  <a:cubicBezTo>
                    <a:pt x="90297" y="189624"/>
                    <a:pt x="91351" y="190157"/>
                    <a:pt x="92405" y="190690"/>
                  </a:cubicBezTo>
                  <a:cubicBezTo>
                    <a:pt x="93472" y="191236"/>
                    <a:pt x="94552" y="191782"/>
                    <a:pt x="95580" y="192392"/>
                  </a:cubicBezTo>
                  <a:cubicBezTo>
                    <a:pt x="96330" y="192837"/>
                    <a:pt x="96926" y="193396"/>
                    <a:pt x="97447" y="193891"/>
                  </a:cubicBezTo>
                  <a:cubicBezTo>
                    <a:pt x="97752" y="194196"/>
                    <a:pt x="98057" y="194488"/>
                    <a:pt x="98400" y="194729"/>
                  </a:cubicBezTo>
                  <a:lnTo>
                    <a:pt x="98971" y="195135"/>
                  </a:lnTo>
                  <a:cubicBezTo>
                    <a:pt x="100051" y="195910"/>
                    <a:pt x="101079" y="196634"/>
                    <a:pt x="102133" y="197040"/>
                  </a:cubicBezTo>
                  <a:cubicBezTo>
                    <a:pt x="103149" y="197434"/>
                    <a:pt x="103759" y="198158"/>
                    <a:pt x="104216" y="198691"/>
                  </a:cubicBezTo>
                  <a:cubicBezTo>
                    <a:pt x="104343" y="198856"/>
                    <a:pt x="104559" y="199098"/>
                    <a:pt x="104635" y="199161"/>
                  </a:cubicBezTo>
                  <a:lnTo>
                    <a:pt x="105994" y="198958"/>
                  </a:lnTo>
                  <a:lnTo>
                    <a:pt x="106502" y="200088"/>
                  </a:lnTo>
                  <a:cubicBezTo>
                    <a:pt x="107315" y="201498"/>
                    <a:pt x="108725" y="202273"/>
                    <a:pt x="110363" y="203162"/>
                  </a:cubicBezTo>
                  <a:cubicBezTo>
                    <a:pt x="111481" y="203759"/>
                    <a:pt x="112624" y="204381"/>
                    <a:pt x="113678" y="205257"/>
                  </a:cubicBezTo>
                  <a:lnTo>
                    <a:pt x="114529" y="206006"/>
                  </a:lnTo>
                  <a:cubicBezTo>
                    <a:pt x="115392" y="206768"/>
                    <a:pt x="116142" y="207429"/>
                    <a:pt x="116992" y="207734"/>
                  </a:cubicBezTo>
                  <a:cubicBezTo>
                    <a:pt x="117297" y="207835"/>
                    <a:pt x="117475" y="207899"/>
                    <a:pt x="117589" y="207924"/>
                  </a:cubicBezTo>
                  <a:cubicBezTo>
                    <a:pt x="118859" y="208077"/>
                    <a:pt x="120498" y="209258"/>
                    <a:pt x="120383" y="210858"/>
                  </a:cubicBezTo>
                  <a:cubicBezTo>
                    <a:pt x="120536" y="210883"/>
                    <a:pt x="120701" y="210896"/>
                    <a:pt x="120815" y="210909"/>
                  </a:cubicBezTo>
                  <a:lnTo>
                    <a:pt x="121247" y="210960"/>
                  </a:lnTo>
                  <a:cubicBezTo>
                    <a:pt x="124028" y="211341"/>
                    <a:pt x="125755" y="213093"/>
                    <a:pt x="127152" y="214503"/>
                  </a:cubicBezTo>
                  <a:cubicBezTo>
                    <a:pt x="127838" y="215201"/>
                    <a:pt x="128499" y="215874"/>
                    <a:pt x="129197" y="216306"/>
                  </a:cubicBezTo>
                  <a:cubicBezTo>
                    <a:pt x="129743" y="216649"/>
                    <a:pt x="130226" y="217068"/>
                    <a:pt x="130708" y="217513"/>
                  </a:cubicBezTo>
                  <a:cubicBezTo>
                    <a:pt x="130988" y="217767"/>
                    <a:pt x="131267" y="218034"/>
                    <a:pt x="131585" y="218237"/>
                  </a:cubicBezTo>
                  <a:cubicBezTo>
                    <a:pt x="131661" y="218262"/>
                    <a:pt x="132042" y="218287"/>
                    <a:pt x="132309" y="218300"/>
                  </a:cubicBezTo>
                  <a:cubicBezTo>
                    <a:pt x="132728" y="218325"/>
                    <a:pt x="133147" y="218364"/>
                    <a:pt x="133553" y="218440"/>
                  </a:cubicBezTo>
                  <a:lnTo>
                    <a:pt x="134734" y="221640"/>
                  </a:lnTo>
                  <a:cubicBezTo>
                    <a:pt x="133388" y="223405"/>
                    <a:pt x="133109" y="225539"/>
                    <a:pt x="132791" y="228003"/>
                  </a:cubicBezTo>
                  <a:lnTo>
                    <a:pt x="132715" y="228638"/>
                  </a:lnTo>
                  <a:cubicBezTo>
                    <a:pt x="132474" y="230467"/>
                    <a:pt x="131801" y="232397"/>
                    <a:pt x="130594" y="234683"/>
                  </a:cubicBezTo>
                  <a:cubicBezTo>
                    <a:pt x="130023" y="235775"/>
                    <a:pt x="129667" y="237007"/>
                    <a:pt x="129299" y="238315"/>
                  </a:cubicBezTo>
                  <a:cubicBezTo>
                    <a:pt x="129057" y="239154"/>
                    <a:pt x="128803" y="239992"/>
                    <a:pt x="128511" y="240817"/>
                  </a:cubicBezTo>
                  <a:cubicBezTo>
                    <a:pt x="128245" y="241516"/>
                    <a:pt x="127978" y="242202"/>
                    <a:pt x="127610" y="242849"/>
                  </a:cubicBezTo>
                  <a:cubicBezTo>
                    <a:pt x="126238" y="245326"/>
                    <a:pt x="125679" y="248247"/>
                    <a:pt x="125844" y="252032"/>
                  </a:cubicBezTo>
                  <a:cubicBezTo>
                    <a:pt x="125895" y="252793"/>
                    <a:pt x="125565" y="253390"/>
                    <a:pt x="125400" y="253708"/>
                  </a:cubicBezTo>
                  <a:cubicBezTo>
                    <a:pt x="125146" y="254279"/>
                    <a:pt x="124892" y="254762"/>
                    <a:pt x="124651" y="255232"/>
                  </a:cubicBezTo>
                  <a:cubicBezTo>
                    <a:pt x="124270" y="255968"/>
                    <a:pt x="123876" y="256718"/>
                    <a:pt x="123876" y="257238"/>
                  </a:cubicBezTo>
                  <a:cubicBezTo>
                    <a:pt x="123850" y="258813"/>
                    <a:pt x="123368" y="260121"/>
                    <a:pt x="122961" y="261264"/>
                  </a:cubicBezTo>
                  <a:cubicBezTo>
                    <a:pt x="122784" y="261747"/>
                    <a:pt x="122606" y="262229"/>
                    <a:pt x="122479" y="262725"/>
                  </a:cubicBezTo>
                  <a:cubicBezTo>
                    <a:pt x="122149" y="263957"/>
                    <a:pt x="121755" y="265163"/>
                    <a:pt x="121349" y="266382"/>
                  </a:cubicBezTo>
                  <a:cubicBezTo>
                    <a:pt x="120371" y="269367"/>
                    <a:pt x="119443" y="272186"/>
                    <a:pt x="119672" y="275171"/>
                  </a:cubicBezTo>
                  <a:cubicBezTo>
                    <a:pt x="119761" y="276225"/>
                    <a:pt x="119215" y="277254"/>
                    <a:pt x="118174" y="278054"/>
                  </a:cubicBezTo>
                  <a:cubicBezTo>
                    <a:pt x="118046" y="278409"/>
                    <a:pt x="117920" y="278752"/>
                    <a:pt x="117780" y="279108"/>
                  </a:cubicBezTo>
                  <a:cubicBezTo>
                    <a:pt x="117323" y="280289"/>
                    <a:pt x="116891" y="281406"/>
                    <a:pt x="116713" y="282511"/>
                  </a:cubicBezTo>
                  <a:cubicBezTo>
                    <a:pt x="116561" y="283426"/>
                    <a:pt x="116243" y="284277"/>
                    <a:pt x="115964" y="285013"/>
                  </a:cubicBezTo>
                  <a:cubicBezTo>
                    <a:pt x="115481" y="286296"/>
                    <a:pt x="115214" y="287058"/>
                    <a:pt x="115494" y="287896"/>
                  </a:cubicBezTo>
                  <a:cubicBezTo>
                    <a:pt x="115837" y="288899"/>
                    <a:pt x="115481" y="289789"/>
                    <a:pt x="115202" y="290385"/>
                  </a:cubicBezTo>
                  <a:cubicBezTo>
                    <a:pt x="115621" y="290741"/>
                    <a:pt x="115976" y="291236"/>
                    <a:pt x="116065" y="291947"/>
                  </a:cubicBezTo>
                  <a:cubicBezTo>
                    <a:pt x="116142" y="292544"/>
                    <a:pt x="116027" y="293446"/>
                    <a:pt x="115062" y="294348"/>
                  </a:cubicBezTo>
                  <a:cubicBezTo>
                    <a:pt x="114935" y="294462"/>
                    <a:pt x="114541" y="294792"/>
                    <a:pt x="113970" y="294906"/>
                  </a:cubicBezTo>
                  <a:cubicBezTo>
                    <a:pt x="113830" y="296062"/>
                    <a:pt x="113716" y="297154"/>
                    <a:pt x="113881" y="298132"/>
                  </a:cubicBezTo>
                  <a:cubicBezTo>
                    <a:pt x="114237" y="300342"/>
                    <a:pt x="113284" y="301511"/>
                    <a:pt x="112281" y="302514"/>
                  </a:cubicBezTo>
                  <a:cubicBezTo>
                    <a:pt x="111100" y="303695"/>
                    <a:pt x="110947" y="304114"/>
                    <a:pt x="111087" y="304355"/>
                  </a:cubicBezTo>
                  <a:cubicBezTo>
                    <a:pt x="111836" y="305676"/>
                    <a:pt x="111404" y="306794"/>
                    <a:pt x="110973" y="307480"/>
                  </a:cubicBezTo>
                  <a:cubicBezTo>
                    <a:pt x="111392" y="308038"/>
                    <a:pt x="111582" y="308635"/>
                    <a:pt x="111544" y="309270"/>
                  </a:cubicBezTo>
                  <a:cubicBezTo>
                    <a:pt x="111468" y="310528"/>
                    <a:pt x="110541" y="311188"/>
                    <a:pt x="110007" y="311556"/>
                  </a:cubicBezTo>
                  <a:cubicBezTo>
                    <a:pt x="109931" y="312699"/>
                    <a:pt x="109360" y="313677"/>
                    <a:pt x="108877" y="314503"/>
                  </a:cubicBezTo>
                  <a:cubicBezTo>
                    <a:pt x="108712" y="314795"/>
                    <a:pt x="108534" y="315074"/>
                    <a:pt x="108407" y="315366"/>
                  </a:cubicBezTo>
                  <a:lnTo>
                    <a:pt x="108191" y="315747"/>
                  </a:lnTo>
                  <a:cubicBezTo>
                    <a:pt x="108166" y="316103"/>
                    <a:pt x="108153" y="316471"/>
                    <a:pt x="108140" y="316840"/>
                  </a:cubicBezTo>
                  <a:cubicBezTo>
                    <a:pt x="108115" y="318211"/>
                    <a:pt x="108077" y="319760"/>
                    <a:pt x="107290" y="321158"/>
                  </a:cubicBezTo>
                  <a:lnTo>
                    <a:pt x="106832" y="321932"/>
                  </a:lnTo>
                  <a:cubicBezTo>
                    <a:pt x="106159" y="323024"/>
                    <a:pt x="106058" y="323278"/>
                    <a:pt x="106274" y="323875"/>
                  </a:cubicBezTo>
                  <a:cubicBezTo>
                    <a:pt x="106743" y="325183"/>
                    <a:pt x="106159" y="326275"/>
                    <a:pt x="105816" y="326936"/>
                  </a:cubicBezTo>
                  <a:cubicBezTo>
                    <a:pt x="105804" y="326961"/>
                    <a:pt x="105791" y="326987"/>
                    <a:pt x="105766" y="327025"/>
                  </a:cubicBezTo>
                  <a:lnTo>
                    <a:pt x="106337" y="327495"/>
                  </a:lnTo>
                  <a:lnTo>
                    <a:pt x="106299" y="328739"/>
                  </a:lnTo>
                  <a:cubicBezTo>
                    <a:pt x="106223" y="329412"/>
                    <a:pt x="105829" y="330365"/>
                    <a:pt x="104965" y="330809"/>
                  </a:cubicBezTo>
                  <a:cubicBezTo>
                    <a:pt x="103721" y="331445"/>
                    <a:pt x="103403" y="332435"/>
                    <a:pt x="102895" y="334302"/>
                  </a:cubicBezTo>
                  <a:cubicBezTo>
                    <a:pt x="102540" y="335597"/>
                    <a:pt x="102133" y="337071"/>
                    <a:pt x="101143" y="338366"/>
                  </a:cubicBezTo>
                  <a:cubicBezTo>
                    <a:pt x="101956" y="339356"/>
                    <a:pt x="103022" y="341655"/>
                    <a:pt x="100990" y="344627"/>
                  </a:cubicBezTo>
                  <a:cubicBezTo>
                    <a:pt x="99708" y="346507"/>
                    <a:pt x="99200" y="348500"/>
                    <a:pt x="98971" y="351091"/>
                  </a:cubicBezTo>
                  <a:cubicBezTo>
                    <a:pt x="99060" y="350977"/>
                    <a:pt x="99124" y="350850"/>
                    <a:pt x="99187" y="350698"/>
                  </a:cubicBezTo>
                  <a:cubicBezTo>
                    <a:pt x="99619" y="349567"/>
                    <a:pt x="100775" y="348843"/>
                    <a:pt x="101714" y="348564"/>
                  </a:cubicBezTo>
                  <a:cubicBezTo>
                    <a:pt x="102260" y="348386"/>
                    <a:pt x="102857" y="348285"/>
                    <a:pt x="103454" y="348196"/>
                  </a:cubicBezTo>
                  <a:cubicBezTo>
                    <a:pt x="103924" y="348119"/>
                    <a:pt x="104686" y="348005"/>
                    <a:pt x="104877" y="347853"/>
                  </a:cubicBezTo>
                  <a:cubicBezTo>
                    <a:pt x="105537" y="347307"/>
                    <a:pt x="106261" y="347065"/>
                    <a:pt x="106794" y="346888"/>
                  </a:cubicBezTo>
                  <a:cubicBezTo>
                    <a:pt x="107455" y="346672"/>
                    <a:pt x="107467" y="346646"/>
                    <a:pt x="107544" y="346494"/>
                  </a:cubicBezTo>
                  <a:cubicBezTo>
                    <a:pt x="108217" y="345021"/>
                    <a:pt x="109830" y="344462"/>
                    <a:pt x="111125" y="344017"/>
                  </a:cubicBezTo>
                  <a:cubicBezTo>
                    <a:pt x="111481" y="343890"/>
                    <a:pt x="111824" y="343776"/>
                    <a:pt x="112141" y="343649"/>
                  </a:cubicBezTo>
                  <a:cubicBezTo>
                    <a:pt x="112662" y="343408"/>
                    <a:pt x="113221" y="343230"/>
                    <a:pt x="113792" y="343052"/>
                  </a:cubicBezTo>
                  <a:cubicBezTo>
                    <a:pt x="114490" y="342824"/>
                    <a:pt x="115278" y="342570"/>
                    <a:pt x="115583" y="342278"/>
                  </a:cubicBezTo>
                  <a:cubicBezTo>
                    <a:pt x="116459" y="341401"/>
                    <a:pt x="117513" y="340906"/>
                    <a:pt x="118364" y="340512"/>
                  </a:cubicBezTo>
                  <a:cubicBezTo>
                    <a:pt x="118707" y="340347"/>
                    <a:pt x="119253" y="340093"/>
                    <a:pt x="119393" y="339966"/>
                  </a:cubicBezTo>
                  <a:cubicBezTo>
                    <a:pt x="120523" y="338429"/>
                    <a:pt x="122060" y="337680"/>
                    <a:pt x="123304" y="337071"/>
                  </a:cubicBezTo>
                  <a:cubicBezTo>
                    <a:pt x="124130" y="336664"/>
                    <a:pt x="124841" y="336321"/>
                    <a:pt x="125362" y="335813"/>
                  </a:cubicBezTo>
                  <a:cubicBezTo>
                    <a:pt x="126314" y="334899"/>
                    <a:pt x="127470" y="334340"/>
                    <a:pt x="128499" y="333845"/>
                  </a:cubicBezTo>
                  <a:cubicBezTo>
                    <a:pt x="129337" y="333451"/>
                    <a:pt x="130137" y="333070"/>
                    <a:pt x="130607" y="332587"/>
                  </a:cubicBezTo>
                  <a:cubicBezTo>
                    <a:pt x="133921" y="329260"/>
                    <a:pt x="137986" y="327711"/>
                    <a:pt x="141529" y="326644"/>
                  </a:cubicBezTo>
                  <a:cubicBezTo>
                    <a:pt x="141681" y="326593"/>
                    <a:pt x="142062" y="326263"/>
                    <a:pt x="142316" y="326034"/>
                  </a:cubicBezTo>
                  <a:cubicBezTo>
                    <a:pt x="142596" y="325780"/>
                    <a:pt x="142875" y="325539"/>
                    <a:pt x="143180" y="325323"/>
                  </a:cubicBezTo>
                  <a:cubicBezTo>
                    <a:pt x="144005" y="324714"/>
                    <a:pt x="144831" y="324078"/>
                    <a:pt x="145656" y="323456"/>
                  </a:cubicBezTo>
                  <a:cubicBezTo>
                    <a:pt x="147638" y="321957"/>
                    <a:pt x="149682" y="320396"/>
                    <a:pt x="151867" y="319049"/>
                  </a:cubicBezTo>
                  <a:cubicBezTo>
                    <a:pt x="154762" y="317284"/>
                    <a:pt x="157010" y="315900"/>
                    <a:pt x="158306" y="313461"/>
                  </a:cubicBezTo>
                  <a:cubicBezTo>
                    <a:pt x="158585" y="312915"/>
                    <a:pt x="159347" y="311543"/>
                    <a:pt x="160884" y="311620"/>
                  </a:cubicBezTo>
                  <a:lnTo>
                    <a:pt x="160896" y="311620"/>
                  </a:lnTo>
                  <a:cubicBezTo>
                    <a:pt x="162357" y="311620"/>
                    <a:pt x="163347" y="310807"/>
                    <a:pt x="164833" y="309499"/>
                  </a:cubicBezTo>
                  <a:cubicBezTo>
                    <a:pt x="165532" y="308877"/>
                    <a:pt x="166243" y="308267"/>
                    <a:pt x="167018" y="307746"/>
                  </a:cubicBezTo>
                  <a:lnTo>
                    <a:pt x="167729" y="307276"/>
                  </a:lnTo>
                  <a:cubicBezTo>
                    <a:pt x="169024" y="306388"/>
                    <a:pt x="170485" y="305384"/>
                    <a:pt x="172149" y="304902"/>
                  </a:cubicBezTo>
                  <a:cubicBezTo>
                    <a:pt x="172377" y="304838"/>
                    <a:pt x="172618" y="304762"/>
                    <a:pt x="172834" y="304698"/>
                  </a:cubicBezTo>
                  <a:cubicBezTo>
                    <a:pt x="172364" y="303517"/>
                    <a:pt x="173101" y="302577"/>
                    <a:pt x="173380" y="302222"/>
                  </a:cubicBezTo>
                  <a:lnTo>
                    <a:pt x="174511" y="300431"/>
                  </a:lnTo>
                  <a:lnTo>
                    <a:pt x="176314" y="301574"/>
                  </a:lnTo>
                  <a:cubicBezTo>
                    <a:pt x="176365" y="301688"/>
                    <a:pt x="176619" y="301396"/>
                    <a:pt x="176809" y="301218"/>
                  </a:cubicBezTo>
                  <a:cubicBezTo>
                    <a:pt x="177330" y="300660"/>
                    <a:pt x="177965" y="299974"/>
                    <a:pt x="178930" y="299631"/>
                  </a:cubicBezTo>
                  <a:cubicBezTo>
                    <a:pt x="179883" y="299301"/>
                    <a:pt x="180607" y="298958"/>
                    <a:pt x="181166" y="298577"/>
                  </a:cubicBezTo>
                  <a:lnTo>
                    <a:pt x="181508" y="298336"/>
                  </a:lnTo>
                  <a:cubicBezTo>
                    <a:pt x="182588" y="297599"/>
                    <a:pt x="183604" y="296913"/>
                    <a:pt x="184302" y="296088"/>
                  </a:cubicBezTo>
                  <a:cubicBezTo>
                    <a:pt x="186969" y="292925"/>
                    <a:pt x="190297" y="290881"/>
                    <a:pt x="193510" y="288899"/>
                  </a:cubicBezTo>
                  <a:cubicBezTo>
                    <a:pt x="193980" y="288620"/>
                    <a:pt x="194424" y="288290"/>
                    <a:pt x="194843" y="287947"/>
                  </a:cubicBezTo>
                  <a:cubicBezTo>
                    <a:pt x="195021" y="287794"/>
                    <a:pt x="195186" y="287629"/>
                    <a:pt x="195351" y="287464"/>
                  </a:cubicBezTo>
                  <a:cubicBezTo>
                    <a:pt x="196228" y="286537"/>
                    <a:pt x="197053" y="285661"/>
                    <a:pt x="198272" y="285343"/>
                  </a:cubicBezTo>
                  <a:cubicBezTo>
                    <a:pt x="200000" y="284886"/>
                    <a:pt x="201206" y="283692"/>
                    <a:pt x="202590" y="282321"/>
                  </a:cubicBezTo>
                  <a:cubicBezTo>
                    <a:pt x="202997" y="281915"/>
                    <a:pt x="203403" y="281521"/>
                    <a:pt x="203822" y="281127"/>
                  </a:cubicBezTo>
                  <a:lnTo>
                    <a:pt x="206000" y="279656"/>
                  </a:lnTo>
                  <a:lnTo>
                    <a:pt x="206000" y="309392"/>
                  </a:lnTo>
                  <a:lnTo>
                    <a:pt x="199314" y="315125"/>
                  </a:lnTo>
                  <a:lnTo>
                    <a:pt x="198730" y="315913"/>
                  </a:lnTo>
                  <a:lnTo>
                    <a:pt x="197752" y="315938"/>
                  </a:lnTo>
                  <a:cubicBezTo>
                    <a:pt x="196787" y="315963"/>
                    <a:pt x="195999" y="316598"/>
                    <a:pt x="194780" y="317640"/>
                  </a:cubicBezTo>
                  <a:cubicBezTo>
                    <a:pt x="193345" y="318872"/>
                    <a:pt x="191389" y="320510"/>
                    <a:pt x="188595" y="320332"/>
                  </a:cubicBezTo>
                  <a:cubicBezTo>
                    <a:pt x="187858" y="321830"/>
                    <a:pt x="186881" y="322618"/>
                    <a:pt x="185687" y="322707"/>
                  </a:cubicBezTo>
                  <a:cubicBezTo>
                    <a:pt x="183426" y="325348"/>
                    <a:pt x="180670" y="327342"/>
                    <a:pt x="178232" y="328955"/>
                  </a:cubicBezTo>
                  <a:cubicBezTo>
                    <a:pt x="177330" y="329540"/>
                    <a:pt x="176517" y="330238"/>
                    <a:pt x="175705" y="330949"/>
                  </a:cubicBezTo>
                  <a:cubicBezTo>
                    <a:pt x="174054" y="332359"/>
                    <a:pt x="172199" y="333946"/>
                    <a:pt x="169748" y="334721"/>
                  </a:cubicBezTo>
                  <a:cubicBezTo>
                    <a:pt x="168643" y="336588"/>
                    <a:pt x="166789" y="337337"/>
                    <a:pt x="165379" y="337896"/>
                  </a:cubicBezTo>
                  <a:cubicBezTo>
                    <a:pt x="164389" y="338290"/>
                    <a:pt x="163525" y="338633"/>
                    <a:pt x="163068" y="339242"/>
                  </a:cubicBezTo>
                  <a:cubicBezTo>
                    <a:pt x="160820" y="342138"/>
                    <a:pt x="158153" y="343878"/>
                    <a:pt x="154953" y="344538"/>
                  </a:cubicBezTo>
                  <a:cubicBezTo>
                    <a:pt x="154877" y="344653"/>
                    <a:pt x="154800" y="344779"/>
                    <a:pt x="154724" y="344894"/>
                  </a:cubicBezTo>
                  <a:cubicBezTo>
                    <a:pt x="154343" y="345503"/>
                    <a:pt x="153873" y="346265"/>
                    <a:pt x="153073" y="346773"/>
                  </a:cubicBezTo>
                  <a:cubicBezTo>
                    <a:pt x="151994" y="347459"/>
                    <a:pt x="151003" y="348259"/>
                    <a:pt x="150012" y="349059"/>
                  </a:cubicBezTo>
                  <a:cubicBezTo>
                    <a:pt x="148044" y="350647"/>
                    <a:pt x="146012" y="352285"/>
                    <a:pt x="143294" y="353263"/>
                  </a:cubicBezTo>
                  <a:cubicBezTo>
                    <a:pt x="142088" y="353707"/>
                    <a:pt x="140741" y="354762"/>
                    <a:pt x="139446" y="355790"/>
                  </a:cubicBezTo>
                  <a:lnTo>
                    <a:pt x="138443" y="356578"/>
                  </a:lnTo>
                  <a:cubicBezTo>
                    <a:pt x="137719" y="357137"/>
                    <a:pt x="136931" y="357632"/>
                    <a:pt x="136131" y="358153"/>
                  </a:cubicBezTo>
                  <a:cubicBezTo>
                    <a:pt x="135369" y="358635"/>
                    <a:pt x="134582" y="359130"/>
                    <a:pt x="133845" y="359714"/>
                  </a:cubicBezTo>
                  <a:cubicBezTo>
                    <a:pt x="132067" y="361112"/>
                    <a:pt x="130086" y="362178"/>
                    <a:pt x="128181" y="363195"/>
                  </a:cubicBezTo>
                  <a:cubicBezTo>
                    <a:pt x="127419" y="363601"/>
                    <a:pt x="126670" y="364007"/>
                    <a:pt x="125933" y="364426"/>
                  </a:cubicBezTo>
                  <a:cubicBezTo>
                    <a:pt x="125717" y="364553"/>
                    <a:pt x="125501" y="364642"/>
                    <a:pt x="125273" y="364744"/>
                  </a:cubicBezTo>
                  <a:lnTo>
                    <a:pt x="121349" y="367309"/>
                  </a:lnTo>
                  <a:cubicBezTo>
                    <a:pt x="118097" y="369468"/>
                    <a:pt x="114859" y="371615"/>
                    <a:pt x="111709" y="373888"/>
                  </a:cubicBezTo>
                  <a:cubicBezTo>
                    <a:pt x="111150" y="374294"/>
                    <a:pt x="110617" y="374752"/>
                    <a:pt x="110084" y="375196"/>
                  </a:cubicBezTo>
                  <a:cubicBezTo>
                    <a:pt x="108547" y="376466"/>
                    <a:pt x="106832" y="377901"/>
                    <a:pt x="104508" y="378498"/>
                  </a:cubicBezTo>
                  <a:cubicBezTo>
                    <a:pt x="104038" y="379158"/>
                    <a:pt x="103416" y="379590"/>
                    <a:pt x="102959" y="379908"/>
                  </a:cubicBezTo>
                  <a:cubicBezTo>
                    <a:pt x="102743" y="380047"/>
                    <a:pt x="102426" y="380276"/>
                    <a:pt x="102349" y="380378"/>
                  </a:cubicBezTo>
                  <a:cubicBezTo>
                    <a:pt x="102413" y="381736"/>
                    <a:pt x="101295" y="382575"/>
                    <a:pt x="100635" y="383083"/>
                  </a:cubicBezTo>
                  <a:cubicBezTo>
                    <a:pt x="100228" y="383375"/>
                    <a:pt x="99733" y="383540"/>
                    <a:pt x="99225" y="383578"/>
                  </a:cubicBezTo>
                  <a:cubicBezTo>
                    <a:pt x="98539" y="385318"/>
                    <a:pt x="97257" y="387109"/>
                    <a:pt x="95377" y="388912"/>
                  </a:cubicBezTo>
                  <a:cubicBezTo>
                    <a:pt x="93586" y="390639"/>
                    <a:pt x="91745" y="392341"/>
                    <a:pt x="89891" y="394005"/>
                  </a:cubicBezTo>
                  <a:cubicBezTo>
                    <a:pt x="87097" y="396557"/>
                    <a:pt x="84442" y="397434"/>
                    <a:pt x="82118" y="397434"/>
                  </a:cubicBezTo>
                  <a:cubicBezTo>
                    <a:pt x="80150" y="397434"/>
                    <a:pt x="78435" y="396811"/>
                    <a:pt x="77051" y="396037"/>
                  </a:cubicBezTo>
                  <a:cubicBezTo>
                    <a:pt x="76975" y="395999"/>
                    <a:pt x="76949" y="395986"/>
                    <a:pt x="76949" y="395960"/>
                  </a:cubicBezTo>
                  <a:cubicBezTo>
                    <a:pt x="73762" y="397142"/>
                    <a:pt x="71260" y="395783"/>
                    <a:pt x="69228" y="394690"/>
                  </a:cubicBezTo>
                  <a:cubicBezTo>
                    <a:pt x="68682" y="394398"/>
                    <a:pt x="68148" y="394106"/>
                    <a:pt x="67589" y="393878"/>
                  </a:cubicBezTo>
                  <a:cubicBezTo>
                    <a:pt x="67386" y="393789"/>
                    <a:pt x="67196" y="393687"/>
                    <a:pt x="67005" y="393586"/>
                  </a:cubicBezTo>
                  <a:cubicBezTo>
                    <a:pt x="66853" y="393509"/>
                    <a:pt x="66700" y="393421"/>
                    <a:pt x="66561" y="393382"/>
                  </a:cubicBezTo>
                  <a:cubicBezTo>
                    <a:pt x="63703" y="393712"/>
                    <a:pt x="62382" y="391515"/>
                    <a:pt x="61582" y="390220"/>
                  </a:cubicBezTo>
                  <a:cubicBezTo>
                    <a:pt x="61455" y="389991"/>
                    <a:pt x="61316" y="389763"/>
                    <a:pt x="61163" y="389560"/>
                  </a:cubicBezTo>
                  <a:cubicBezTo>
                    <a:pt x="60731" y="388925"/>
                    <a:pt x="60490" y="388239"/>
                    <a:pt x="60300" y="387693"/>
                  </a:cubicBezTo>
                  <a:cubicBezTo>
                    <a:pt x="60211" y="387413"/>
                    <a:pt x="60071" y="387007"/>
                    <a:pt x="59982" y="386893"/>
                  </a:cubicBezTo>
                  <a:cubicBezTo>
                    <a:pt x="58318" y="385432"/>
                    <a:pt x="58420" y="383527"/>
                    <a:pt x="58484" y="382384"/>
                  </a:cubicBezTo>
                  <a:cubicBezTo>
                    <a:pt x="58509" y="381914"/>
                    <a:pt x="58534" y="381393"/>
                    <a:pt x="58433" y="381241"/>
                  </a:cubicBezTo>
                  <a:cubicBezTo>
                    <a:pt x="57734" y="380327"/>
                    <a:pt x="57976" y="379197"/>
                    <a:pt x="58420" y="378346"/>
                  </a:cubicBezTo>
                  <a:cubicBezTo>
                    <a:pt x="58357" y="377495"/>
                    <a:pt x="58623" y="376593"/>
                    <a:pt x="59512" y="376072"/>
                  </a:cubicBezTo>
                  <a:cubicBezTo>
                    <a:pt x="59677" y="375970"/>
                    <a:pt x="59893" y="375450"/>
                    <a:pt x="60071" y="374980"/>
                  </a:cubicBezTo>
                  <a:cubicBezTo>
                    <a:pt x="60477" y="373913"/>
                    <a:pt x="61214" y="372021"/>
                    <a:pt x="63437" y="371399"/>
                  </a:cubicBezTo>
                  <a:cubicBezTo>
                    <a:pt x="63551" y="370980"/>
                    <a:pt x="63665" y="370573"/>
                    <a:pt x="63767" y="370154"/>
                  </a:cubicBezTo>
                  <a:lnTo>
                    <a:pt x="64313" y="368147"/>
                  </a:lnTo>
                  <a:lnTo>
                    <a:pt x="65456" y="367538"/>
                  </a:lnTo>
                  <a:cubicBezTo>
                    <a:pt x="65824" y="367398"/>
                    <a:pt x="66167" y="367373"/>
                    <a:pt x="66485" y="367411"/>
                  </a:cubicBezTo>
                  <a:cubicBezTo>
                    <a:pt x="66637" y="367208"/>
                    <a:pt x="66789" y="367030"/>
                    <a:pt x="66916" y="366890"/>
                  </a:cubicBezTo>
                  <a:cubicBezTo>
                    <a:pt x="67018" y="366763"/>
                    <a:pt x="67132" y="366649"/>
                    <a:pt x="67208" y="366522"/>
                  </a:cubicBezTo>
                  <a:cubicBezTo>
                    <a:pt x="67335" y="366217"/>
                    <a:pt x="67412" y="365861"/>
                    <a:pt x="67488" y="365506"/>
                  </a:cubicBezTo>
                  <a:cubicBezTo>
                    <a:pt x="67628" y="364922"/>
                    <a:pt x="67767" y="364337"/>
                    <a:pt x="67996" y="363791"/>
                  </a:cubicBezTo>
                  <a:cubicBezTo>
                    <a:pt x="68440" y="362750"/>
                    <a:pt x="69063" y="361861"/>
                    <a:pt x="69685" y="361061"/>
                  </a:cubicBezTo>
                  <a:cubicBezTo>
                    <a:pt x="69723" y="361010"/>
                    <a:pt x="69774" y="360756"/>
                    <a:pt x="69812" y="360553"/>
                  </a:cubicBezTo>
                  <a:lnTo>
                    <a:pt x="69939" y="359956"/>
                  </a:lnTo>
                  <a:cubicBezTo>
                    <a:pt x="70066" y="359486"/>
                    <a:pt x="70142" y="358991"/>
                    <a:pt x="70218" y="358508"/>
                  </a:cubicBezTo>
                  <a:cubicBezTo>
                    <a:pt x="70472" y="356832"/>
                    <a:pt x="70803" y="354749"/>
                    <a:pt x="72619" y="353073"/>
                  </a:cubicBezTo>
                  <a:cubicBezTo>
                    <a:pt x="72720" y="352946"/>
                    <a:pt x="72860" y="352450"/>
                    <a:pt x="72822" y="352082"/>
                  </a:cubicBezTo>
                  <a:cubicBezTo>
                    <a:pt x="72581" y="349834"/>
                    <a:pt x="73266" y="347891"/>
                    <a:pt x="73851" y="346189"/>
                  </a:cubicBezTo>
                  <a:cubicBezTo>
                    <a:pt x="74117" y="345427"/>
                    <a:pt x="74384" y="344678"/>
                    <a:pt x="74549" y="343903"/>
                  </a:cubicBezTo>
                  <a:cubicBezTo>
                    <a:pt x="74663" y="343395"/>
                    <a:pt x="74752" y="342887"/>
                    <a:pt x="74854" y="342379"/>
                  </a:cubicBezTo>
                  <a:cubicBezTo>
                    <a:pt x="75184" y="340589"/>
                    <a:pt x="75514" y="338734"/>
                    <a:pt x="76505" y="337045"/>
                  </a:cubicBezTo>
                  <a:cubicBezTo>
                    <a:pt x="76987" y="336232"/>
                    <a:pt x="77153" y="335267"/>
                    <a:pt x="77356" y="334162"/>
                  </a:cubicBezTo>
                  <a:cubicBezTo>
                    <a:pt x="77521" y="333222"/>
                    <a:pt x="77699" y="332244"/>
                    <a:pt x="78080" y="331241"/>
                  </a:cubicBezTo>
                  <a:cubicBezTo>
                    <a:pt x="79058" y="328688"/>
                    <a:pt x="79883" y="325920"/>
                    <a:pt x="80543" y="323012"/>
                  </a:cubicBezTo>
                  <a:cubicBezTo>
                    <a:pt x="80797" y="321945"/>
                    <a:pt x="81191" y="320891"/>
                    <a:pt x="81598" y="319849"/>
                  </a:cubicBezTo>
                  <a:cubicBezTo>
                    <a:pt x="82233" y="318249"/>
                    <a:pt x="82766" y="316865"/>
                    <a:pt x="82588" y="315493"/>
                  </a:cubicBezTo>
                  <a:cubicBezTo>
                    <a:pt x="82271" y="313042"/>
                    <a:pt x="83287" y="311620"/>
                    <a:pt x="84214" y="310655"/>
                  </a:cubicBezTo>
                  <a:cubicBezTo>
                    <a:pt x="85420" y="309385"/>
                    <a:pt x="85598" y="307784"/>
                    <a:pt x="85509" y="305587"/>
                  </a:cubicBezTo>
                  <a:cubicBezTo>
                    <a:pt x="85268" y="304546"/>
                    <a:pt x="85827" y="303492"/>
                    <a:pt x="86170" y="302844"/>
                  </a:cubicBezTo>
                  <a:cubicBezTo>
                    <a:pt x="86271" y="302666"/>
                    <a:pt x="86411" y="302399"/>
                    <a:pt x="86424" y="302311"/>
                  </a:cubicBezTo>
                  <a:cubicBezTo>
                    <a:pt x="86055" y="300749"/>
                    <a:pt x="86157" y="298933"/>
                    <a:pt x="86716" y="297167"/>
                  </a:cubicBezTo>
                  <a:cubicBezTo>
                    <a:pt x="87173" y="295694"/>
                    <a:pt x="87859" y="294335"/>
                    <a:pt x="88506" y="293014"/>
                  </a:cubicBezTo>
                  <a:lnTo>
                    <a:pt x="89205" y="291605"/>
                  </a:lnTo>
                  <a:cubicBezTo>
                    <a:pt x="89370" y="291236"/>
                    <a:pt x="89560" y="290881"/>
                    <a:pt x="89764" y="290525"/>
                  </a:cubicBezTo>
                  <a:cubicBezTo>
                    <a:pt x="90018" y="290055"/>
                    <a:pt x="90284" y="289598"/>
                    <a:pt x="90437" y="289090"/>
                  </a:cubicBezTo>
                  <a:cubicBezTo>
                    <a:pt x="90627" y="288480"/>
                    <a:pt x="90754" y="287833"/>
                    <a:pt x="90868" y="287185"/>
                  </a:cubicBezTo>
                  <a:cubicBezTo>
                    <a:pt x="91148" y="285724"/>
                    <a:pt x="91465" y="284086"/>
                    <a:pt x="92456" y="282702"/>
                  </a:cubicBezTo>
                  <a:cubicBezTo>
                    <a:pt x="92862" y="282130"/>
                    <a:pt x="92913" y="281495"/>
                    <a:pt x="92977" y="280429"/>
                  </a:cubicBezTo>
                  <a:cubicBezTo>
                    <a:pt x="93040" y="279476"/>
                    <a:pt x="93104" y="278397"/>
                    <a:pt x="93586" y="277279"/>
                  </a:cubicBezTo>
                  <a:cubicBezTo>
                    <a:pt x="94285" y="275653"/>
                    <a:pt x="94767" y="273850"/>
                    <a:pt x="95021" y="271907"/>
                  </a:cubicBezTo>
                  <a:cubicBezTo>
                    <a:pt x="95161" y="270814"/>
                    <a:pt x="95568" y="269913"/>
                    <a:pt x="95923" y="269125"/>
                  </a:cubicBezTo>
                  <a:cubicBezTo>
                    <a:pt x="96253" y="268389"/>
                    <a:pt x="96533" y="267767"/>
                    <a:pt x="96545" y="267144"/>
                  </a:cubicBezTo>
                  <a:cubicBezTo>
                    <a:pt x="96584" y="265659"/>
                    <a:pt x="97257" y="264414"/>
                    <a:pt x="97854" y="263309"/>
                  </a:cubicBezTo>
                  <a:cubicBezTo>
                    <a:pt x="98120" y="262814"/>
                    <a:pt x="98400" y="262319"/>
                    <a:pt x="98590" y="261798"/>
                  </a:cubicBezTo>
                  <a:cubicBezTo>
                    <a:pt x="98946" y="260756"/>
                    <a:pt x="99212" y="259690"/>
                    <a:pt x="99479" y="258623"/>
                  </a:cubicBezTo>
                  <a:cubicBezTo>
                    <a:pt x="99670" y="257861"/>
                    <a:pt x="99860" y="257099"/>
                    <a:pt x="100089" y="256337"/>
                  </a:cubicBezTo>
                  <a:cubicBezTo>
                    <a:pt x="100203" y="255930"/>
                    <a:pt x="100393" y="255588"/>
                    <a:pt x="100597" y="255295"/>
                  </a:cubicBezTo>
                  <a:lnTo>
                    <a:pt x="100076" y="254241"/>
                  </a:lnTo>
                  <a:cubicBezTo>
                    <a:pt x="99822" y="253301"/>
                    <a:pt x="100330" y="252273"/>
                    <a:pt x="100546" y="251955"/>
                  </a:cubicBezTo>
                  <a:cubicBezTo>
                    <a:pt x="100876" y="251485"/>
                    <a:pt x="101054" y="250850"/>
                    <a:pt x="101257" y="250114"/>
                  </a:cubicBezTo>
                  <a:cubicBezTo>
                    <a:pt x="101575" y="248932"/>
                    <a:pt x="101981" y="247472"/>
                    <a:pt x="103188" y="246228"/>
                  </a:cubicBezTo>
                  <a:cubicBezTo>
                    <a:pt x="104242" y="245135"/>
                    <a:pt x="104635" y="243687"/>
                    <a:pt x="104559" y="241198"/>
                  </a:cubicBezTo>
                  <a:cubicBezTo>
                    <a:pt x="104508" y="240004"/>
                    <a:pt x="104432" y="238646"/>
                    <a:pt x="105435" y="237680"/>
                  </a:cubicBezTo>
                  <a:cubicBezTo>
                    <a:pt x="106172" y="236969"/>
                    <a:pt x="106401" y="236067"/>
                    <a:pt x="106718" y="234632"/>
                  </a:cubicBezTo>
                  <a:cubicBezTo>
                    <a:pt x="106883" y="233819"/>
                    <a:pt x="107074" y="233007"/>
                    <a:pt x="107379" y="232232"/>
                  </a:cubicBezTo>
                  <a:cubicBezTo>
                    <a:pt x="107671" y="231483"/>
                    <a:pt x="107937" y="230721"/>
                    <a:pt x="108191" y="229959"/>
                  </a:cubicBezTo>
                  <a:cubicBezTo>
                    <a:pt x="108280" y="229705"/>
                    <a:pt x="108369" y="229464"/>
                    <a:pt x="108458" y="229209"/>
                  </a:cubicBezTo>
                  <a:cubicBezTo>
                    <a:pt x="108356" y="229146"/>
                    <a:pt x="108268" y="229095"/>
                    <a:pt x="108166" y="229032"/>
                  </a:cubicBezTo>
                  <a:cubicBezTo>
                    <a:pt x="107480" y="228574"/>
                    <a:pt x="106959" y="228003"/>
                    <a:pt x="106502" y="227508"/>
                  </a:cubicBezTo>
                  <a:cubicBezTo>
                    <a:pt x="106248" y="227228"/>
                    <a:pt x="106007" y="226949"/>
                    <a:pt x="105728" y="226720"/>
                  </a:cubicBezTo>
                  <a:cubicBezTo>
                    <a:pt x="105435" y="226860"/>
                    <a:pt x="105105" y="226949"/>
                    <a:pt x="104623" y="226962"/>
                  </a:cubicBezTo>
                  <a:cubicBezTo>
                    <a:pt x="103759" y="226962"/>
                    <a:pt x="103022" y="226606"/>
                    <a:pt x="102591" y="225996"/>
                  </a:cubicBezTo>
                  <a:cubicBezTo>
                    <a:pt x="100393" y="222821"/>
                    <a:pt x="97155" y="221005"/>
                    <a:pt x="93713" y="219087"/>
                  </a:cubicBezTo>
                  <a:cubicBezTo>
                    <a:pt x="91796" y="218021"/>
                    <a:pt x="89814" y="216916"/>
                    <a:pt x="87973" y="215544"/>
                  </a:cubicBezTo>
                  <a:cubicBezTo>
                    <a:pt x="87592" y="215252"/>
                    <a:pt x="87211" y="214985"/>
                    <a:pt x="86830" y="214719"/>
                  </a:cubicBezTo>
                  <a:cubicBezTo>
                    <a:pt x="85700" y="213944"/>
                    <a:pt x="84531" y="213131"/>
                    <a:pt x="83452" y="211912"/>
                  </a:cubicBezTo>
                  <a:cubicBezTo>
                    <a:pt x="82842" y="211213"/>
                    <a:pt x="81686" y="210757"/>
                    <a:pt x="80455" y="210248"/>
                  </a:cubicBezTo>
                  <a:cubicBezTo>
                    <a:pt x="79718" y="209956"/>
                    <a:pt x="78969" y="209652"/>
                    <a:pt x="78283" y="209296"/>
                  </a:cubicBezTo>
                  <a:cubicBezTo>
                    <a:pt x="77661" y="208966"/>
                    <a:pt x="77051" y="208610"/>
                    <a:pt x="76441" y="208254"/>
                  </a:cubicBezTo>
                  <a:cubicBezTo>
                    <a:pt x="75781" y="207861"/>
                    <a:pt x="75121" y="207467"/>
                    <a:pt x="74422" y="207124"/>
                  </a:cubicBezTo>
                  <a:cubicBezTo>
                    <a:pt x="73330" y="206591"/>
                    <a:pt x="72327" y="205905"/>
                    <a:pt x="71323" y="205219"/>
                  </a:cubicBezTo>
                  <a:cubicBezTo>
                    <a:pt x="69926" y="204254"/>
                    <a:pt x="68593" y="203352"/>
                    <a:pt x="67056" y="203009"/>
                  </a:cubicBezTo>
                  <a:cubicBezTo>
                    <a:pt x="65824" y="202730"/>
                    <a:pt x="65176" y="201790"/>
                    <a:pt x="64707" y="201117"/>
                  </a:cubicBezTo>
                  <a:cubicBezTo>
                    <a:pt x="64554" y="200901"/>
                    <a:pt x="64300" y="200533"/>
                    <a:pt x="64186" y="200457"/>
                  </a:cubicBezTo>
                  <a:cubicBezTo>
                    <a:pt x="62230" y="200266"/>
                    <a:pt x="60922" y="198844"/>
                    <a:pt x="60046" y="197891"/>
                  </a:cubicBezTo>
                  <a:cubicBezTo>
                    <a:pt x="56439" y="194068"/>
                    <a:pt x="52603" y="191757"/>
                    <a:pt x="48070" y="190538"/>
                  </a:cubicBezTo>
                  <a:cubicBezTo>
                    <a:pt x="47092" y="190271"/>
                    <a:pt x="46469" y="189611"/>
                    <a:pt x="46012" y="189141"/>
                  </a:cubicBezTo>
                  <a:cubicBezTo>
                    <a:pt x="45885" y="189001"/>
                    <a:pt x="45758" y="188849"/>
                    <a:pt x="45618" y="188747"/>
                  </a:cubicBezTo>
                  <a:cubicBezTo>
                    <a:pt x="45149" y="188417"/>
                    <a:pt x="44691" y="188049"/>
                    <a:pt x="44234" y="187668"/>
                  </a:cubicBezTo>
                  <a:cubicBezTo>
                    <a:pt x="43421" y="186995"/>
                    <a:pt x="42570" y="186296"/>
                    <a:pt x="41910" y="186194"/>
                  </a:cubicBezTo>
                  <a:cubicBezTo>
                    <a:pt x="39611" y="185826"/>
                    <a:pt x="38557" y="184264"/>
                    <a:pt x="37871" y="183235"/>
                  </a:cubicBezTo>
                  <a:cubicBezTo>
                    <a:pt x="37592" y="182829"/>
                    <a:pt x="37338" y="182435"/>
                    <a:pt x="37122" y="182295"/>
                  </a:cubicBezTo>
                  <a:cubicBezTo>
                    <a:pt x="36703" y="182016"/>
                    <a:pt x="36246" y="181762"/>
                    <a:pt x="35801" y="181521"/>
                  </a:cubicBezTo>
                  <a:cubicBezTo>
                    <a:pt x="34874" y="181000"/>
                    <a:pt x="33846" y="180429"/>
                    <a:pt x="32918" y="179553"/>
                  </a:cubicBezTo>
                  <a:cubicBezTo>
                    <a:pt x="32499" y="179425"/>
                    <a:pt x="31940" y="179197"/>
                    <a:pt x="31420" y="178651"/>
                  </a:cubicBezTo>
                  <a:cubicBezTo>
                    <a:pt x="28918" y="176047"/>
                    <a:pt x="25806" y="174053"/>
                    <a:pt x="22555" y="172059"/>
                  </a:cubicBezTo>
                  <a:cubicBezTo>
                    <a:pt x="22022" y="171729"/>
                    <a:pt x="21184" y="171615"/>
                    <a:pt x="20295" y="171488"/>
                  </a:cubicBezTo>
                  <a:cubicBezTo>
                    <a:pt x="18999" y="171310"/>
                    <a:pt x="17551" y="171094"/>
                    <a:pt x="16193" y="170231"/>
                  </a:cubicBezTo>
                  <a:cubicBezTo>
                    <a:pt x="15507" y="170091"/>
                    <a:pt x="14973" y="169976"/>
                    <a:pt x="14453" y="169697"/>
                  </a:cubicBezTo>
                  <a:cubicBezTo>
                    <a:pt x="13919" y="169405"/>
                    <a:pt x="13424" y="169088"/>
                    <a:pt x="12929" y="168770"/>
                  </a:cubicBezTo>
                  <a:cubicBezTo>
                    <a:pt x="11862" y="168072"/>
                    <a:pt x="11024" y="167525"/>
                    <a:pt x="9893" y="167399"/>
                  </a:cubicBezTo>
                  <a:cubicBezTo>
                    <a:pt x="8611" y="167272"/>
                    <a:pt x="7734" y="166522"/>
                    <a:pt x="7023" y="165926"/>
                  </a:cubicBezTo>
                  <a:cubicBezTo>
                    <a:pt x="6210" y="165240"/>
                    <a:pt x="6045" y="165163"/>
                    <a:pt x="5753" y="165252"/>
                  </a:cubicBezTo>
                  <a:cubicBezTo>
                    <a:pt x="5169" y="165392"/>
                    <a:pt x="3734" y="165493"/>
                    <a:pt x="3137" y="163284"/>
                  </a:cubicBezTo>
                  <a:cubicBezTo>
                    <a:pt x="3086" y="163132"/>
                    <a:pt x="3048" y="162966"/>
                    <a:pt x="3010" y="162852"/>
                  </a:cubicBezTo>
                  <a:cubicBezTo>
                    <a:pt x="2845" y="162446"/>
                    <a:pt x="2718" y="161988"/>
                    <a:pt x="2578" y="161531"/>
                  </a:cubicBezTo>
                  <a:cubicBezTo>
                    <a:pt x="2464" y="161137"/>
                    <a:pt x="2273" y="160477"/>
                    <a:pt x="2146" y="160299"/>
                  </a:cubicBezTo>
                  <a:cubicBezTo>
                    <a:pt x="1626" y="159957"/>
                    <a:pt x="356" y="159067"/>
                    <a:pt x="152" y="157543"/>
                  </a:cubicBezTo>
                  <a:cubicBezTo>
                    <a:pt x="0" y="156388"/>
                    <a:pt x="521" y="155410"/>
                    <a:pt x="1054" y="154699"/>
                  </a:cubicBezTo>
                  <a:cubicBezTo>
                    <a:pt x="356" y="151079"/>
                    <a:pt x="851" y="147625"/>
                    <a:pt x="2489" y="144170"/>
                  </a:cubicBezTo>
                  <a:cubicBezTo>
                    <a:pt x="1943" y="141744"/>
                    <a:pt x="2311" y="140919"/>
                    <a:pt x="3988" y="138836"/>
                  </a:cubicBezTo>
                  <a:lnTo>
                    <a:pt x="4572" y="138113"/>
                  </a:lnTo>
                  <a:cubicBezTo>
                    <a:pt x="4940" y="137642"/>
                    <a:pt x="5321" y="137185"/>
                    <a:pt x="5715" y="136741"/>
                  </a:cubicBezTo>
                  <a:cubicBezTo>
                    <a:pt x="6033" y="136385"/>
                    <a:pt x="6363" y="136055"/>
                    <a:pt x="6693" y="135737"/>
                  </a:cubicBezTo>
                  <a:cubicBezTo>
                    <a:pt x="7849" y="134632"/>
                    <a:pt x="8941" y="133871"/>
                    <a:pt x="10046" y="133426"/>
                  </a:cubicBezTo>
                  <a:lnTo>
                    <a:pt x="10719" y="133134"/>
                  </a:lnTo>
                  <a:cubicBezTo>
                    <a:pt x="12281" y="132448"/>
                    <a:pt x="14630" y="131394"/>
                    <a:pt x="16993" y="132740"/>
                  </a:cubicBezTo>
                  <a:cubicBezTo>
                    <a:pt x="17780" y="133172"/>
                    <a:pt x="19063" y="133871"/>
                    <a:pt x="19101" y="135382"/>
                  </a:cubicBezTo>
                  <a:cubicBezTo>
                    <a:pt x="19114" y="135991"/>
                    <a:pt x="18923" y="136487"/>
                    <a:pt x="18644" y="136893"/>
                  </a:cubicBezTo>
                  <a:cubicBezTo>
                    <a:pt x="18999" y="137211"/>
                    <a:pt x="19355" y="137503"/>
                    <a:pt x="19710" y="137820"/>
                  </a:cubicBezTo>
                  <a:lnTo>
                    <a:pt x="19964" y="138036"/>
                  </a:lnTo>
                  <a:cubicBezTo>
                    <a:pt x="20066" y="138036"/>
                    <a:pt x="20155" y="138036"/>
                    <a:pt x="20257" y="138049"/>
                  </a:cubicBezTo>
                  <a:cubicBezTo>
                    <a:pt x="21196" y="138138"/>
                    <a:pt x="22377" y="138697"/>
                    <a:pt x="22924" y="139687"/>
                  </a:cubicBezTo>
                  <a:cubicBezTo>
                    <a:pt x="23330" y="139751"/>
                    <a:pt x="23698" y="139852"/>
                    <a:pt x="24028" y="139941"/>
                  </a:cubicBezTo>
                  <a:cubicBezTo>
                    <a:pt x="27305" y="140830"/>
                    <a:pt x="29616" y="141122"/>
                    <a:pt x="31864" y="139979"/>
                  </a:cubicBezTo>
                  <a:cubicBezTo>
                    <a:pt x="32512" y="139662"/>
                    <a:pt x="33147" y="139662"/>
                    <a:pt x="33680" y="139751"/>
                  </a:cubicBezTo>
                  <a:lnTo>
                    <a:pt x="33706" y="139497"/>
                  </a:lnTo>
                  <a:lnTo>
                    <a:pt x="35052" y="138747"/>
                  </a:lnTo>
                  <a:cubicBezTo>
                    <a:pt x="35890" y="138468"/>
                    <a:pt x="37033" y="138481"/>
                    <a:pt x="37783" y="139331"/>
                  </a:cubicBezTo>
                  <a:cubicBezTo>
                    <a:pt x="38316" y="139928"/>
                    <a:pt x="38608" y="139954"/>
                    <a:pt x="40272" y="139535"/>
                  </a:cubicBezTo>
                  <a:cubicBezTo>
                    <a:pt x="40831" y="139395"/>
                    <a:pt x="41402" y="139268"/>
                    <a:pt x="41961" y="139192"/>
                  </a:cubicBezTo>
                  <a:cubicBezTo>
                    <a:pt x="43599" y="138989"/>
                    <a:pt x="45326" y="139281"/>
                    <a:pt x="46723" y="140030"/>
                  </a:cubicBezTo>
                  <a:cubicBezTo>
                    <a:pt x="47612" y="140500"/>
                    <a:pt x="48133" y="140474"/>
                    <a:pt x="49022" y="139878"/>
                  </a:cubicBezTo>
                  <a:cubicBezTo>
                    <a:pt x="50254" y="139052"/>
                    <a:pt x="51803" y="139433"/>
                    <a:pt x="52311" y="139560"/>
                  </a:cubicBezTo>
                  <a:cubicBezTo>
                    <a:pt x="58331" y="141033"/>
                    <a:pt x="58928" y="140919"/>
                    <a:pt x="66408" y="139547"/>
                  </a:cubicBezTo>
                  <a:cubicBezTo>
                    <a:pt x="68364" y="139192"/>
                    <a:pt x="70320" y="139598"/>
                    <a:pt x="72060" y="139954"/>
                  </a:cubicBezTo>
                  <a:cubicBezTo>
                    <a:pt x="72517" y="140043"/>
                    <a:pt x="72962" y="140132"/>
                    <a:pt x="73406" y="140208"/>
                  </a:cubicBezTo>
                  <a:cubicBezTo>
                    <a:pt x="74562" y="140424"/>
                    <a:pt x="75222" y="140360"/>
                    <a:pt x="75819" y="139992"/>
                  </a:cubicBezTo>
                  <a:cubicBezTo>
                    <a:pt x="76645" y="139484"/>
                    <a:pt x="83706" y="139128"/>
                    <a:pt x="85255" y="139878"/>
                  </a:cubicBezTo>
                  <a:cubicBezTo>
                    <a:pt x="86398" y="138455"/>
                    <a:pt x="87490" y="137935"/>
                    <a:pt x="88583" y="138100"/>
                  </a:cubicBezTo>
                  <a:cubicBezTo>
                    <a:pt x="89471" y="138226"/>
                    <a:pt x="90195" y="138760"/>
                    <a:pt x="90729" y="139687"/>
                  </a:cubicBezTo>
                  <a:cubicBezTo>
                    <a:pt x="91618" y="139560"/>
                    <a:pt x="92532" y="139586"/>
                    <a:pt x="93409" y="139598"/>
                  </a:cubicBezTo>
                  <a:cubicBezTo>
                    <a:pt x="94945" y="139611"/>
                    <a:pt x="96152" y="139636"/>
                    <a:pt x="97244" y="138950"/>
                  </a:cubicBezTo>
                  <a:cubicBezTo>
                    <a:pt x="98438" y="138214"/>
                    <a:pt x="99720" y="138684"/>
                    <a:pt x="100495" y="138963"/>
                  </a:cubicBezTo>
                  <a:cubicBezTo>
                    <a:pt x="100686" y="139040"/>
                    <a:pt x="100990" y="139154"/>
                    <a:pt x="101092" y="139166"/>
                  </a:cubicBezTo>
                  <a:cubicBezTo>
                    <a:pt x="102184" y="139078"/>
                    <a:pt x="103365" y="138912"/>
                    <a:pt x="104534" y="138747"/>
                  </a:cubicBezTo>
                  <a:cubicBezTo>
                    <a:pt x="105715" y="138582"/>
                    <a:pt x="106909" y="138417"/>
                    <a:pt x="108102" y="138316"/>
                  </a:cubicBezTo>
                  <a:cubicBezTo>
                    <a:pt x="108991" y="138252"/>
                    <a:pt x="109792" y="138379"/>
                    <a:pt x="110490" y="138481"/>
                  </a:cubicBezTo>
                  <a:cubicBezTo>
                    <a:pt x="110922" y="138544"/>
                    <a:pt x="111341" y="138620"/>
                    <a:pt x="111760" y="138620"/>
                  </a:cubicBezTo>
                  <a:lnTo>
                    <a:pt x="112433" y="138633"/>
                  </a:lnTo>
                  <a:cubicBezTo>
                    <a:pt x="113767" y="138646"/>
                    <a:pt x="115037" y="138659"/>
                    <a:pt x="116154" y="138379"/>
                  </a:cubicBezTo>
                  <a:cubicBezTo>
                    <a:pt x="117183" y="138113"/>
                    <a:pt x="118123" y="138366"/>
                    <a:pt x="118796" y="138544"/>
                  </a:cubicBezTo>
                  <a:cubicBezTo>
                    <a:pt x="118999" y="138595"/>
                    <a:pt x="119291" y="138671"/>
                    <a:pt x="119405" y="138671"/>
                  </a:cubicBezTo>
                  <a:lnTo>
                    <a:pt x="120409" y="137732"/>
                  </a:lnTo>
                  <a:lnTo>
                    <a:pt x="121463" y="138366"/>
                  </a:lnTo>
                  <a:cubicBezTo>
                    <a:pt x="122949" y="139065"/>
                    <a:pt x="124549" y="138887"/>
                    <a:pt x="126403" y="138671"/>
                  </a:cubicBezTo>
                  <a:cubicBezTo>
                    <a:pt x="127648" y="138531"/>
                    <a:pt x="128943" y="138392"/>
                    <a:pt x="130315" y="138506"/>
                  </a:cubicBezTo>
                  <a:cubicBezTo>
                    <a:pt x="130734" y="138544"/>
                    <a:pt x="131166" y="138595"/>
                    <a:pt x="131597" y="138646"/>
                  </a:cubicBezTo>
                  <a:cubicBezTo>
                    <a:pt x="133134" y="138836"/>
                    <a:pt x="134125" y="138938"/>
                    <a:pt x="135039" y="138443"/>
                  </a:cubicBezTo>
                  <a:cubicBezTo>
                    <a:pt x="135903" y="137985"/>
                    <a:pt x="136970" y="137998"/>
                    <a:pt x="137668" y="138214"/>
                  </a:cubicBezTo>
                  <a:lnTo>
                    <a:pt x="138468" y="138468"/>
                  </a:lnTo>
                  <a:lnTo>
                    <a:pt x="139002" y="139255"/>
                  </a:lnTo>
                  <a:cubicBezTo>
                    <a:pt x="139141" y="139179"/>
                    <a:pt x="139294" y="139103"/>
                    <a:pt x="139395" y="139040"/>
                  </a:cubicBezTo>
                  <a:lnTo>
                    <a:pt x="139776" y="138836"/>
                  </a:lnTo>
                  <a:cubicBezTo>
                    <a:pt x="140106" y="138659"/>
                    <a:pt x="140449" y="138519"/>
                    <a:pt x="140805" y="138404"/>
                  </a:cubicBezTo>
                  <a:lnTo>
                    <a:pt x="140830" y="138341"/>
                  </a:lnTo>
                  <a:cubicBezTo>
                    <a:pt x="141110" y="137630"/>
                    <a:pt x="141440" y="136944"/>
                    <a:pt x="141757" y="136258"/>
                  </a:cubicBezTo>
                  <a:cubicBezTo>
                    <a:pt x="142215" y="135280"/>
                    <a:pt x="142659" y="134366"/>
                    <a:pt x="142888" y="133452"/>
                  </a:cubicBezTo>
                  <a:cubicBezTo>
                    <a:pt x="143142" y="132499"/>
                    <a:pt x="143243" y="131521"/>
                    <a:pt x="143358" y="130530"/>
                  </a:cubicBezTo>
                  <a:cubicBezTo>
                    <a:pt x="143485" y="129362"/>
                    <a:pt x="143624" y="128155"/>
                    <a:pt x="143955" y="126936"/>
                  </a:cubicBezTo>
                  <a:cubicBezTo>
                    <a:pt x="143980" y="126809"/>
                    <a:pt x="143980" y="126644"/>
                    <a:pt x="143980" y="126479"/>
                  </a:cubicBezTo>
                  <a:cubicBezTo>
                    <a:pt x="144018" y="125679"/>
                    <a:pt x="144082" y="124320"/>
                    <a:pt x="145161" y="123355"/>
                  </a:cubicBezTo>
                  <a:cubicBezTo>
                    <a:pt x="145580" y="122987"/>
                    <a:pt x="146088" y="122720"/>
                    <a:pt x="146685" y="122580"/>
                  </a:cubicBezTo>
                  <a:cubicBezTo>
                    <a:pt x="146799" y="122161"/>
                    <a:pt x="146888" y="121717"/>
                    <a:pt x="146990" y="121272"/>
                  </a:cubicBezTo>
                  <a:cubicBezTo>
                    <a:pt x="147231" y="120053"/>
                    <a:pt x="147523" y="118682"/>
                    <a:pt x="148247" y="117437"/>
                  </a:cubicBezTo>
                  <a:cubicBezTo>
                    <a:pt x="148501" y="116992"/>
                    <a:pt x="148565" y="116446"/>
                    <a:pt x="148654" y="115760"/>
                  </a:cubicBezTo>
                  <a:cubicBezTo>
                    <a:pt x="148742" y="115113"/>
                    <a:pt x="148831" y="114465"/>
                    <a:pt x="149035" y="113843"/>
                  </a:cubicBezTo>
                  <a:cubicBezTo>
                    <a:pt x="149530" y="112280"/>
                    <a:pt x="150012" y="110718"/>
                    <a:pt x="150482" y="109157"/>
                  </a:cubicBezTo>
                  <a:cubicBezTo>
                    <a:pt x="151651" y="105308"/>
                    <a:pt x="152845" y="101333"/>
                    <a:pt x="154432" y="97536"/>
                  </a:cubicBezTo>
                  <a:cubicBezTo>
                    <a:pt x="154711" y="96875"/>
                    <a:pt x="154800" y="96177"/>
                    <a:pt x="154915" y="95364"/>
                  </a:cubicBezTo>
                  <a:cubicBezTo>
                    <a:pt x="155042" y="94500"/>
                    <a:pt x="155181" y="93510"/>
                    <a:pt x="155575" y="92507"/>
                  </a:cubicBezTo>
                  <a:cubicBezTo>
                    <a:pt x="158433" y="85217"/>
                    <a:pt x="160477" y="77482"/>
                    <a:pt x="162446" y="70002"/>
                  </a:cubicBezTo>
                  <a:cubicBezTo>
                    <a:pt x="163017" y="67882"/>
                    <a:pt x="163576" y="65760"/>
                    <a:pt x="164160" y="63640"/>
                  </a:cubicBezTo>
                  <a:lnTo>
                    <a:pt x="164325" y="63005"/>
                  </a:lnTo>
                  <a:lnTo>
                    <a:pt x="164833" y="62598"/>
                  </a:lnTo>
                  <a:cubicBezTo>
                    <a:pt x="165341" y="62192"/>
                    <a:pt x="165443" y="61595"/>
                    <a:pt x="165583" y="60236"/>
                  </a:cubicBezTo>
                  <a:cubicBezTo>
                    <a:pt x="165697" y="59055"/>
                    <a:pt x="165849" y="57493"/>
                    <a:pt x="166853" y="56134"/>
                  </a:cubicBezTo>
                  <a:cubicBezTo>
                    <a:pt x="166903" y="52527"/>
                    <a:pt x="168262" y="49378"/>
                    <a:pt x="169570" y="46342"/>
                  </a:cubicBezTo>
                  <a:cubicBezTo>
                    <a:pt x="169888" y="45605"/>
                    <a:pt x="170205" y="44882"/>
                    <a:pt x="170498" y="44158"/>
                  </a:cubicBezTo>
                  <a:cubicBezTo>
                    <a:pt x="170840" y="43281"/>
                    <a:pt x="171094" y="42367"/>
                    <a:pt x="171336" y="41465"/>
                  </a:cubicBezTo>
                  <a:cubicBezTo>
                    <a:pt x="171717" y="40106"/>
                    <a:pt x="172110" y="38697"/>
                    <a:pt x="172796" y="37287"/>
                  </a:cubicBezTo>
                  <a:cubicBezTo>
                    <a:pt x="173863" y="35128"/>
                    <a:pt x="174320" y="32512"/>
                    <a:pt x="174739" y="30213"/>
                  </a:cubicBezTo>
                  <a:cubicBezTo>
                    <a:pt x="174993" y="28765"/>
                    <a:pt x="175133" y="27292"/>
                    <a:pt x="175285" y="25819"/>
                  </a:cubicBezTo>
                  <a:cubicBezTo>
                    <a:pt x="175476" y="23990"/>
                    <a:pt x="175666" y="22098"/>
                    <a:pt x="176060" y="20231"/>
                  </a:cubicBezTo>
                  <a:cubicBezTo>
                    <a:pt x="176632" y="17475"/>
                    <a:pt x="177724" y="14897"/>
                    <a:pt x="178778" y="12395"/>
                  </a:cubicBezTo>
                  <a:cubicBezTo>
                    <a:pt x="179667" y="10274"/>
                    <a:pt x="180683" y="8242"/>
                    <a:pt x="181712" y="6197"/>
                  </a:cubicBezTo>
                  <a:lnTo>
                    <a:pt x="182537" y="4534"/>
                  </a:lnTo>
                  <a:cubicBezTo>
                    <a:pt x="183960" y="1651"/>
                    <a:pt x="187846" y="0"/>
                    <a:pt x="191630" y="736"/>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GB"/>
            </a:p>
          </p:txBody>
        </p:sp>
        <p:sp>
          <p:nvSpPr>
            <p:cNvPr id="21" name="Shape 360">
              <a:extLst>
                <a:ext uri="{FF2B5EF4-FFF2-40B4-BE49-F238E27FC236}">
                  <a16:creationId xmlns:a16="http://schemas.microsoft.com/office/drawing/2014/main" id="{BE7FF423-4270-41AD-9972-1A3DFDB39436}"/>
                </a:ext>
              </a:extLst>
            </p:cNvPr>
            <p:cNvSpPr/>
            <p:nvPr/>
          </p:nvSpPr>
          <p:spPr>
            <a:xfrm>
              <a:off x="314898" y="124690"/>
              <a:ext cx="203702" cy="384619"/>
            </a:xfrm>
            <a:custGeom>
              <a:avLst/>
              <a:gdLst/>
              <a:ahLst/>
              <a:cxnLst/>
              <a:rect l="0" t="0" r="0" b="0"/>
              <a:pathLst>
                <a:path w="203702" h="384619">
                  <a:moveTo>
                    <a:pt x="0" y="0"/>
                  </a:moveTo>
                  <a:lnTo>
                    <a:pt x="3461" y="4013"/>
                  </a:lnTo>
                  <a:cubicBezTo>
                    <a:pt x="3956" y="5054"/>
                    <a:pt x="4121" y="6350"/>
                    <a:pt x="3892" y="7556"/>
                  </a:cubicBezTo>
                  <a:cubicBezTo>
                    <a:pt x="3639" y="8966"/>
                    <a:pt x="3232" y="10363"/>
                    <a:pt x="2826" y="11747"/>
                  </a:cubicBezTo>
                  <a:lnTo>
                    <a:pt x="2661" y="12293"/>
                  </a:lnTo>
                  <a:cubicBezTo>
                    <a:pt x="2305" y="13538"/>
                    <a:pt x="1886" y="14795"/>
                    <a:pt x="1429" y="16027"/>
                  </a:cubicBezTo>
                  <a:cubicBezTo>
                    <a:pt x="1302" y="16408"/>
                    <a:pt x="1073" y="16700"/>
                    <a:pt x="857" y="16916"/>
                  </a:cubicBezTo>
                  <a:cubicBezTo>
                    <a:pt x="819" y="17043"/>
                    <a:pt x="756" y="17170"/>
                    <a:pt x="705" y="17284"/>
                  </a:cubicBezTo>
                  <a:cubicBezTo>
                    <a:pt x="730" y="17704"/>
                    <a:pt x="756" y="18135"/>
                    <a:pt x="756" y="18554"/>
                  </a:cubicBezTo>
                  <a:cubicBezTo>
                    <a:pt x="756" y="18631"/>
                    <a:pt x="870" y="18885"/>
                    <a:pt x="959" y="19050"/>
                  </a:cubicBezTo>
                  <a:lnTo>
                    <a:pt x="1226" y="19621"/>
                  </a:lnTo>
                  <a:cubicBezTo>
                    <a:pt x="1416" y="20065"/>
                    <a:pt x="1657" y="20498"/>
                    <a:pt x="1886" y="20929"/>
                  </a:cubicBezTo>
                  <a:cubicBezTo>
                    <a:pt x="2699" y="22415"/>
                    <a:pt x="3715" y="24257"/>
                    <a:pt x="3296" y="26695"/>
                  </a:cubicBezTo>
                  <a:cubicBezTo>
                    <a:pt x="3296" y="26848"/>
                    <a:pt x="3473" y="27330"/>
                    <a:pt x="3727" y="27597"/>
                  </a:cubicBezTo>
                  <a:cubicBezTo>
                    <a:pt x="5290" y="29248"/>
                    <a:pt x="5937" y="31204"/>
                    <a:pt x="6509" y="32918"/>
                  </a:cubicBezTo>
                  <a:cubicBezTo>
                    <a:pt x="6763" y="33680"/>
                    <a:pt x="7004" y="34429"/>
                    <a:pt x="7334" y="35153"/>
                  </a:cubicBezTo>
                  <a:cubicBezTo>
                    <a:pt x="7550" y="35611"/>
                    <a:pt x="7791" y="36055"/>
                    <a:pt x="8020" y="36512"/>
                  </a:cubicBezTo>
                  <a:cubicBezTo>
                    <a:pt x="8858" y="38150"/>
                    <a:pt x="9722" y="39827"/>
                    <a:pt x="9963" y="41770"/>
                  </a:cubicBezTo>
                  <a:cubicBezTo>
                    <a:pt x="10077" y="42723"/>
                    <a:pt x="10535" y="43586"/>
                    <a:pt x="11055" y="44589"/>
                  </a:cubicBezTo>
                  <a:cubicBezTo>
                    <a:pt x="11487" y="45427"/>
                    <a:pt x="11944" y="46317"/>
                    <a:pt x="12249" y="47332"/>
                  </a:cubicBezTo>
                  <a:cubicBezTo>
                    <a:pt x="13037" y="49949"/>
                    <a:pt x="14065" y="52654"/>
                    <a:pt x="15310" y="55372"/>
                  </a:cubicBezTo>
                  <a:cubicBezTo>
                    <a:pt x="15767" y="56375"/>
                    <a:pt x="16084" y="57442"/>
                    <a:pt x="16402" y="58521"/>
                  </a:cubicBezTo>
                  <a:cubicBezTo>
                    <a:pt x="16872" y="60172"/>
                    <a:pt x="17291" y="61607"/>
                    <a:pt x="18269" y="62585"/>
                  </a:cubicBezTo>
                  <a:cubicBezTo>
                    <a:pt x="20009" y="64338"/>
                    <a:pt x="20072" y="66078"/>
                    <a:pt x="19933" y="67411"/>
                  </a:cubicBezTo>
                  <a:cubicBezTo>
                    <a:pt x="19742" y="69138"/>
                    <a:pt x="20568" y="70536"/>
                    <a:pt x="21977" y="72212"/>
                  </a:cubicBezTo>
                  <a:cubicBezTo>
                    <a:pt x="22816" y="72885"/>
                    <a:pt x="23006" y="74079"/>
                    <a:pt x="23133" y="74790"/>
                  </a:cubicBezTo>
                  <a:cubicBezTo>
                    <a:pt x="23158" y="74993"/>
                    <a:pt x="23209" y="75285"/>
                    <a:pt x="23260" y="75374"/>
                  </a:cubicBezTo>
                  <a:cubicBezTo>
                    <a:pt x="24505" y="76390"/>
                    <a:pt x="25533" y="77901"/>
                    <a:pt x="26156" y="79628"/>
                  </a:cubicBezTo>
                  <a:cubicBezTo>
                    <a:pt x="26676" y="81076"/>
                    <a:pt x="26981" y="82562"/>
                    <a:pt x="27248" y="84010"/>
                  </a:cubicBezTo>
                  <a:lnTo>
                    <a:pt x="27565" y="85547"/>
                  </a:lnTo>
                  <a:cubicBezTo>
                    <a:pt x="27654" y="85940"/>
                    <a:pt x="27718" y="86347"/>
                    <a:pt x="27781" y="86753"/>
                  </a:cubicBezTo>
                  <a:cubicBezTo>
                    <a:pt x="27870" y="87274"/>
                    <a:pt x="27946" y="87807"/>
                    <a:pt x="28124" y="88303"/>
                  </a:cubicBezTo>
                  <a:cubicBezTo>
                    <a:pt x="28340" y="88900"/>
                    <a:pt x="28645" y="89484"/>
                    <a:pt x="28937" y="90081"/>
                  </a:cubicBezTo>
                  <a:cubicBezTo>
                    <a:pt x="29597" y="91401"/>
                    <a:pt x="30347" y="92887"/>
                    <a:pt x="30410" y="94602"/>
                  </a:cubicBezTo>
                  <a:cubicBezTo>
                    <a:pt x="30436" y="95300"/>
                    <a:pt x="30778" y="95834"/>
                    <a:pt x="31375" y="96723"/>
                  </a:cubicBezTo>
                  <a:cubicBezTo>
                    <a:pt x="31909" y="97510"/>
                    <a:pt x="32518" y="98399"/>
                    <a:pt x="32810" y="99580"/>
                  </a:cubicBezTo>
                  <a:cubicBezTo>
                    <a:pt x="33242" y="101282"/>
                    <a:pt x="33979" y="103060"/>
                    <a:pt x="34944" y="104724"/>
                  </a:cubicBezTo>
                  <a:cubicBezTo>
                    <a:pt x="35490" y="105664"/>
                    <a:pt x="35719" y="106629"/>
                    <a:pt x="35922" y="107480"/>
                  </a:cubicBezTo>
                  <a:cubicBezTo>
                    <a:pt x="36112" y="108254"/>
                    <a:pt x="36278" y="108915"/>
                    <a:pt x="36646" y="109436"/>
                  </a:cubicBezTo>
                  <a:cubicBezTo>
                    <a:pt x="37509" y="110629"/>
                    <a:pt x="37725" y="112026"/>
                    <a:pt x="37929" y="113258"/>
                  </a:cubicBezTo>
                  <a:cubicBezTo>
                    <a:pt x="38017" y="113817"/>
                    <a:pt x="38106" y="114388"/>
                    <a:pt x="38271" y="114909"/>
                  </a:cubicBezTo>
                  <a:cubicBezTo>
                    <a:pt x="38627" y="115963"/>
                    <a:pt x="39072" y="116979"/>
                    <a:pt x="39503" y="117996"/>
                  </a:cubicBezTo>
                  <a:cubicBezTo>
                    <a:pt x="39821" y="118719"/>
                    <a:pt x="40126" y="119430"/>
                    <a:pt x="40405" y="120154"/>
                  </a:cubicBezTo>
                  <a:cubicBezTo>
                    <a:pt x="40557" y="120548"/>
                    <a:pt x="40621" y="120942"/>
                    <a:pt x="40634" y="121297"/>
                  </a:cubicBezTo>
                  <a:lnTo>
                    <a:pt x="41688" y="121805"/>
                  </a:lnTo>
                  <a:cubicBezTo>
                    <a:pt x="42462" y="122402"/>
                    <a:pt x="42691" y="123532"/>
                    <a:pt x="42704" y="123913"/>
                  </a:cubicBezTo>
                  <a:cubicBezTo>
                    <a:pt x="42729" y="124485"/>
                    <a:pt x="42983" y="125095"/>
                    <a:pt x="43275" y="125806"/>
                  </a:cubicBezTo>
                  <a:cubicBezTo>
                    <a:pt x="43732" y="126936"/>
                    <a:pt x="44317" y="128346"/>
                    <a:pt x="44113" y="130060"/>
                  </a:cubicBezTo>
                  <a:cubicBezTo>
                    <a:pt x="43999" y="130949"/>
                    <a:pt x="44164" y="131800"/>
                    <a:pt x="44621" y="132727"/>
                  </a:cubicBezTo>
                  <a:lnTo>
                    <a:pt x="44672" y="132715"/>
                  </a:lnTo>
                  <a:cubicBezTo>
                    <a:pt x="45815" y="132600"/>
                    <a:pt x="47606" y="132804"/>
                    <a:pt x="49041" y="133540"/>
                  </a:cubicBezTo>
                  <a:lnTo>
                    <a:pt x="52165" y="133528"/>
                  </a:lnTo>
                  <a:cubicBezTo>
                    <a:pt x="55213" y="133578"/>
                    <a:pt x="58249" y="133629"/>
                    <a:pt x="61297" y="133616"/>
                  </a:cubicBezTo>
                  <a:cubicBezTo>
                    <a:pt x="61906" y="133603"/>
                    <a:pt x="62490" y="133528"/>
                    <a:pt x="63087" y="133451"/>
                  </a:cubicBezTo>
                  <a:cubicBezTo>
                    <a:pt x="64751" y="133210"/>
                    <a:pt x="66846" y="132931"/>
                    <a:pt x="69158" y="134099"/>
                  </a:cubicBezTo>
                  <a:cubicBezTo>
                    <a:pt x="69399" y="134162"/>
                    <a:pt x="70339" y="133845"/>
                    <a:pt x="70910" y="133667"/>
                  </a:cubicBezTo>
                  <a:cubicBezTo>
                    <a:pt x="71736" y="133400"/>
                    <a:pt x="72688" y="133108"/>
                    <a:pt x="73666" y="133045"/>
                  </a:cubicBezTo>
                  <a:cubicBezTo>
                    <a:pt x="74047" y="133019"/>
                    <a:pt x="74428" y="132969"/>
                    <a:pt x="74809" y="132918"/>
                  </a:cubicBezTo>
                  <a:cubicBezTo>
                    <a:pt x="76422" y="132727"/>
                    <a:pt x="78429" y="132473"/>
                    <a:pt x="80512" y="133667"/>
                  </a:cubicBezTo>
                  <a:cubicBezTo>
                    <a:pt x="80448" y="133629"/>
                    <a:pt x="80766" y="133667"/>
                    <a:pt x="81667" y="133388"/>
                  </a:cubicBezTo>
                  <a:cubicBezTo>
                    <a:pt x="85287" y="132270"/>
                    <a:pt x="88690" y="132892"/>
                    <a:pt x="91535" y="133667"/>
                  </a:cubicBezTo>
                  <a:cubicBezTo>
                    <a:pt x="94609" y="132067"/>
                    <a:pt x="97758" y="131914"/>
                    <a:pt x="101340" y="133083"/>
                  </a:cubicBezTo>
                  <a:cubicBezTo>
                    <a:pt x="101479" y="133121"/>
                    <a:pt x="101898" y="133108"/>
                    <a:pt x="102203" y="133083"/>
                  </a:cubicBezTo>
                  <a:cubicBezTo>
                    <a:pt x="102521" y="133057"/>
                    <a:pt x="102851" y="133045"/>
                    <a:pt x="103130" y="133032"/>
                  </a:cubicBezTo>
                  <a:cubicBezTo>
                    <a:pt x="103791" y="133057"/>
                    <a:pt x="104565" y="132956"/>
                    <a:pt x="105277" y="132880"/>
                  </a:cubicBezTo>
                  <a:cubicBezTo>
                    <a:pt x="106331" y="132753"/>
                    <a:pt x="107436" y="132626"/>
                    <a:pt x="108617" y="132715"/>
                  </a:cubicBezTo>
                  <a:cubicBezTo>
                    <a:pt x="109544" y="132778"/>
                    <a:pt x="110471" y="132689"/>
                    <a:pt x="111398" y="132613"/>
                  </a:cubicBezTo>
                  <a:cubicBezTo>
                    <a:pt x="112300" y="132550"/>
                    <a:pt x="113201" y="132461"/>
                    <a:pt x="114103" y="132486"/>
                  </a:cubicBezTo>
                  <a:cubicBezTo>
                    <a:pt x="114941" y="132511"/>
                    <a:pt x="115792" y="132613"/>
                    <a:pt x="116630" y="132727"/>
                  </a:cubicBezTo>
                  <a:cubicBezTo>
                    <a:pt x="117672" y="132867"/>
                    <a:pt x="118650" y="133007"/>
                    <a:pt x="119488" y="132892"/>
                  </a:cubicBezTo>
                  <a:cubicBezTo>
                    <a:pt x="122422" y="132511"/>
                    <a:pt x="124784" y="132613"/>
                    <a:pt x="127159" y="133197"/>
                  </a:cubicBezTo>
                  <a:cubicBezTo>
                    <a:pt x="128568" y="133540"/>
                    <a:pt x="130143" y="133502"/>
                    <a:pt x="131807" y="133451"/>
                  </a:cubicBezTo>
                  <a:cubicBezTo>
                    <a:pt x="132607" y="133426"/>
                    <a:pt x="133407" y="133413"/>
                    <a:pt x="134220" y="133426"/>
                  </a:cubicBezTo>
                  <a:cubicBezTo>
                    <a:pt x="134779" y="133438"/>
                    <a:pt x="135363" y="133502"/>
                    <a:pt x="135934" y="133565"/>
                  </a:cubicBezTo>
                  <a:cubicBezTo>
                    <a:pt x="136823" y="133667"/>
                    <a:pt x="137738" y="133781"/>
                    <a:pt x="138220" y="133565"/>
                  </a:cubicBezTo>
                  <a:cubicBezTo>
                    <a:pt x="139389" y="133070"/>
                    <a:pt x="140468" y="133185"/>
                    <a:pt x="141268" y="133261"/>
                  </a:cubicBezTo>
                  <a:cubicBezTo>
                    <a:pt x="142119" y="133337"/>
                    <a:pt x="142348" y="133324"/>
                    <a:pt x="142653" y="133096"/>
                  </a:cubicBezTo>
                  <a:cubicBezTo>
                    <a:pt x="144228" y="131927"/>
                    <a:pt x="146247" y="132385"/>
                    <a:pt x="147872" y="132753"/>
                  </a:cubicBezTo>
                  <a:cubicBezTo>
                    <a:pt x="148368" y="132867"/>
                    <a:pt x="148863" y="132981"/>
                    <a:pt x="149320" y="133032"/>
                  </a:cubicBezTo>
                  <a:cubicBezTo>
                    <a:pt x="149841" y="133096"/>
                    <a:pt x="150374" y="133210"/>
                    <a:pt x="150908" y="133324"/>
                  </a:cubicBezTo>
                  <a:cubicBezTo>
                    <a:pt x="151619" y="133477"/>
                    <a:pt x="152330" y="133616"/>
                    <a:pt x="152787" y="133553"/>
                  </a:cubicBezTo>
                  <a:cubicBezTo>
                    <a:pt x="153956" y="133413"/>
                    <a:pt x="155023" y="133693"/>
                    <a:pt x="155962" y="133921"/>
                  </a:cubicBezTo>
                  <a:cubicBezTo>
                    <a:pt x="157550" y="134327"/>
                    <a:pt x="157893" y="134302"/>
                    <a:pt x="158388" y="133819"/>
                  </a:cubicBezTo>
                  <a:lnTo>
                    <a:pt x="159442" y="132791"/>
                  </a:lnTo>
                  <a:lnTo>
                    <a:pt x="160737" y="133489"/>
                  </a:lnTo>
                  <a:cubicBezTo>
                    <a:pt x="161715" y="134010"/>
                    <a:pt x="162820" y="133921"/>
                    <a:pt x="164205" y="133819"/>
                  </a:cubicBezTo>
                  <a:cubicBezTo>
                    <a:pt x="165017" y="133743"/>
                    <a:pt x="165830" y="133693"/>
                    <a:pt x="166630" y="133731"/>
                  </a:cubicBezTo>
                  <a:cubicBezTo>
                    <a:pt x="167837" y="133781"/>
                    <a:pt x="168967" y="134112"/>
                    <a:pt x="170021" y="134455"/>
                  </a:cubicBezTo>
                  <a:cubicBezTo>
                    <a:pt x="171101" y="134785"/>
                    <a:pt x="172269" y="134543"/>
                    <a:pt x="173628" y="134264"/>
                  </a:cubicBezTo>
                  <a:lnTo>
                    <a:pt x="174403" y="134112"/>
                  </a:lnTo>
                  <a:cubicBezTo>
                    <a:pt x="175381" y="133921"/>
                    <a:pt x="176359" y="133781"/>
                    <a:pt x="177349" y="133629"/>
                  </a:cubicBezTo>
                  <a:cubicBezTo>
                    <a:pt x="178251" y="133502"/>
                    <a:pt x="179153" y="133375"/>
                    <a:pt x="180042" y="133197"/>
                  </a:cubicBezTo>
                  <a:cubicBezTo>
                    <a:pt x="184309" y="132385"/>
                    <a:pt x="188716" y="133147"/>
                    <a:pt x="192437" y="135331"/>
                  </a:cubicBezTo>
                  <a:cubicBezTo>
                    <a:pt x="193884" y="136182"/>
                    <a:pt x="194748" y="137757"/>
                    <a:pt x="195497" y="139141"/>
                  </a:cubicBezTo>
                  <a:cubicBezTo>
                    <a:pt x="195777" y="139649"/>
                    <a:pt x="196056" y="140169"/>
                    <a:pt x="196374" y="140627"/>
                  </a:cubicBezTo>
                  <a:cubicBezTo>
                    <a:pt x="196539" y="140868"/>
                    <a:pt x="196679" y="141135"/>
                    <a:pt x="196831" y="141401"/>
                  </a:cubicBezTo>
                  <a:cubicBezTo>
                    <a:pt x="196958" y="141605"/>
                    <a:pt x="197136" y="141922"/>
                    <a:pt x="197225" y="142011"/>
                  </a:cubicBezTo>
                  <a:cubicBezTo>
                    <a:pt x="198558" y="142646"/>
                    <a:pt x="200552" y="144005"/>
                    <a:pt x="200603" y="147142"/>
                  </a:cubicBezTo>
                  <a:lnTo>
                    <a:pt x="200692" y="147256"/>
                  </a:lnTo>
                  <a:cubicBezTo>
                    <a:pt x="203702" y="150368"/>
                    <a:pt x="202876" y="153860"/>
                    <a:pt x="202279" y="156400"/>
                  </a:cubicBezTo>
                  <a:cubicBezTo>
                    <a:pt x="202076" y="157264"/>
                    <a:pt x="201860" y="158115"/>
                    <a:pt x="201809" y="158965"/>
                  </a:cubicBezTo>
                  <a:cubicBezTo>
                    <a:pt x="201720" y="160439"/>
                    <a:pt x="200476" y="161391"/>
                    <a:pt x="199727" y="161963"/>
                  </a:cubicBezTo>
                  <a:lnTo>
                    <a:pt x="199003" y="162547"/>
                  </a:lnTo>
                  <a:cubicBezTo>
                    <a:pt x="197999" y="163347"/>
                    <a:pt x="196869" y="164274"/>
                    <a:pt x="195472" y="164693"/>
                  </a:cubicBezTo>
                  <a:cubicBezTo>
                    <a:pt x="193859" y="165176"/>
                    <a:pt x="191891" y="165087"/>
                    <a:pt x="190163" y="164477"/>
                  </a:cubicBezTo>
                  <a:cubicBezTo>
                    <a:pt x="188893" y="164033"/>
                    <a:pt x="187662" y="163487"/>
                    <a:pt x="186430" y="162940"/>
                  </a:cubicBezTo>
                  <a:cubicBezTo>
                    <a:pt x="185160" y="162382"/>
                    <a:pt x="183953" y="161861"/>
                    <a:pt x="182734" y="161429"/>
                  </a:cubicBezTo>
                  <a:cubicBezTo>
                    <a:pt x="182239" y="161722"/>
                    <a:pt x="181858" y="162026"/>
                    <a:pt x="181553" y="162407"/>
                  </a:cubicBezTo>
                  <a:cubicBezTo>
                    <a:pt x="180156" y="164109"/>
                    <a:pt x="178124" y="164998"/>
                    <a:pt x="176168" y="165849"/>
                  </a:cubicBezTo>
                  <a:cubicBezTo>
                    <a:pt x="175444" y="166154"/>
                    <a:pt x="174733" y="166458"/>
                    <a:pt x="174073" y="166814"/>
                  </a:cubicBezTo>
                  <a:cubicBezTo>
                    <a:pt x="173831" y="166941"/>
                    <a:pt x="173603" y="167017"/>
                    <a:pt x="173387" y="167068"/>
                  </a:cubicBezTo>
                  <a:cubicBezTo>
                    <a:pt x="172434" y="168389"/>
                    <a:pt x="171113" y="169113"/>
                    <a:pt x="170009" y="169723"/>
                  </a:cubicBezTo>
                  <a:cubicBezTo>
                    <a:pt x="168789" y="170395"/>
                    <a:pt x="168027" y="170853"/>
                    <a:pt x="167583" y="171691"/>
                  </a:cubicBezTo>
                  <a:cubicBezTo>
                    <a:pt x="166427" y="173888"/>
                    <a:pt x="164040" y="175806"/>
                    <a:pt x="161245" y="175653"/>
                  </a:cubicBezTo>
                  <a:cubicBezTo>
                    <a:pt x="160471" y="177152"/>
                    <a:pt x="159544" y="178574"/>
                    <a:pt x="157639" y="179425"/>
                  </a:cubicBezTo>
                  <a:cubicBezTo>
                    <a:pt x="156902" y="179755"/>
                    <a:pt x="156166" y="180454"/>
                    <a:pt x="155378" y="181178"/>
                  </a:cubicBezTo>
                  <a:lnTo>
                    <a:pt x="154553" y="181940"/>
                  </a:lnTo>
                  <a:cubicBezTo>
                    <a:pt x="153435" y="182918"/>
                    <a:pt x="152241" y="183731"/>
                    <a:pt x="151098" y="184505"/>
                  </a:cubicBezTo>
                  <a:cubicBezTo>
                    <a:pt x="149104" y="185851"/>
                    <a:pt x="147237" y="187134"/>
                    <a:pt x="146082" y="189052"/>
                  </a:cubicBezTo>
                  <a:cubicBezTo>
                    <a:pt x="145612" y="189826"/>
                    <a:pt x="144596" y="190665"/>
                    <a:pt x="143440" y="190690"/>
                  </a:cubicBezTo>
                  <a:cubicBezTo>
                    <a:pt x="142411" y="190703"/>
                    <a:pt x="141789" y="191325"/>
                    <a:pt x="140697" y="192506"/>
                  </a:cubicBezTo>
                  <a:cubicBezTo>
                    <a:pt x="140176" y="193078"/>
                    <a:pt x="139643" y="193649"/>
                    <a:pt x="139033" y="194119"/>
                  </a:cubicBezTo>
                  <a:cubicBezTo>
                    <a:pt x="138652" y="194437"/>
                    <a:pt x="138208" y="194729"/>
                    <a:pt x="137776" y="195008"/>
                  </a:cubicBezTo>
                  <a:cubicBezTo>
                    <a:pt x="137306" y="195313"/>
                    <a:pt x="136608" y="195770"/>
                    <a:pt x="136468" y="196024"/>
                  </a:cubicBezTo>
                  <a:cubicBezTo>
                    <a:pt x="135439" y="198107"/>
                    <a:pt x="133687" y="198856"/>
                    <a:pt x="132417" y="199402"/>
                  </a:cubicBezTo>
                  <a:cubicBezTo>
                    <a:pt x="129140" y="200812"/>
                    <a:pt x="126727" y="202235"/>
                    <a:pt x="125000" y="204813"/>
                  </a:cubicBezTo>
                  <a:cubicBezTo>
                    <a:pt x="124301" y="205879"/>
                    <a:pt x="123260" y="206438"/>
                    <a:pt x="122422" y="206896"/>
                  </a:cubicBezTo>
                  <a:cubicBezTo>
                    <a:pt x="121901" y="207175"/>
                    <a:pt x="121418" y="207442"/>
                    <a:pt x="121088" y="207772"/>
                  </a:cubicBezTo>
                  <a:cubicBezTo>
                    <a:pt x="118078" y="210782"/>
                    <a:pt x="114700" y="213461"/>
                    <a:pt x="111449" y="216052"/>
                  </a:cubicBezTo>
                  <a:lnTo>
                    <a:pt x="109823" y="217348"/>
                  </a:lnTo>
                  <a:cubicBezTo>
                    <a:pt x="109048" y="217970"/>
                    <a:pt x="108185" y="218325"/>
                    <a:pt x="107423" y="218630"/>
                  </a:cubicBezTo>
                  <a:cubicBezTo>
                    <a:pt x="107017" y="218795"/>
                    <a:pt x="106610" y="218947"/>
                    <a:pt x="106255" y="219163"/>
                  </a:cubicBezTo>
                  <a:cubicBezTo>
                    <a:pt x="105772" y="219456"/>
                    <a:pt x="105277" y="219938"/>
                    <a:pt x="104769" y="220446"/>
                  </a:cubicBezTo>
                  <a:cubicBezTo>
                    <a:pt x="104400" y="220814"/>
                    <a:pt x="104223" y="221043"/>
                    <a:pt x="104045" y="221272"/>
                  </a:cubicBezTo>
                  <a:cubicBezTo>
                    <a:pt x="103562" y="221894"/>
                    <a:pt x="102965" y="222656"/>
                    <a:pt x="102038" y="223139"/>
                  </a:cubicBezTo>
                  <a:cubicBezTo>
                    <a:pt x="100425" y="223964"/>
                    <a:pt x="99041" y="225145"/>
                    <a:pt x="97568" y="226415"/>
                  </a:cubicBezTo>
                  <a:cubicBezTo>
                    <a:pt x="96691" y="227164"/>
                    <a:pt x="95815" y="227914"/>
                    <a:pt x="94888" y="228600"/>
                  </a:cubicBezTo>
                  <a:lnTo>
                    <a:pt x="93161" y="229857"/>
                  </a:lnTo>
                  <a:cubicBezTo>
                    <a:pt x="91078" y="231394"/>
                    <a:pt x="88995" y="232918"/>
                    <a:pt x="86976" y="234531"/>
                  </a:cubicBezTo>
                  <a:cubicBezTo>
                    <a:pt x="84741" y="236334"/>
                    <a:pt x="82506" y="238137"/>
                    <a:pt x="80296" y="239966"/>
                  </a:cubicBezTo>
                  <a:cubicBezTo>
                    <a:pt x="80359" y="240245"/>
                    <a:pt x="80423" y="240512"/>
                    <a:pt x="80474" y="240792"/>
                  </a:cubicBezTo>
                  <a:cubicBezTo>
                    <a:pt x="80702" y="241833"/>
                    <a:pt x="80918" y="242836"/>
                    <a:pt x="81286" y="243687"/>
                  </a:cubicBezTo>
                  <a:cubicBezTo>
                    <a:pt x="81667" y="244589"/>
                    <a:pt x="82188" y="245440"/>
                    <a:pt x="82696" y="246291"/>
                  </a:cubicBezTo>
                  <a:cubicBezTo>
                    <a:pt x="83306" y="247294"/>
                    <a:pt x="83928" y="248336"/>
                    <a:pt x="84411" y="249504"/>
                  </a:cubicBezTo>
                  <a:cubicBezTo>
                    <a:pt x="84474" y="249618"/>
                    <a:pt x="84576" y="249745"/>
                    <a:pt x="84665" y="249885"/>
                  </a:cubicBezTo>
                  <a:cubicBezTo>
                    <a:pt x="85134" y="250545"/>
                    <a:pt x="85896" y="251650"/>
                    <a:pt x="85630" y="253085"/>
                  </a:cubicBezTo>
                  <a:cubicBezTo>
                    <a:pt x="85528" y="253644"/>
                    <a:pt x="85287" y="254152"/>
                    <a:pt x="84893" y="254622"/>
                  </a:cubicBezTo>
                  <a:cubicBezTo>
                    <a:pt x="85071" y="255041"/>
                    <a:pt x="85274" y="255448"/>
                    <a:pt x="85465" y="255867"/>
                  </a:cubicBezTo>
                  <a:cubicBezTo>
                    <a:pt x="85998" y="256972"/>
                    <a:pt x="86608" y="258242"/>
                    <a:pt x="86798" y="259664"/>
                  </a:cubicBezTo>
                  <a:cubicBezTo>
                    <a:pt x="86862" y="260159"/>
                    <a:pt x="87128" y="260629"/>
                    <a:pt x="87484" y="261239"/>
                  </a:cubicBezTo>
                  <a:cubicBezTo>
                    <a:pt x="87814" y="261798"/>
                    <a:pt x="88132" y="262369"/>
                    <a:pt x="88360" y="262991"/>
                  </a:cubicBezTo>
                  <a:cubicBezTo>
                    <a:pt x="88894" y="264515"/>
                    <a:pt x="89465" y="266014"/>
                    <a:pt x="90037" y="267525"/>
                  </a:cubicBezTo>
                  <a:cubicBezTo>
                    <a:pt x="91459" y="271310"/>
                    <a:pt x="92932" y="275209"/>
                    <a:pt x="93999" y="279209"/>
                  </a:cubicBezTo>
                  <a:cubicBezTo>
                    <a:pt x="94177" y="279895"/>
                    <a:pt x="94532" y="280505"/>
                    <a:pt x="94939" y="281229"/>
                  </a:cubicBezTo>
                  <a:cubicBezTo>
                    <a:pt x="95371" y="281991"/>
                    <a:pt x="95853" y="282854"/>
                    <a:pt x="96158" y="283895"/>
                  </a:cubicBezTo>
                  <a:cubicBezTo>
                    <a:pt x="98330" y="291401"/>
                    <a:pt x="101403" y="298767"/>
                    <a:pt x="104388" y="305879"/>
                  </a:cubicBezTo>
                  <a:cubicBezTo>
                    <a:pt x="105239" y="307924"/>
                    <a:pt x="106102" y="309969"/>
                    <a:pt x="106940" y="312026"/>
                  </a:cubicBezTo>
                  <a:lnTo>
                    <a:pt x="107182" y="312623"/>
                  </a:lnTo>
                  <a:lnTo>
                    <a:pt x="107029" y="313258"/>
                  </a:lnTo>
                  <a:cubicBezTo>
                    <a:pt x="106877" y="313893"/>
                    <a:pt x="107156" y="314426"/>
                    <a:pt x="107867" y="315582"/>
                  </a:cubicBezTo>
                  <a:cubicBezTo>
                    <a:pt x="108502" y="316598"/>
                    <a:pt x="109328" y="317931"/>
                    <a:pt x="109353" y="319608"/>
                  </a:cubicBezTo>
                  <a:cubicBezTo>
                    <a:pt x="111525" y="322504"/>
                    <a:pt x="112351" y="325818"/>
                    <a:pt x="113163" y="329031"/>
                  </a:cubicBezTo>
                  <a:cubicBezTo>
                    <a:pt x="113367" y="329806"/>
                    <a:pt x="113557" y="330568"/>
                    <a:pt x="113773" y="331330"/>
                  </a:cubicBezTo>
                  <a:cubicBezTo>
                    <a:pt x="114027" y="332244"/>
                    <a:pt x="114383" y="333121"/>
                    <a:pt x="114738" y="333997"/>
                  </a:cubicBezTo>
                  <a:cubicBezTo>
                    <a:pt x="115272" y="335305"/>
                    <a:pt x="115818" y="336651"/>
                    <a:pt x="116122" y="338175"/>
                  </a:cubicBezTo>
                  <a:cubicBezTo>
                    <a:pt x="116605" y="340550"/>
                    <a:pt x="117875" y="343001"/>
                    <a:pt x="118891" y="344970"/>
                  </a:cubicBezTo>
                  <a:cubicBezTo>
                    <a:pt x="119577" y="346278"/>
                    <a:pt x="120352" y="347535"/>
                    <a:pt x="121114" y="348780"/>
                  </a:cubicBezTo>
                  <a:lnTo>
                    <a:pt x="121355" y="349161"/>
                  </a:lnTo>
                  <a:cubicBezTo>
                    <a:pt x="123412" y="350901"/>
                    <a:pt x="124987" y="352958"/>
                    <a:pt x="126041" y="355257"/>
                  </a:cubicBezTo>
                  <a:cubicBezTo>
                    <a:pt x="126740" y="356793"/>
                    <a:pt x="126549" y="358572"/>
                    <a:pt x="126384" y="360146"/>
                  </a:cubicBezTo>
                  <a:lnTo>
                    <a:pt x="126320" y="360781"/>
                  </a:lnTo>
                  <a:lnTo>
                    <a:pt x="126549" y="361607"/>
                  </a:lnTo>
                  <a:cubicBezTo>
                    <a:pt x="127121" y="363779"/>
                    <a:pt x="127552" y="366001"/>
                    <a:pt x="127984" y="368211"/>
                  </a:cubicBezTo>
                  <a:lnTo>
                    <a:pt x="128340" y="370090"/>
                  </a:lnTo>
                  <a:cubicBezTo>
                    <a:pt x="128975" y="373253"/>
                    <a:pt x="126867" y="376936"/>
                    <a:pt x="123450" y="378650"/>
                  </a:cubicBezTo>
                  <a:cubicBezTo>
                    <a:pt x="122942" y="378904"/>
                    <a:pt x="122422" y="379031"/>
                    <a:pt x="121952" y="379133"/>
                  </a:cubicBezTo>
                  <a:cubicBezTo>
                    <a:pt x="121812" y="379171"/>
                    <a:pt x="121647" y="379209"/>
                    <a:pt x="121495" y="379260"/>
                  </a:cubicBezTo>
                  <a:cubicBezTo>
                    <a:pt x="121533" y="380974"/>
                    <a:pt x="119704" y="381749"/>
                    <a:pt x="119005" y="381902"/>
                  </a:cubicBezTo>
                  <a:cubicBezTo>
                    <a:pt x="118192" y="382067"/>
                    <a:pt x="117380" y="382219"/>
                    <a:pt x="116580" y="382358"/>
                  </a:cubicBezTo>
                  <a:cubicBezTo>
                    <a:pt x="115119" y="382625"/>
                    <a:pt x="113659" y="382879"/>
                    <a:pt x="112249" y="383298"/>
                  </a:cubicBezTo>
                  <a:cubicBezTo>
                    <a:pt x="111246" y="383591"/>
                    <a:pt x="110382" y="383336"/>
                    <a:pt x="109811" y="383171"/>
                  </a:cubicBezTo>
                  <a:cubicBezTo>
                    <a:pt x="109772" y="383159"/>
                    <a:pt x="109734" y="383146"/>
                    <a:pt x="109696" y="383146"/>
                  </a:cubicBezTo>
                  <a:cubicBezTo>
                    <a:pt x="109137" y="383857"/>
                    <a:pt x="108083" y="384619"/>
                    <a:pt x="103880" y="382460"/>
                  </a:cubicBezTo>
                  <a:cubicBezTo>
                    <a:pt x="102864" y="381927"/>
                    <a:pt x="101937" y="380974"/>
                    <a:pt x="101378" y="379907"/>
                  </a:cubicBezTo>
                  <a:cubicBezTo>
                    <a:pt x="100730" y="378637"/>
                    <a:pt x="100209" y="377304"/>
                    <a:pt x="99701" y="375970"/>
                  </a:cubicBezTo>
                  <a:lnTo>
                    <a:pt x="99485" y="375399"/>
                  </a:lnTo>
                  <a:cubicBezTo>
                    <a:pt x="99003" y="374180"/>
                    <a:pt x="98571" y="372935"/>
                    <a:pt x="98177" y="371691"/>
                  </a:cubicBezTo>
                  <a:cubicBezTo>
                    <a:pt x="98063" y="371310"/>
                    <a:pt x="98063" y="370954"/>
                    <a:pt x="98088" y="370662"/>
                  </a:cubicBezTo>
                  <a:cubicBezTo>
                    <a:pt x="97873" y="370052"/>
                    <a:pt x="97873" y="369227"/>
                    <a:pt x="98533" y="368211"/>
                  </a:cubicBezTo>
                  <a:cubicBezTo>
                    <a:pt x="97644" y="367233"/>
                    <a:pt x="97796" y="365747"/>
                    <a:pt x="97923" y="364502"/>
                  </a:cubicBezTo>
                  <a:lnTo>
                    <a:pt x="97936" y="364286"/>
                  </a:lnTo>
                  <a:lnTo>
                    <a:pt x="97923" y="364274"/>
                  </a:lnTo>
                  <a:cubicBezTo>
                    <a:pt x="97174" y="363143"/>
                    <a:pt x="96425" y="362026"/>
                    <a:pt x="95599" y="360985"/>
                  </a:cubicBezTo>
                  <a:cubicBezTo>
                    <a:pt x="94494" y="359600"/>
                    <a:pt x="93491" y="358737"/>
                    <a:pt x="92615" y="358419"/>
                  </a:cubicBezTo>
                  <a:cubicBezTo>
                    <a:pt x="91840" y="358165"/>
                    <a:pt x="90926" y="357860"/>
                    <a:pt x="90557" y="356819"/>
                  </a:cubicBezTo>
                  <a:cubicBezTo>
                    <a:pt x="90494" y="356654"/>
                    <a:pt x="90456" y="356489"/>
                    <a:pt x="90443" y="356324"/>
                  </a:cubicBezTo>
                  <a:lnTo>
                    <a:pt x="90354" y="356324"/>
                  </a:lnTo>
                  <a:cubicBezTo>
                    <a:pt x="89719" y="356209"/>
                    <a:pt x="88538" y="355638"/>
                    <a:pt x="88055" y="354596"/>
                  </a:cubicBezTo>
                  <a:cubicBezTo>
                    <a:pt x="87700" y="353860"/>
                    <a:pt x="87039" y="353314"/>
                    <a:pt x="86277" y="352653"/>
                  </a:cubicBezTo>
                  <a:cubicBezTo>
                    <a:pt x="85617" y="352107"/>
                    <a:pt x="84982" y="351548"/>
                    <a:pt x="84449" y="350901"/>
                  </a:cubicBezTo>
                  <a:cubicBezTo>
                    <a:pt x="83674" y="349948"/>
                    <a:pt x="82480" y="349580"/>
                    <a:pt x="81223" y="349212"/>
                  </a:cubicBezTo>
                  <a:lnTo>
                    <a:pt x="80664" y="349034"/>
                  </a:lnTo>
                  <a:cubicBezTo>
                    <a:pt x="79051" y="348538"/>
                    <a:pt x="77375" y="347878"/>
                    <a:pt x="76206" y="345833"/>
                  </a:cubicBezTo>
                  <a:cubicBezTo>
                    <a:pt x="76003" y="345503"/>
                    <a:pt x="75520" y="345287"/>
                    <a:pt x="74733" y="344970"/>
                  </a:cubicBezTo>
                  <a:cubicBezTo>
                    <a:pt x="74009" y="344665"/>
                    <a:pt x="73196" y="344335"/>
                    <a:pt x="72447" y="343712"/>
                  </a:cubicBezTo>
                  <a:cubicBezTo>
                    <a:pt x="71850" y="343230"/>
                    <a:pt x="71152" y="342862"/>
                    <a:pt x="70453" y="342493"/>
                  </a:cubicBezTo>
                  <a:cubicBezTo>
                    <a:pt x="68751" y="341554"/>
                    <a:pt x="66669" y="340423"/>
                    <a:pt x="65653" y="337934"/>
                  </a:cubicBezTo>
                  <a:cubicBezTo>
                    <a:pt x="61728" y="337096"/>
                    <a:pt x="59379" y="334314"/>
                    <a:pt x="57867" y="331965"/>
                  </a:cubicBezTo>
                  <a:cubicBezTo>
                    <a:pt x="55620" y="331508"/>
                    <a:pt x="54070" y="330111"/>
                    <a:pt x="52686" y="328879"/>
                  </a:cubicBezTo>
                  <a:cubicBezTo>
                    <a:pt x="51911" y="328193"/>
                    <a:pt x="51200" y="327546"/>
                    <a:pt x="50425" y="327126"/>
                  </a:cubicBezTo>
                  <a:lnTo>
                    <a:pt x="49740" y="326771"/>
                  </a:lnTo>
                  <a:cubicBezTo>
                    <a:pt x="48571" y="326186"/>
                    <a:pt x="47034" y="325424"/>
                    <a:pt x="46120" y="323786"/>
                  </a:cubicBezTo>
                  <a:cubicBezTo>
                    <a:pt x="44291" y="323164"/>
                    <a:pt x="42856" y="321983"/>
                    <a:pt x="41573" y="320941"/>
                  </a:cubicBezTo>
                  <a:cubicBezTo>
                    <a:pt x="40075" y="319710"/>
                    <a:pt x="38779" y="318643"/>
                    <a:pt x="37103" y="318541"/>
                  </a:cubicBezTo>
                  <a:cubicBezTo>
                    <a:pt x="35985" y="318477"/>
                    <a:pt x="35198" y="317817"/>
                    <a:pt x="34677" y="317385"/>
                  </a:cubicBezTo>
                  <a:cubicBezTo>
                    <a:pt x="33877" y="316738"/>
                    <a:pt x="33293" y="316242"/>
                    <a:pt x="32709" y="315747"/>
                  </a:cubicBezTo>
                  <a:cubicBezTo>
                    <a:pt x="31744" y="314934"/>
                    <a:pt x="30791" y="314122"/>
                    <a:pt x="29762" y="313398"/>
                  </a:cubicBezTo>
                  <a:cubicBezTo>
                    <a:pt x="28823" y="312724"/>
                    <a:pt x="27807" y="312115"/>
                    <a:pt x="26816" y="311505"/>
                  </a:cubicBezTo>
                  <a:cubicBezTo>
                    <a:pt x="25927" y="310972"/>
                    <a:pt x="25051" y="310438"/>
                    <a:pt x="24200" y="309867"/>
                  </a:cubicBezTo>
                  <a:cubicBezTo>
                    <a:pt x="24009" y="309740"/>
                    <a:pt x="23806" y="309638"/>
                    <a:pt x="23603" y="309537"/>
                  </a:cubicBezTo>
                  <a:cubicBezTo>
                    <a:pt x="22777" y="309118"/>
                    <a:pt x="21215" y="308318"/>
                    <a:pt x="20784" y="306438"/>
                  </a:cubicBezTo>
                  <a:cubicBezTo>
                    <a:pt x="18231" y="305434"/>
                    <a:pt x="15831" y="304216"/>
                    <a:pt x="14103" y="301612"/>
                  </a:cubicBezTo>
                  <a:cubicBezTo>
                    <a:pt x="13837" y="301206"/>
                    <a:pt x="12922" y="300799"/>
                    <a:pt x="12186" y="300469"/>
                  </a:cubicBezTo>
                  <a:lnTo>
                    <a:pt x="11741" y="300266"/>
                  </a:lnTo>
                  <a:cubicBezTo>
                    <a:pt x="10344" y="299643"/>
                    <a:pt x="8833" y="298958"/>
                    <a:pt x="7931" y="297408"/>
                  </a:cubicBezTo>
                  <a:cubicBezTo>
                    <a:pt x="6839" y="298437"/>
                    <a:pt x="5696" y="299491"/>
                    <a:pt x="4426" y="300405"/>
                  </a:cubicBezTo>
                  <a:cubicBezTo>
                    <a:pt x="3575" y="301015"/>
                    <a:pt x="2724" y="301599"/>
                    <a:pt x="1861" y="302184"/>
                  </a:cubicBezTo>
                  <a:lnTo>
                    <a:pt x="0" y="303779"/>
                  </a:lnTo>
                  <a:lnTo>
                    <a:pt x="0" y="274042"/>
                  </a:lnTo>
                  <a:lnTo>
                    <a:pt x="3105" y="271945"/>
                  </a:lnTo>
                  <a:cubicBezTo>
                    <a:pt x="3677" y="271627"/>
                    <a:pt x="4248" y="271297"/>
                    <a:pt x="4807" y="270954"/>
                  </a:cubicBezTo>
                  <a:cubicBezTo>
                    <a:pt x="5175" y="270738"/>
                    <a:pt x="5505" y="270459"/>
                    <a:pt x="5836" y="270179"/>
                  </a:cubicBezTo>
                  <a:lnTo>
                    <a:pt x="8706" y="270421"/>
                  </a:lnTo>
                  <a:cubicBezTo>
                    <a:pt x="8960" y="270726"/>
                    <a:pt x="9277" y="271145"/>
                    <a:pt x="9544" y="271640"/>
                  </a:cubicBezTo>
                  <a:lnTo>
                    <a:pt x="12160" y="273456"/>
                  </a:lnTo>
                  <a:cubicBezTo>
                    <a:pt x="14611" y="275234"/>
                    <a:pt x="17050" y="277012"/>
                    <a:pt x="19539" y="278726"/>
                  </a:cubicBezTo>
                  <a:cubicBezTo>
                    <a:pt x="20034" y="279057"/>
                    <a:pt x="20568" y="279336"/>
                    <a:pt x="21101" y="279603"/>
                  </a:cubicBezTo>
                  <a:cubicBezTo>
                    <a:pt x="22028" y="280086"/>
                    <a:pt x="23095" y="280632"/>
                    <a:pt x="24047" y="281508"/>
                  </a:cubicBezTo>
                  <a:cubicBezTo>
                    <a:pt x="24733" y="282117"/>
                    <a:pt x="25279" y="282803"/>
                    <a:pt x="25711" y="283616"/>
                  </a:cubicBezTo>
                  <a:cubicBezTo>
                    <a:pt x="25876" y="283794"/>
                    <a:pt x="26829" y="284086"/>
                    <a:pt x="27387" y="284264"/>
                  </a:cubicBezTo>
                  <a:cubicBezTo>
                    <a:pt x="28226" y="284530"/>
                    <a:pt x="29166" y="284823"/>
                    <a:pt x="30004" y="285331"/>
                  </a:cubicBezTo>
                  <a:cubicBezTo>
                    <a:pt x="30334" y="285534"/>
                    <a:pt x="30677" y="285712"/>
                    <a:pt x="31020" y="285889"/>
                  </a:cubicBezTo>
                  <a:cubicBezTo>
                    <a:pt x="32455" y="286652"/>
                    <a:pt x="34233" y="287604"/>
                    <a:pt x="35249" y="289763"/>
                  </a:cubicBezTo>
                  <a:cubicBezTo>
                    <a:pt x="35223" y="289687"/>
                    <a:pt x="35490" y="289928"/>
                    <a:pt x="36366" y="290207"/>
                  </a:cubicBezTo>
                  <a:cubicBezTo>
                    <a:pt x="39973" y="291363"/>
                    <a:pt x="42399" y="293827"/>
                    <a:pt x="44304" y="296075"/>
                  </a:cubicBezTo>
                  <a:cubicBezTo>
                    <a:pt x="47720" y="296532"/>
                    <a:pt x="50387" y="298208"/>
                    <a:pt x="52673" y="301231"/>
                  </a:cubicBezTo>
                  <a:cubicBezTo>
                    <a:pt x="52749" y="301345"/>
                    <a:pt x="53130" y="301561"/>
                    <a:pt x="53372" y="301713"/>
                  </a:cubicBezTo>
                  <a:cubicBezTo>
                    <a:pt x="53638" y="301866"/>
                    <a:pt x="53905" y="302031"/>
                    <a:pt x="54159" y="302209"/>
                  </a:cubicBezTo>
                  <a:cubicBezTo>
                    <a:pt x="54743" y="302628"/>
                    <a:pt x="55378" y="302958"/>
                    <a:pt x="56013" y="303301"/>
                  </a:cubicBezTo>
                  <a:cubicBezTo>
                    <a:pt x="56940" y="303809"/>
                    <a:pt x="57918" y="304330"/>
                    <a:pt x="58845" y="305079"/>
                  </a:cubicBezTo>
                  <a:cubicBezTo>
                    <a:pt x="59557" y="305663"/>
                    <a:pt x="60369" y="306120"/>
                    <a:pt x="61157" y="306590"/>
                  </a:cubicBezTo>
                  <a:cubicBezTo>
                    <a:pt x="61944" y="307048"/>
                    <a:pt x="62732" y="307517"/>
                    <a:pt x="63468" y="308051"/>
                  </a:cubicBezTo>
                  <a:cubicBezTo>
                    <a:pt x="64141" y="308546"/>
                    <a:pt x="64776" y="309118"/>
                    <a:pt x="65399" y="309689"/>
                  </a:cubicBezTo>
                  <a:cubicBezTo>
                    <a:pt x="66161" y="310400"/>
                    <a:pt x="66897" y="311073"/>
                    <a:pt x="67647" y="311467"/>
                  </a:cubicBezTo>
                  <a:cubicBezTo>
                    <a:pt x="70275" y="312839"/>
                    <a:pt x="72155" y="314274"/>
                    <a:pt x="73755" y="316103"/>
                  </a:cubicBezTo>
                  <a:cubicBezTo>
                    <a:pt x="74720" y="317195"/>
                    <a:pt x="76029" y="318059"/>
                    <a:pt x="77426" y="318973"/>
                  </a:cubicBezTo>
                  <a:cubicBezTo>
                    <a:pt x="78099" y="319417"/>
                    <a:pt x="78772" y="319862"/>
                    <a:pt x="79419" y="320332"/>
                  </a:cubicBezTo>
                  <a:cubicBezTo>
                    <a:pt x="79877" y="320662"/>
                    <a:pt x="80308" y="321056"/>
                    <a:pt x="80740" y="321437"/>
                  </a:cubicBezTo>
                  <a:cubicBezTo>
                    <a:pt x="81413" y="322033"/>
                    <a:pt x="82099" y="322643"/>
                    <a:pt x="82620" y="322757"/>
                  </a:cubicBezTo>
                  <a:cubicBezTo>
                    <a:pt x="83636" y="322961"/>
                    <a:pt x="84372" y="323481"/>
                    <a:pt x="84944" y="323938"/>
                  </a:cubicBezTo>
                  <a:cubicBezTo>
                    <a:pt x="84969" y="323634"/>
                    <a:pt x="85007" y="323342"/>
                    <a:pt x="85045" y="323062"/>
                  </a:cubicBezTo>
                  <a:cubicBezTo>
                    <a:pt x="85325" y="321196"/>
                    <a:pt x="85261" y="320992"/>
                    <a:pt x="83801" y="319455"/>
                  </a:cubicBezTo>
                  <a:cubicBezTo>
                    <a:pt x="82582" y="318173"/>
                    <a:pt x="81210" y="316242"/>
                    <a:pt x="81515" y="314287"/>
                  </a:cubicBezTo>
                  <a:cubicBezTo>
                    <a:pt x="81578" y="313880"/>
                    <a:pt x="81337" y="313486"/>
                    <a:pt x="80778" y="312661"/>
                  </a:cubicBezTo>
                  <a:cubicBezTo>
                    <a:pt x="80169" y="311772"/>
                    <a:pt x="79318" y="310527"/>
                    <a:pt x="79369" y="308914"/>
                  </a:cubicBezTo>
                  <a:cubicBezTo>
                    <a:pt x="78594" y="307975"/>
                    <a:pt x="78416" y="306794"/>
                    <a:pt x="78302" y="305993"/>
                  </a:cubicBezTo>
                  <a:cubicBezTo>
                    <a:pt x="78251" y="305651"/>
                    <a:pt x="78175" y="305143"/>
                    <a:pt x="78086" y="305003"/>
                  </a:cubicBezTo>
                  <a:cubicBezTo>
                    <a:pt x="76232" y="304876"/>
                    <a:pt x="75660" y="303225"/>
                    <a:pt x="75559" y="302895"/>
                  </a:cubicBezTo>
                  <a:lnTo>
                    <a:pt x="75165" y="301561"/>
                  </a:lnTo>
                  <a:lnTo>
                    <a:pt x="76130" y="300710"/>
                  </a:lnTo>
                  <a:cubicBezTo>
                    <a:pt x="76092" y="300621"/>
                    <a:pt x="76041" y="300507"/>
                    <a:pt x="76016" y="300431"/>
                  </a:cubicBezTo>
                  <a:cubicBezTo>
                    <a:pt x="75724" y="299770"/>
                    <a:pt x="75292" y="298793"/>
                    <a:pt x="75520" y="297599"/>
                  </a:cubicBezTo>
                  <a:cubicBezTo>
                    <a:pt x="75584" y="297218"/>
                    <a:pt x="75279" y="296418"/>
                    <a:pt x="75012" y="295719"/>
                  </a:cubicBezTo>
                  <a:cubicBezTo>
                    <a:pt x="74759" y="295072"/>
                    <a:pt x="74517" y="294398"/>
                    <a:pt x="74365" y="293751"/>
                  </a:cubicBezTo>
                  <a:cubicBezTo>
                    <a:pt x="74289" y="293382"/>
                    <a:pt x="74289" y="293052"/>
                    <a:pt x="74352" y="292760"/>
                  </a:cubicBezTo>
                  <a:cubicBezTo>
                    <a:pt x="73882" y="292265"/>
                    <a:pt x="73450" y="291795"/>
                    <a:pt x="73222" y="291109"/>
                  </a:cubicBezTo>
                  <a:cubicBezTo>
                    <a:pt x="72574" y="289128"/>
                    <a:pt x="71965" y="287134"/>
                    <a:pt x="71342" y="285140"/>
                  </a:cubicBezTo>
                  <a:lnTo>
                    <a:pt x="70593" y="282727"/>
                  </a:lnTo>
                  <a:cubicBezTo>
                    <a:pt x="70567" y="282676"/>
                    <a:pt x="70402" y="282460"/>
                    <a:pt x="70288" y="282321"/>
                  </a:cubicBezTo>
                  <a:cubicBezTo>
                    <a:pt x="69755" y="281660"/>
                    <a:pt x="68650" y="280276"/>
                    <a:pt x="69348" y="278345"/>
                  </a:cubicBezTo>
                  <a:cubicBezTo>
                    <a:pt x="69615" y="277583"/>
                    <a:pt x="69615" y="277279"/>
                    <a:pt x="69602" y="277202"/>
                  </a:cubicBezTo>
                  <a:cubicBezTo>
                    <a:pt x="69577" y="277202"/>
                    <a:pt x="69437" y="277114"/>
                    <a:pt x="69132" y="277012"/>
                  </a:cubicBezTo>
                  <a:cubicBezTo>
                    <a:pt x="67850" y="276618"/>
                    <a:pt x="67126" y="275120"/>
                    <a:pt x="67253" y="273964"/>
                  </a:cubicBezTo>
                  <a:cubicBezTo>
                    <a:pt x="67469" y="272072"/>
                    <a:pt x="66846" y="270852"/>
                    <a:pt x="65145" y="269900"/>
                  </a:cubicBezTo>
                  <a:lnTo>
                    <a:pt x="64154" y="269354"/>
                  </a:lnTo>
                  <a:lnTo>
                    <a:pt x="63989" y="267881"/>
                  </a:lnTo>
                  <a:cubicBezTo>
                    <a:pt x="63964" y="267131"/>
                    <a:pt x="64268" y="266471"/>
                    <a:pt x="64840" y="266052"/>
                  </a:cubicBezTo>
                  <a:cubicBezTo>
                    <a:pt x="64827" y="266026"/>
                    <a:pt x="64814" y="266014"/>
                    <a:pt x="64789" y="265988"/>
                  </a:cubicBezTo>
                  <a:cubicBezTo>
                    <a:pt x="64408" y="265480"/>
                    <a:pt x="63887" y="264782"/>
                    <a:pt x="63748" y="263855"/>
                  </a:cubicBezTo>
                  <a:cubicBezTo>
                    <a:pt x="63265" y="263296"/>
                    <a:pt x="62554" y="262280"/>
                    <a:pt x="62897" y="260984"/>
                  </a:cubicBezTo>
                  <a:cubicBezTo>
                    <a:pt x="62922" y="260858"/>
                    <a:pt x="62960" y="260743"/>
                    <a:pt x="63011" y="260629"/>
                  </a:cubicBezTo>
                  <a:cubicBezTo>
                    <a:pt x="61830" y="259854"/>
                    <a:pt x="61551" y="258965"/>
                    <a:pt x="61462" y="257314"/>
                  </a:cubicBezTo>
                  <a:lnTo>
                    <a:pt x="61449" y="256832"/>
                  </a:lnTo>
                  <a:cubicBezTo>
                    <a:pt x="61360" y="255486"/>
                    <a:pt x="61208" y="253962"/>
                    <a:pt x="60725" y="252895"/>
                  </a:cubicBezTo>
                  <a:cubicBezTo>
                    <a:pt x="60649" y="252730"/>
                    <a:pt x="60522" y="252450"/>
                    <a:pt x="60433" y="252323"/>
                  </a:cubicBezTo>
                  <a:cubicBezTo>
                    <a:pt x="59722" y="251358"/>
                    <a:pt x="59620" y="250393"/>
                    <a:pt x="59557" y="249758"/>
                  </a:cubicBezTo>
                  <a:cubicBezTo>
                    <a:pt x="59544" y="249605"/>
                    <a:pt x="59531" y="249389"/>
                    <a:pt x="59506" y="249313"/>
                  </a:cubicBezTo>
                  <a:cubicBezTo>
                    <a:pt x="58807" y="248399"/>
                    <a:pt x="58769" y="247281"/>
                    <a:pt x="58744" y="246392"/>
                  </a:cubicBezTo>
                  <a:cubicBezTo>
                    <a:pt x="58731" y="246113"/>
                    <a:pt x="58731" y="245833"/>
                    <a:pt x="58680" y="245580"/>
                  </a:cubicBezTo>
                  <a:lnTo>
                    <a:pt x="58579" y="245173"/>
                  </a:lnTo>
                  <a:cubicBezTo>
                    <a:pt x="57436" y="243941"/>
                    <a:pt x="57029" y="242430"/>
                    <a:pt x="56686" y="241084"/>
                  </a:cubicBezTo>
                  <a:cubicBezTo>
                    <a:pt x="56356" y="239839"/>
                    <a:pt x="56128" y="239039"/>
                    <a:pt x="55531" y="238480"/>
                  </a:cubicBezTo>
                  <a:cubicBezTo>
                    <a:pt x="54667" y="237667"/>
                    <a:pt x="54426" y="236550"/>
                    <a:pt x="54261" y="235750"/>
                  </a:cubicBezTo>
                  <a:lnTo>
                    <a:pt x="54172" y="235343"/>
                  </a:lnTo>
                  <a:lnTo>
                    <a:pt x="53880" y="234073"/>
                  </a:lnTo>
                  <a:lnTo>
                    <a:pt x="54756" y="232575"/>
                  </a:lnTo>
                  <a:cubicBezTo>
                    <a:pt x="57398" y="230568"/>
                    <a:pt x="59925" y="228333"/>
                    <a:pt x="62249" y="225933"/>
                  </a:cubicBezTo>
                  <a:cubicBezTo>
                    <a:pt x="62592" y="225539"/>
                    <a:pt x="63024" y="225018"/>
                    <a:pt x="63659" y="224701"/>
                  </a:cubicBezTo>
                  <a:lnTo>
                    <a:pt x="63659" y="224637"/>
                  </a:lnTo>
                  <a:lnTo>
                    <a:pt x="66821" y="222631"/>
                  </a:lnTo>
                  <a:cubicBezTo>
                    <a:pt x="67862" y="222173"/>
                    <a:pt x="68434" y="221729"/>
                    <a:pt x="68726" y="220891"/>
                  </a:cubicBezTo>
                  <a:lnTo>
                    <a:pt x="69234" y="219494"/>
                  </a:lnTo>
                  <a:lnTo>
                    <a:pt x="69488" y="219494"/>
                  </a:lnTo>
                  <a:lnTo>
                    <a:pt x="70936" y="218592"/>
                  </a:lnTo>
                  <a:cubicBezTo>
                    <a:pt x="71114" y="218491"/>
                    <a:pt x="71279" y="218363"/>
                    <a:pt x="71418" y="218224"/>
                  </a:cubicBezTo>
                  <a:cubicBezTo>
                    <a:pt x="71622" y="218046"/>
                    <a:pt x="71812" y="217855"/>
                    <a:pt x="72015" y="217665"/>
                  </a:cubicBezTo>
                  <a:cubicBezTo>
                    <a:pt x="72549" y="217132"/>
                    <a:pt x="73222" y="216459"/>
                    <a:pt x="74162" y="215925"/>
                  </a:cubicBezTo>
                  <a:cubicBezTo>
                    <a:pt x="76829" y="214414"/>
                    <a:pt x="79254" y="212509"/>
                    <a:pt x="81832" y="210489"/>
                  </a:cubicBezTo>
                  <a:cubicBezTo>
                    <a:pt x="82633" y="209867"/>
                    <a:pt x="83433" y="209232"/>
                    <a:pt x="84245" y="208610"/>
                  </a:cubicBezTo>
                  <a:cubicBezTo>
                    <a:pt x="84398" y="208064"/>
                    <a:pt x="84703" y="207442"/>
                    <a:pt x="85376" y="207022"/>
                  </a:cubicBezTo>
                  <a:cubicBezTo>
                    <a:pt x="86328" y="206425"/>
                    <a:pt x="87281" y="206654"/>
                    <a:pt x="87878" y="206883"/>
                  </a:cubicBezTo>
                  <a:cubicBezTo>
                    <a:pt x="88957" y="205905"/>
                    <a:pt x="90087" y="204978"/>
                    <a:pt x="91205" y="204063"/>
                  </a:cubicBezTo>
                  <a:cubicBezTo>
                    <a:pt x="92526" y="202984"/>
                    <a:pt x="93834" y="201904"/>
                    <a:pt x="95066" y="200749"/>
                  </a:cubicBezTo>
                  <a:cubicBezTo>
                    <a:pt x="95790" y="200063"/>
                    <a:pt x="96628" y="199682"/>
                    <a:pt x="97314" y="199377"/>
                  </a:cubicBezTo>
                  <a:cubicBezTo>
                    <a:pt x="98368" y="198894"/>
                    <a:pt x="98508" y="198767"/>
                    <a:pt x="98571" y="198463"/>
                  </a:cubicBezTo>
                  <a:lnTo>
                    <a:pt x="98927" y="197015"/>
                  </a:lnTo>
                  <a:lnTo>
                    <a:pt x="100400" y="196926"/>
                  </a:lnTo>
                  <a:cubicBezTo>
                    <a:pt x="101898" y="196824"/>
                    <a:pt x="102737" y="195885"/>
                    <a:pt x="104095" y="194234"/>
                  </a:cubicBezTo>
                  <a:cubicBezTo>
                    <a:pt x="105010" y="193116"/>
                    <a:pt x="106051" y="191858"/>
                    <a:pt x="107537" y="190995"/>
                  </a:cubicBezTo>
                  <a:lnTo>
                    <a:pt x="108325" y="190563"/>
                  </a:lnTo>
                  <a:cubicBezTo>
                    <a:pt x="109366" y="189992"/>
                    <a:pt x="110344" y="189458"/>
                    <a:pt x="110954" y="188671"/>
                  </a:cubicBezTo>
                  <a:cubicBezTo>
                    <a:pt x="111957" y="187375"/>
                    <a:pt x="112986" y="186067"/>
                    <a:pt x="114357" y="185153"/>
                  </a:cubicBezTo>
                  <a:cubicBezTo>
                    <a:pt x="114700" y="184924"/>
                    <a:pt x="114992" y="184632"/>
                    <a:pt x="115310" y="184340"/>
                  </a:cubicBezTo>
                  <a:cubicBezTo>
                    <a:pt x="116122" y="183553"/>
                    <a:pt x="117278" y="182448"/>
                    <a:pt x="118993" y="182207"/>
                  </a:cubicBezTo>
                  <a:cubicBezTo>
                    <a:pt x="120085" y="180060"/>
                    <a:pt x="122015" y="179311"/>
                    <a:pt x="123984" y="178841"/>
                  </a:cubicBezTo>
                  <a:cubicBezTo>
                    <a:pt x="124352" y="178765"/>
                    <a:pt x="125076" y="177927"/>
                    <a:pt x="125546" y="177368"/>
                  </a:cubicBezTo>
                  <a:cubicBezTo>
                    <a:pt x="126143" y="176682"/>
                    <a:pt x="126740" y="175996"/>
                    <a:pt x="127413" y="175475"/>
                  </a:cubicBezTo>
                  <a:cubicBezTo>
                    <a:pt x="128187" y="174866"/>
                    <a:pt x="129064" y="174663"/>
                    <a:pt x="129762" y="174497"/>
                  </a:cubicBezTo>
                  <a:cubicBezTo>
                    <a:pt x="130029" y="174434"/>
                    <a:pt x="130308" y="174383"/>
                    <a:pt x="130550" y="174282"/>
                  </a:cubicBezTo>
                  <a:cubicBezTo>
                    <a:pt x="130702" y="174218"/>
                    <a:pt x="130829" y="174155"/>
                    <a:pt x="130931" y="174091"/>
                  </a:cubicBezTo>
                  <a:cubicBezTo>
                    <a:pt x="131375" y="172084"/>
                    <a:pt x="132912" y="171538"/>
                    <a:pt x="133852" y="171208"/>
                  </a:cubicBezTo>
                  <a:lnTo>
                    <a:pt x="134271" y="171069"/>
                  </a:lnTo>
                  <a:cubicBezTo>
                    <a:pt x="134753" y="170878"/>
                    <a:pt x="135350" y="170218"/>
                    <a:pt x="135922" y="169583"/>
                  </a:cubicBezTo>
                  <a:cubicBezTo>
                    <a:pt x="136442" y="168999"/>
                    <a:pt x="136989" y="168414"/>
                    <a:pt x="137573" y="167944"/>
                  </a:cubicBezTo>
                  <a:cubicBezTo>
                    <a:pt x="137979" y="167614"/>
                    <a:pt x="138373" y="167246"/>
                    <a:pt x="138754" y="166903"/>
                  </a:cubicBezTo>
                  <a:cubicBezTo>
                    <a:pt x="140240" y="165557"/>
                    <a:pt x="141916" y="164045"/>
                    <a:pt x="144469" y="163487"/>
                  </a:cubicBezTo>
                  <a:cubicBezTo>
                    <a:pt x="144558" y="163423"/>
                    <a:pt x="144964" y="163004"/>
                    <a:pt x="145218" y="162712"/>
                  </a:cubicBezTo>
                  <a:cubicBezTo>
                    <a:pt x="145637" y="162268"/>
                    <a:pt x="146056" y="161810"/>
                    <a:pt x="146514" y="161467"/>
                  </a:cubicBezTo>
                  <a:cubicBezTo>
                    <a:pt x="147390" y="160794"/>
                    <a:pt x="148304" y="160147"/>
                    <a:pt x="149219" y="159512"/>
                  </a:cubicBezTo>
                  <a:cubicBezTo>
                    <a:pt x="149854" y="159067"/>
                    <a:pt x="150489" y="158622"/>
                    <a:pt x="151124" y="158153"/>
                  </a:cubicBezTo>
                  <a:cubicBezTo>
                    <a:pt x="152330" y="157264"/>
                    <a:pt x="153537" y="156362"/>
                    <a:pt x="154743" y="155460"/>
                  </a:cubicBezTo>
                  <a:cubicBezTo>
                    <a:pt x="153918" y="155498"/>
                    <a:pt x="153079" y="155778"/>
                    <a:pt x="152216" y="156057"/>
                  </a:cubicBezTo>
                  <a:lnTo>
                    <a:pt x="151682" y="156235"/>
                  </a:lnTo>
                  <a:cubicBezTo>
                    <a:pt x="150082" y="156743"/>
                    <a:pt x="148330" y="157162"/>
                    <a:pt x="146196" y="156171"/>
                  </a:cubicBezTo>
                  <a:cubicBezTo>
                    <a:pt x="145828" y="156006"/>
                    <a:pt x="145307" y="156108"/>
                    <a:pt x="144494" y="156299"/>
                  </a:cubicBezTo>
                  <a:cubicBezTo>
                    <a:pt x="143732" y="156464"/>
                    <a:pt x="142894" y="156667"/>
                    <a:pt x="141891" y="156578"/>
                  </a:cubicBezTo>
                  <a:cubicBezTo>
                    <a:pt x="141116" y="156514"/>
                    <a:pt x="140341" y="156629"/>
                    <a:pt x="139567" y="156718"/>
                  </a:cubicBezTo>
                  <a:cubicBezTo>
                    <a:pt x="137623" y="156933"/>
                    <a:pt x="135274" y="157188"/>
                    <a:pt x="133013" y="155727"/>
                  </a:cubicBezTo>
                  <a:cubicBezTo>
                    <a:pt x="129292" y="157276"/>
                    <a:pt x="125787" y="156362"/>
                    <a:pt x="123222" y="155308"/>
                  </a:cubicBezTo>
                  <a:cubicBezTo>
                    <a:pt x="121101" y="156209"/>
                    <a:pt x="119031" y="155956"/>
                    <a:pt x="117202" y="155740"/>
                  </a:cubicBezTo>
                  <a:cubicBezTo>
                    <a:pt x="116173" y="155613"/>
                    <a:pt x="115195" y="155498"/>
                    <a:pt x="114344" y="155600"/>
                  </a:cubicBezTo>
                  <a:lnTo>
                    <a:pt x="113582" y="155702"/>
                  </a:lnTo>
                  <a:cubicBezTo>
                    <a:pt x="112287" y="155892"/>
                    <a:pt x="110585" y="156146"/>
                    <a:pt x="108909" y="155321"/>
                  </a:cubicBezTo>
                  <a:cubicBezTo>
                    <a:pt x="107042" y="155867"/>
                    <a:pt x="105200" y="155727"/>
                    <a:pt x="103549" y="155600"/>
                  </a:cubicBezTo>
                  <a:cubicBezTo>
                    <a:pt x="101606" y="155447"/>
                    <a:pt x="99943" y="155321"/>
                    <a:pt x="98508" y="156197"/>
                  </a:cubicBezTo>
                  <a:cubicBezTo>
                    <a:pt x="97568" y="156781"/>
                    <a:pt x="96539" y="156692"/>
                    <a:pt x="95853" y="156629"/>
                  </a:cubicBezTo>
                  <a:cubicBezTo>
                    <a:pt x="94825" y="156565"/>
                    <a:pt x="94062" y="156489"/>
                    <a:pt x="93301" y="156425"/>
                  </a:cubicBezTo>
                  <a:cubicBezTo>
                    <a:pt x="92043" y="156299"/>
                    <a:pt x="90799" y="156184"/>
                    <a:pt x="89554" y="156184"/>
                  </a:cubicBezTo>
                  <a:cubicBezTo>
                    <a:pt x="88360" y="156171"/>
                    <a:pt x="87205" y="156248"/>
                    <a:pt x="86036" y="156324"/>
                  </a:cubicBezTo>
                  <a:cubicBezTo>
                    <a:pt x="85007" y="156387"/>
                    <a:pt x="83991" y="156464"/>
                    <a:pt x="82963" y="156477"/>
                  </a:cubicBezTo>
                  <a:cubicBezTo>
                    <a:pt x="82747" y="156477"/>
                    <a:pt x="82506" y="156514"/>
                    <a:pt x="82277" y="156552"/>
                  </a:cubicBezTo>
                  <a:cubicBezTo>
                    <a:pt x="81362" y="156667"/>
                    <a:pt x="79623" y="156908"/>
                    <a:pt x="78200" y="155625"/>
                  </a:cubicBezTo>
                  <a:cubicBezTo>
                    <a:pt x="75520" y="156261"/>
                    <a:pt x="72866" y="156629"/>
                    <a:pt x="69958" y="155486"/>
                  </a:cubicBezTo>
                  <a:cubicBezTo>
                    <a:pt x="69513" y="155321"/>
                    <a:pt x="68523" y="155498"/>
                    <a:pt x="67723" y="155651"/>
                  </a:cubicBezTo>
                  <a:lnTo>
                    <a:pt x="67253" y="155740"/>
                  </a:lnTo>
                  <a:cubicBezTo>
                    <a:pt x="65615" y="156057"/>
                    <a:pt x="63837" y="156400"/>
                    <a:pt x="62071" y="155359"/>
                  </a:cubicBezTo>
                  <a:cubicBezTo>
                    <a:pt x="60090" y="156299"/>
                    <a:pt x="58134" y="156006"/>
                    <a:pt x="56521" y="155753"/>
                  </a:cubicBezTo>
                  <a:cubicBezTo>
                    <a:pt x="55581" y="155613"/>
                    <a:pt x="54692" y="155473"/>
                    <a:pt x="53956" y="155613"/>
                  </a:cubicBezTo>
                  <a:cubicBezTo>
                    <a:pt x="53689" y="155651"/>
                    <a:pt x="53410" y="155663"/>
                    <a:pt x="53105" y="155651"/>
                  </a:cubicBezTo>
                  <a:cubicBezTo>
                    <a:pt x="52978" y="155702"/>
                    <a:pt x="52572" y="155943"/>
                    <a:pt x="52178" y="156159"/>
                  </a:cubicBezTo>
                  <a:lnTo>
                    <a:pt x="51543" y="156502"/>
                  </a:lnTo>
                  <a:cubicBezTo>
                    <a:pt x="50781" y="156895"/>
                    <a:pt x="49041" y="157797"/>
                    <a:pt x="47771" y="156451"/>
                  </a:cubicBezTo>
                  <a:cubicBezTo>
                    <a:pt x="47644" y="156311"/>
                    <a:pt x="47631" y="156299"/>
                    <a:pt x="46996" y="156286"/>
                  </a:cubicBezTo>
                  <a:cubicBezTo>
                    <a:pt x="46514" y="156273"/>
                    <a:pt x="45917" y="156261"/>
                    <a:pt x="45256" y="156044"/>
                  </a:cubicBezTo>
                  <a:cubicBezTo>
                    <a:pt x="45053" y="155968"/>
                    <a:pt x="44812" y="155867"/>
                    <a:pt x="44583" y="155740"/>
                  </a:cubicBezTo>
                  <a:cubicBezTo>
                    <a:pt x="43859" y="156324"/>
                    <a:pt x="42856" y="156375"/>
                    <a:pt x="42043" y="156108"/>
                  </a:cubicBezTo>
                  <a:cubicBezTo>
                    <a:pt x="40672" y="155663"/>
                    <a:pt x="39173" y="155740"/>
                    <a:pt x="37586" y="155828"/>
                  </a:cubicBezTo>
                  <a:cubicBezTo>
                    <a:pt x="35757" y="155905"/>
                    <a:pt x="33687" y="156019"/>
                    <a:pt x="31629" y="155282"/>
                  </a:cubicBezTo>
                  <a:cubicBezTo>
                    <a:pt x="31604" y="155282"/>
                    <a:pt x="31578" y="155282"/>
                    <a:pt x="31553" y="155282"/>
                  </a:cubicBezTo>
                  <a:lnTo>
                    <a:pt x="29445" y="155638"/>
                  </a:lnTo>
                  <a:lnTo>
                    <a:pt x="28886" y="154038"/>
                  </a:lnTo>
                  <a:cubicBezTo>
                    <a:pt x="28683" y="153454"/>
                    <a:pt x="28454" y="152869"/>
                    <a:pt x="28226" y="152298"/>
                  </a:cubicBezTo>
                  <a:cubicBezTo>
                    <a:pt x="27642" y="150838"/>
                    <a:pt x="27045" y="149339"/>
                    <a:pt x="26791" y="147624"/>
                  </a:cubicBezTo>
                  <a:cubicBezTo>
                    <a:pt x="26372" y="144818"/>
                    <a:pt x="25038" y="142151"/>
                    <a:pt x="22600" y="139255"/>
                  </a:cubicBezTo>
                  <a:cubicBezTo>
                    <a:pt x="22104" y="138671"/>
                    <a:pt x="22003" y="138011"/>
                    <a:pt x="21939" y="137655"/>
                  </a:cubicBezTo>
                  <a:cubicBezTo>
                    <a:pt x="21787" y="137033"/>
                    <a:pt x="21685" y="136487"/>
                    <a:pt x="21584" y="135953"/>
                  </a:cubicBezTo>
                  <a:lnTo>
                    <a:pt x="21444" y="135191"/>
                  </a:lnTo>
                  <a:cubicBezTo>
                    <a:pt x="21355" y="134772"/>
                    <a:pt x="21215" y="134226"/>
                    <a:pt x="20987" y="133921"/>
                  </a:cubicBezTo>
                  <a:cubicBezTo>
                    <a:pt x="20060" y="132664"/>
                    <a:pt x="19641" y="131343"/>
                    <a:pt x="19272" y="130175"/>
                  </a:cubicBezTo>
                  <a:cubicBezTo>
                    <a:pt x="19120" y="129692"/>
                    <a:pt x="18967" y="129197"/>
                    <a:pt x="18764" y="128714"/>
                  </a:cubicBezTo>
                  <a:cubicBezTo>
                    <a:pt x="18269" y="127546"/>
                    <a:pt x="17850" y="126339"/>
                    <a:pt x="17431" y="125133"/>
                  </a:cubicBezTo>
                  <a:cubicBezTo>
                    <a:pt x="16389" y="122174"/>
                    <a:pt x="15399" y="119367"/>
                    <a:pt x="13405" y="117144"/>
                  </a:cubicBezTo>
                  <a:cubicBezTo>
                    <a:pt x="12694" y="116357"/>
                    <a:pt x="12490" y="115201"/>
                    <a:pt x="12833" y="113944"/>
                  </a:cubicBezTo>
                  <a:cubicBezTo>
                    <a:pt x="12732" y="113576"/>
                    <a:pt x="12617" y="113220"/>
                    <a:pt x="12516" y="112852"/>
                  </a:cubicBezTo>
                  <a:cubicBezTo>
                    <a:pt x="12148" y="111646"/>
                    <a:pt x="11805" y="110502"/>
                    <a:pt x="11284" y="109524"/>
                  </a:cubicBezTo>
                  <a:cubicBezTo>
                    <a:pt x="10839" y="108699"/>
                    <a:pt x="10585" y="107835"/>
                    <a:pt x="10357" y="107073"/>
                  </a:cubicBezTo>
                  <a:cubicBezTo>
                    <a:pt x="9963" y="105765"/>
                    <a:pt x="9696" y="104990"/>
                    <a:pt x="8973" y="104508"/>
                  </a:cubicBezTo>
                  <a:cubicBezTo>
                    <a:pt x="8096" y="103924"/>
                    <a:pt x="7830" y="102997"/>
                    <a:pt x="7690" y="102362"/>
                  </a:cubicBezTo>
                  <a:cubicBezTo>
                    <a:pt x="7131" y="102324"/>
                    <a:pt x="6547" y="102146"/>
                    <a:pt x="6052" y="101638"/>
                  </a:cubicBezTo>
                  <a:cubicBezTo>
                    <a:pt x="5632" y="101206"/>
                    <a:pt x="5162" y="100431"/>
                    <a:pt x="5378" y="99123"/>
                  </a:cubicBezTo>
                  <a:cubicBezTo>
                    <a:pt x="5417" y="98958"/>
                    <a:pt x="5531" y="98450"/>
                    <a:pt x="5912" y="98018"/>
                  </a:cubicBezTo>
                  <a:cubicBezTo>
                    <a:pt x="5315" y="97015"/>
                    <a:pt x="4731" y="96075"/>
                    <a:pt x="4020" y="95402"/>
                  </a:cubicBezTo>
                  <a:cubicBezTo>
                    <a:pt x="2254" y="93751"/>
                    <a:pt x="2470" y="92075"/>
                    <a:pt x="2610" y="90970"/>
                  </a:cubicBezTo>
                  <a:cubicBezTo>
                    <a:pt x="2838" y="89293"/>
                    <a:pt x="2711" y="88874"/>
                    <a:pt x="2445" y="88772"/>
                  </a:cubicBezTo>
                  <a:cubicBezTo>
                    <a:pt x="1048" y="88176"/>
                    <a:pt x="705" y="87033"/>
                    <a:pt x="629" y="86220"/>
                  </a:cubicBezTo>
                  <a:lnTo>
                    <a:pt x="0" y="85778"/>
                  </a:lnTo>
                  <a:lnTo>
                    <a:pt x="0"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GB"/>
            </a:p>
          </p:txBody>
        </p:sp>
      </p:grpSp>
      <p:grpSp>
        <p:nvGrpSpPr>
          <p:cNvPr id="30" name="Group 29">
            <a:extLst>
              <a:ext uri="{FF2B5EF4-FFF2-40B4-BE49-F238E27FC236}">
                <a16:creationId xmlns:a16="http://schemas.microsoft.com/office/drawing/2014/main" id="{176F9E20-39F4-4E96-8B2F-88A885FCC40C}"/>
              </a:ext>
            </a:extLst>
          </p:cNvPr>
          <p:cNvGrpSpPr/>
          <p:nvPr/>
        </p:nvGrpSpPr>
        <p:grpSpPr>
          <a:xfrm>
            <a:off x="7830824" y="3890481"/>
            <a:ext cx="1515137" cy="1654721"/>
            <a:chOff x="0" y="0"/>
            <a:chExt cx="2402624" cy="2419985"/>
          </a:xfrm>
        </p:grpSpPr>
        <p:sp>
          <p:nvSpPr>
            <p:cNvPr id="24" name="Shape 497">
              <a:extLst>
                <a:ext uri="{FF2B5EF4-FFF2-40B4-BE49-F238E27FC236}">
                  <a16:creationId xmlns:a16="http://schemas.microsoft.com/office/drawing/2014/main" id="{2379C108-84DF-41A3-A187-19C74F29B601}"/>
                </a:ext>
              </a:extLst>
            </p:cNvPr>
            <p:cNvSpPr/>
            <p:nvPr/>
          </p:nvSpPr>
          <p:spPr>
            <a:xfrm>
              <a:off x="0" y="0"/>
              <a:ext cx="2402624" cy="2419985"/>
            </a:xfrm>
            <a:custGeom>
              <a:avLst/>
              <a:gdLst/>
              <a:ahLst/>
              <a:cxnLst/>
              <a:rect l="0" t="0" r="0" b="0"/>
              <a:pathLst>
                <a:path w="2402624" h="2419985">
                  <a:moveTo>
                    <a:pt x="1123455" y="318"/>
                  </a:moveTo>
                  <a:cubicBezTo>
                    <a:pt x="1212050" y="5842"/>
                    <a:pt x="1300658" y="11189"/>
                    <a:pt x="1389101" y="19177"/>
                  </a:cubicBezTo>
                  <a:cubicBezTo>
                    <a:pt x="1399616" y="20130"/>
                    <a:pt x="1408354" y="37706"/>
                    <a:pt x="1419212" y="44996"/>
                  </a:cubicBezTo>
                  <a:cubicBezTo>
                    <a:pt x="1443253" y="61100"/>
                    <a:pt x="1466812" y="80531"/>
                    <a:pt x="1492910" y="89649"/>
                  </a:cubicBezTo>
                  <a:cubicBezTo>
                    <a:pt x="1543787" y="107429"/>
                    <a:pt x="1604302" y="104839"/>
                    <a:pt x="1646327" y="136398"/>
                  </a:cubicBezTo>
                  <a:cubicBezTo>
                    <a:pt x="1718755" y="190767"/>
                    <a:pt x="1779029" y="266332"/>
                    <a:pt x="1846542" y="329972"/>
                  </a:cubicBezTo>
                  <a:cubicBezTo>
                    <a:pt x="1881226" y="362674"/>
                    <a:pt x="1921408" y="387503"/>
                    <a:pt x="1957337" y="418605"/>
                  </a:cubicBezTo>
                  <a:cubicBezTo>
                    <a:pt x="1971789" y="431127"/>
                    <a:pt x="1981365" y="451091"/>
                    <a:pt x="1993418" y="467411"/>
                  </a:cubicBezTo>
                  <a:cubicBezTo>
                    <a:pt x="2008073" y="487248"/>
                    <a:pt x="2021243" y="509130"/>
                    <a:pt x="2038121" y="526085"/>
                  </a:cubicBezTo>
                  <a:cubicBezTo>
                    <a:pt x="2088007" y="576199"/>
                    <a:pt x="2137766" y="625005"/>
                    <a:pt x="2128850" y="713296"/>
                  </a:cubicBezTo>
                  <a:cubicBezTo>
                    <a:pt x="2127669" y="725030"/>
                    <a:pt x="2132317" y="746862"/>
                    <a:pt x="2138083" y="748780"/>
                  </a:cubicBezTo>
                  <a:cubicBezTo>
                    <a:pt x="2194331" y="767499"/>
                    <a:pt x="2193951" y="838010"/>
                    <a:pt x="2225015" y="879716"/>
                  </a:cubicBezTo>
                  <a:cubicBezTo>
                    <a:pt x="2251850" y="915746"/>
                    <a:pt x="2271649" y="971855"/>
                    <a:pt x="2274697" y="1031405"/>
                  </a:cubicBezTo>
                  <a:cubicBezTo>
                    <a:pt x="2277504" y="1086168"/>
                    <a:pt x="2302523" y="1139279"/>
                    <a:pt x="2316912" y="1193419"/>
                  </a:cubicBezTo>
                  <a:cubicBezTo>
                    <a:pt x="2326716" y="1230313"/>
                    <a:pt x="2337473" y="1267244"/>
                    <a:pt x="2343226" y="1305090"/>
                  </a:cubicBezTo>
                  <a:cubicBezTo>
                    <a:pt x="2347392" y="1332497"/>
                    <a:pt x="2343201" y="1361478"/>
                    <a:pt x="2344535" y="1389634"/>
                  </a:cubicBezTo>
                  <a:cubicBezTo>
                    <a:pt x="2344941" y="1398499"/>
                    <a:pt x="2350707" y="1407313"/>
                    <a:pt x="2354847" y="1415593"/>
                  </a:cubicBezTo>
                  <a:cubicBezTo>
                    <a:pt x="2359774" y="1425436"/>
                    <a:pt x="2368906" y="1434008"/>
                    <a:pt x="2370468" y="1444295"/>
                  </a:cubicBezTo>
                  <a:cubicBezTo>
                    <a:pt x="2380514" y="1510652"/>
                    <a:pt x="2394102" y="1577086"/>
                    <a:pt x="2396477" y="1643977"/>
                  </a:cubicBezTo>
                  <a:cubicBezTo>
                    <a:pt x="2398637" y="1704798"/>
                    <a:pt x="2402624" y="1771485"/>
                    <a:pt x="2348586" y="1814513"/>
                  </a:cubicBezTo>
                  <a:cubicBezTo>
                    <a:pt x="2342629" y="1819263"/>
                    <a:pt x="2340940" y="1835467"/>
                    <a:pt x="2341525" y="1846034"/>
                  </a:cubicBezTo>
                  <a:cubicBezTo>
                    <a:pt x="2343112" y="1875320"/>
                    <a:pt x="2283955" y="1928521"/>
                    <a:pt x="2261019" y="1916697"/>
                  </a:cubicBezTo>
                  <a:cubicBezTo>
                    <a:pt x="2257971" y="1915122"/>
                    <a:pt x="2256371" y="1909801"/>
                    <a:pt x="2254123" y="1906194"/>
                  </a:cubicBezTo>
                  <a:cubicBezTo>
                    <a:pt x="2235162" y="1875803"/>
                    <a:pt x="2219122" y="1841678"/>
                    <a:pt x="2195551" y="1817192"/>
                  </a:cubicBezTo>
                  <a:cubicBezTo>
                    <a:pt x="2188070" y="1809407"/>
                    <a:pt x="2160054" y="1825790"/>
                    <a:pt x="2142515" y="1834159"/>
                  </a:cubicBezTo>
                  <a:cubicBezTo>
                    <a:pt x="2136127" y="1837195"/>
                    <a:pt x="2128876" y="1849107"/>
                    <a:pt x="2128914" y="1856918"/>
                  </a:cubicBezTo>
                  <a:cubicBezTo>
                    <a:pt x="2129168" y="1901495"/>
                    <a:pt x="2146808" y="1869834"/>
                    <a:pt x="2161451" y="1869084"/>
                  </a:cubicBezTo>
                  <a:cubicBezTo>
                    <a:pt x="2177936" y="1868246"/>
                    <a:pt x="2129993" y="1907998"/>
                    <a:pt x="2172564" y="1906613"/>
                  </a:cubicBezTo>
                  <a:cubicBezTo>
                    <a:pt x="2177047" y="1906460"/>
                    <a:pt x="2182012" y="1908023"/>
                    <a:pt x="2185950" y="1906321"/>
                  </a:cubicBezTo>
                  <a:cubicBezTo>
                    <a:pt x="2196681" y="1901660"/>
                    <a:pt x="2206981" y="1895678"/>
                    <a:pt x="2217458" y="1890217"/>
                  </a:cubicBezTo>
                  <a:cubicBezTo>
                    <a:pt x="2214690" y="1905953"/>
                    <a:pt x="2213483" y="1922463"/>
                    <a:pt x="2208098" y="1936902"/>
                  </a:cubicBezTo>
                  <a:cubicBezTo>
                    <a:pt x="2206727" y="1940560"/>
                    <a:pt x="2189772" y="1933855"/>
                    <a:pt x="2184057" y="1938528"/>
                  </a:cubicBezTo>
                  <a:cubicBezTo>
                    <a:pt x="2173275" y="1947355"/>
                    <a:pt x="2165782" y="1961375"/>
                    <a:pt x="2156320" y="1972539"/>
                  </a:cubicBezTo>
                  <a:cubicBezTo>
                    <a:pt x="2148523" y="1981746"/>
                    <a:pt x="2140839" y="1993227"/>
                    <a:pt x="2131111" y="1997151"/>
                  </a:cubicBezTo>
                  <a:cubicBezTo>
                    <a:pt x="2126590" y="1998968"/>
                    <a:pt x="2111388" y="1985086"/>
                    <a:pt x="2111515" y="1978584"/>
                  </a:cubicBezTo>
                  <a:cubicBezTo>
                    <a:pt x="2111781" y="1965008"/>
                    <a:pt x="2117458" y="1950530"/>
                    <a:pt x="2123859" y="1938503"/>
                  </a:cubicBezTo>
                  <a:cubicBezTo>
                    <a:pt x="2129104" y="1928647"/>
                    <a:pt x="2138617" y="1921828"/>
                    <a:pt x="2146237" y="1913674"/>
                  </a:cubicBezTo>
                  <a:cubicBezTo>
                    <a:pt x="2136661" y="1914767"/>
                    <a:pt x="2127072" y="1916862"/>
                    <a:pt x="2117509" y="1916748"/>
                  </a:cubicBezTo>
                  <a:cubicBezTo>
                    <a:pt x="2100631" y="1916544"/>
                    <a:pt x="2074723" y="1875562"/>
                    <a:pt x="2071599" y="1934210"/>
                  </a:cubicBezTo>
                  <a:cubicBezTo>
                    <a:pt x="2070278" y="1958937"/>
                    <a:pt x="2024342" y="1933639"/>
                    <a:pt x="2025117" y="1977073"/>
                  </a:cubicBezTo>
                  <a:cubicBezTo>
                    <a:pt x="2025320" y="1989036"/>
                    <a:pt x="2005800" y="2001762"/>
                    <a:pt x="1994929" y="2013636"/>
                  </a:cubicBezTo>
                  <a:cubicBezTo>
                    <a:pt x="1979702" y="2030247"/>
                    <a:pt x="1978279" y="2042198"/>
                    <a:pt x="2002422" y="2046478"/>
                  </a:cubicBezTo>
                  <a:cubicBezTo>
                    <a:pt x="2003298" y="2046631"/>
                    <a:pt x="2004606" y="2043049"/>
                    <a:pt x="2005559" y="2043151"/>
                  </a:cubicBezTo>
                  <a:cubicBezTo>
                    <a:pt x="2029358" y="2045805"/>
                    <a:pt x="1994827" y="2092820"/>
                    <a:pt x="2017268" y="2076717"/>
                  </a:cubicBezTo>
                  <a:cubicBezTo>
                    <a:pt x="2054238" y="2050187"/>
                    <a:pt x="2046834" y="2074380"/>
                    <a:pt x="2047405" y="2098637"/>
                  </a:cubicBezTo>
                  <a:cubicBezTo>
                    <a:pt x="2054631" y="2097151"/>
                    <a:pt x="2065414" y="2098536"/>
                    <a:pt x="2068386" y="2093621"/>
                  </a:cubicBezTo>
                  <a:cubicBezTo>
                    <a:pt x="2075345" y="2082114"/>
                    <a:pt x="2078977" y="2067776"/>
                    <a:pt x="2083206" y="2054263"/>
                  </a:cubicBezTo>
                  <a:cubicBezTo>
                    <a:pt x="2090687" y="2030324"/>
                    <a:pt x="2140966" y="2000085"/>
                    <a:pt x="2158429" y="2011083"/>
                  </a:cubicBezTo>
                  <a:cubicBezTo>
                    <a:pt x="2162581" y="2013712"/>
                    <a:pt x="2165858" y="2027543"/>
                    <a:pt x="2163572" y="2032660"/>
                  </a:cubicBezTo>
                  <a:cubicBezTo>
                    <a:pt x="2156473" y="2048485"/>
                    <a:pt x="2149221" y="2067497"/>
                    <a:pt x="2137118" y="2076476"/>
                  </a:cubicBezTo>
                  <a:cubicBezTo>
                    <a:pt x="2096084" y="2106918"/>
                    <a:pt x="2052269" y="2132318"/>
                    <a:pt x="2010816" y="2162048"/>
                  </a:cubicBezTo>
                  <a:cubicBezTo>
                    <a:pt x="1972653" y="2189417"/>
                    <a:pt x="1939239" y="2229333"/>
                    <a:pt x="1898320" y="2247062"/>
                  </a:cubicBezTo>
                  <a:cubicBezTo>
                    <a:pt x="1811693" y="2284603"/>
                    <a:pt x="1721460" y="2310968"/>
                    <a:pt x="1632903" y="2342630"/>
                  </a:cubicBezTo>
                  <a:cubicBezTo>
                    <a:pt x="1611325" y="2350338"/>
                    <a:pt x="1584249" y="2375243"/>
                    <a:pt x="1570520" y="2367306"/>
                  </a:cubicBezTo>
                  <a:cubicBezTo>
                    <a:pt x="1531341" y="2344687"/>
                    <a:pt x="1488326" y="2402612"/>
                    <a:pt x="1452867" y="2353526"/>
                  </a:cubicBezTo>
                  <a:cubicBezTo>
                    <a:pt x="1443076" y="2339975"/>
                    <a:pt x="1423861" y="2335492"/>
                    <a:pt x="1411211" y="2324240"/>
                  </a:cubicBezTo>
                  <a:cubicBezTo>
                    <a:pt x="1434846" y="2314740"/>
                    <a:pt x="1456741" y="2309356"/>
                    <a:pt x="1477455" y="2300364"/>
                  </a:cubicBezTo>
                  <a:cubicBezTo>
                    <a:pt x="1491285" y="2294357"/>
                    <a:pt x="1503452" y="2283219"/>
                    <a:pt x="1516355" y="2274380"/>
                  </a:cubicBezTo>
                  <a:cubicBezTo>
                    <a:pt x="1501737" y="2269389"/>
                    <a:pt x="1487310" y="2261832"/>
                    <a:pt x="1472425" y="2260270"/>
                  </a:cubicBezTo>
                  <a:cubicBezTo>
                    <a:pt x="1462088" y="2259178"/>
                    <a:pt x="1451267" y="2267522"/>
                    <a:pt x="1440383" y="2269566"/>
                  </a:cubicBezTo>
                  <a:cubicBezTo>
                    <a:pt x="1391577" y="2278672"/>
                    <a:pt x="1391565" y="2278393"/>
                    <a:pt x="1408887" y="2316531"/>
                  </a:cubicBezTo>
                  <a:cubicBezTo>
                    <a:pt x="1409497" y="2317890"/>
                    <a:pt x="1408963" y="2319934"/>
                    <a:pt x="1408963" y="2321649"/>
                  </a:cubicBezTo>
                  <a:cubicBezTo>
                    <a:pt x="1396467" y="2328571"/>
                    <a:pt x="1380198" y="2331835"/>
                    <a:pt x="1372083" y="2342998"/>
                  </a:cubicBezTo>
                  <a:cubicBezTo>
                    <a:pt x="1316101" y="2419985"/>
                    <a:pt x="1244219" y="2384501"/>
                    <a:pt x="1177531" y="2380831"/>
                  </a:cubicBezTo>
                  <a:cubicBezTo>
                    <a:pt x="1115162" y="2377402"/>
                    <a:pt x="1052830" y="2370785"/>
                    <a:pt x="990765" y="2362733"/>
                  </a:cubicBezTo>
                  <a:cubicBezTo>
                    <a:pt x="925411" y="2354250"/>
                    <a:pt x="860374" y="2342439"/>
                    <a:pt x="795211" y="2332025"/>
                  </a:cubicBezTo>
                  <a:cubicBezTo>
                    <a:pt x="730504" y="2321675"/>
                    <a:pt x="664350" y="2317763"/>
                    <a:pt x="601523" y="2299030"/>
                  </a:cubicBezTo>
                  <a:cubicBezTo>
                    <a:pt x="541706" y="2281200"/>
                    <a:pt x="477914" y="2259648"/>
                    <a:pt x="429158" y="2218677"/>
                  </a:cubicBezTo>
                  <a:cubicBezTo>
                    <a:pt x="351498" y="2153400"/>
                    <a:pt x="279476" y="2076209"/>
                    <a:pt x="215544" y="1993290"/>
                  </a:cubicBezTo>
                  <a:cubicBezTo>
                    <a:pt x="174955" y="1940649"/>
                    <a:pt x="151549" y="1869555"/>
                    <a:pt x="123736" y="1804848"/>
                  </a:cubicBezTo>
                  <a:cubicBezTo>
                    <a:pt x="95466" y="1739062"/>
                    <a:pt x="66929" y="1672654"/>
                    <a:pt x="46609" y="1603350"/>
                  </a:cubicBezTo>
                  <a:cubicBezTo>
                    <a:pt x="29997" y="1546746"/>
                    <a:pt x="23863" y="1485761"/>
                    <a:pt x="15837" y="1426223"/>
                  </a:cubicBezTo>
                  <a:cubicBezTo>
                    <a:pt x="10262" y="1384897"/>
                    <a:pt x="8636" y="1342796"/>
                    <a:pt x="6477" y="1300950"/>
                  </a:cubicBezTo>
                  <a:cubicBezTo>
                    <a:pt x="0" y="1175169"/>
                    <a:pt x="33528" y="1057732"/>
                    <a:pt x="55804" y="936523"/>
                  </a:cubicBezTo>
                  <a:cubicBezTo>
                    <a:pt x="85407" y="775488"/>
                    <a:pt x="154000" y="638975"/>
                    <a:pt x="223914" y="503200"/>
                  </a:cubicBezTo>
                  <a:cubicBezTo>
                    <a:pt x="260312" y="432499"/>
                    <a:pt x="321424" y="377978"/>
                    <a:pt x="374180" y="319532"/>
                  </a:cubicBezTo>
                  <a:cubicBezTo>
                    <a:pt x="421983" y="266573"/>
                    <a:pt x="484848" y="248120"/>
                    <a:pt x="546037" y="222796"/>
                  </a:cubicBezTo>
                  <a:cubicBezTo>
                    <a:pt x="596316" y="201981"/>
                    <a:pt x="638759" y="156159"/>
                    <a:pt x="684937" y="121895"/>
                  </a:cubicBezTo>
                  <a:cubicBezTo>
                    <a:pt x="765937" y="61786"/>
                    <a:pt x="854405" y="22276"/>
                    <a:pt x="949617" y="8992"/>
                  </a:cubicBezTo>
                  <a:cubicBezTo>
                    <a:pt x="1001789" y="1715"/>
                    <a:pt x="1055345" y="7900"/>
                    <a:pt x="1108278" y="7353"/>
                  </a:cubicBezTo>
                  <a:cubicBezTo>
                    <a:pt x="1113358" y="7303"/>
                    <a:pt x="1118527" y="0"/>
                    <a:pt x="1123455" y="318"/>
                  </a:cubicBezTo>
                  <a:close/>
                </a:path>
              </a:pathLst>
            </a:custGeom>
            <a:ln w="0" cap="flat">
              <a:miter lim="127000"/>
            </a:ln>
          </p:spPr>
          <p:style>
            <a:lnRef idx="0">
              <a:srgbClr val="000000">
                <a:alpha val="0"/>
              </a:srgbClr>
            </a:lnRef>
            <a:fillRef idx="1">
              <a:srgbClr val="BB94BD"/>
            </a:fillRef>
            <a:effectRef idx="0">
              <a:scrgbClr r="0" g="0" b="0"/>
            </a:effectRef>
            <a:fontRef idx="none"/>
          </p:style>
          <p:txBody>
            <a:bodyPr/>
            <a:lstStyle/>
            <a:p>
              <a:endParaRPr lang="en-GB"/>
            </a:p>
          </p:txBody>
        </p:sp>
        <p:sp>
          <p:nvSpPr>
            <p:cNvPr id="25" name="Shape 498">
              <a:extLst>
                <a:ext uri="{FF2B5EF4-FFF2-40B4-BE49-F238E27FC236}">
                  <a16:creationId xmlns:a16="http://schemas.microsoft.com/office/drawing/2014/main" id="{ED4684A3-8CA2-473F-94FE-7AED54393AF6}"/>
                </a:ext>
              </a:extLst>
            </p:cNvPr>
            <p:cNvSpPr/>
            <p:nvPr/>
          </p:nvSpPr>
          <p:spPr>
            <a:xfrm>
              <a:off x="456222" y="465478"/>
              <a:ext cx="720626" cy="1451851"/>
            </a:xfrm>
            <a:custGeom>
              <a:avLst/>
              <a:gdLst/>
              <a:ahLst/>
              <a:cxnLst/>
              <a:rect l="0" t="0" r="0" b="0"/>
              <a:pathLst>
                <a:path w="720626" h="1451851">
                  <a:moveTo>
                    <a:pt x="693712" y="2921"/>
                  </a:moveTo>
                  <a:cubicBezTo>
                    <a:pt x="699211" y="3721"/>
                    <a:pt x="704888" y="4178"/>
                    <a:pt x="710057" y="6020"/>
                  </a:cubicBezTo>
                  <a:lnTo>
                    <a:pt x="720626" y="10498"/>
                  </a:lnTo>
                  <a:lnTo>
                    <a:pt x="720626" y="118659"/>
                  </a:lnTo>
                  <a:lnTo>
                    <a:pt x="702997" y="119179"/>
                  </a:lnTo>
                  <a:cubicBezTo>
                    <a:pt x="692667" y="120137"/>
                    <a:pt x="683430" y="121655"/>
                    <a:pt x="679120" y="123431"/>
                  </a:cubicBezTo>
                  <a:cubicBezTo>
                    <a:pt x="660654" y="131039"/>
                    <a:pt x="642239" y="138798"/>
                    <a:pt x="623938" y="146825"/>
                  </a:cubicBezTo>
                  <a:cubicBezTo>
                    <a:pt x="605536" y="154915"/>
                    <a:pt x="587705" y="164401"/>
                    <a:pt x="568935" y="171475"/>
                  </a:cubicBezTo>
                  <a:cubicBezTo>
                    <a:pt x="542049" y="181610"/>
                    <a:pt x="515061" y="190995"/>
                    <a:pt x="493332" y="210985"/>
                  </a:cubicBezTo>
                  <a:cubicBezTo>
                    <a:pt x="489102" y="214884"/>
                    <a:pt x="483718" y="217754"/>
                    <a:pt x="478485" y="220320"/>
                  </a:cubicBezTo>
                  <a:cubicBezTo>
                    <a:pt x="455257" y="231711"/>
                    <a:pt x="431876" y="242786"/>
                    <a:pt x="408597" y="254038"/>
                  </a:cubicBezTo>
                  <a:cubicBezTo>
                    <a:pt x="402298" y="257086"/>
                    <a:pt x="394157" y="258813"/>
                    <a:pt x="390246" y="263792"/>
                  </a:cubicBezTo>
                  <a:cubicBezTo>
                    <a:pt x="375945" y="282042"/>
                    <a:pt x="356248" y="293675"/>
                    <a:pt x="339255" y="308559"/>
                  </a:cubicBezTo>
                  <a:cubicBezTo>
                    <a:pt x="328016" y="318389"/>
                    <a:pt x="316306" y="328994"/>
                    <a:pt x="308927" y="341655"/>
                  </a:cubicBezTo>
                  <a:cubicBezTo>
                    <a:pt x="295516" y="364706"/>
                    <a:pt x="284886" y="389369"/>
                    <a:pt x="271221" y="412420"/>
                  </a:cubicBezTo>
                  <a:cubicBezTo>
                    <a:pt x="265189" y="422580"/>
                    <a:pt x="259131" y="433375"/>
                    <a:pt x="256388" y="444678"/>
                  </a:cubicBezTo>
                  <a:cubicBezTo>
                    <a:pt x="251371" y="465315"/>
                    <a:pt x="232054" y="479400"/>
                    <a:pt x="231635" y="501841"/>
                  </a:cubicBezTo>
                  <a:cubicBezTo>
                    <a:pt x="231585" y="504723"/>
                    <a:pt x="229044" y="507530"/>
                    <a:pt x="227749" y="510413"/>
                  </a:cubicBezTo>
                  <a:cubicBezTo>
                    <a:pt x="216357" y="535737"/>
                    <a:pt x="199580" y="560108"/>
                    <a:pt x="194869" y="586626"/>
                  </a:cubicBezTo>
                  <a:cubicBezTo>
                    <a:pt x="187452" y="628307"/>
                    <a:pt x="164922" y="665328"/>
                    <a:pt x="162700" y="708381"/>
                  </a:cubicBezTo>
                  <a:cubicBezTo>
                    <a:pt x="161163" y="737997"/>
                    <a:pt x="154521" y="767360"/>
                    <a:pt x="150139" y="796823"/>
                  </a:cubicBezTo>
                  <a:cubicBezTo>
                    <a:pt x="149898" y="798500"/>
                    <a:pt x="148933" y="800240"/>
                    <a:pt x="149212" y="801776"/>
                  </a:cubicBezTo>
                  <a:cubicBezTo>
                    <a:pt x="155016" y="833793"/>
                    <a:pt x="147104" y="866305"/>
                    <a:pt x="154102" y="898716"/>
                  </a:cubicBezTo>
                  <a:cubicBezTo>
                    <a:pt x="157264" y="913346"/>
                    <a:pt x="143027" y="932117"/>
                    <a:pt x="166649" y="940816"/>
                  </a:cubicBezTo>
                  <a:cubicBezTo>
                    <a:pt x="165036" y="963435"/>
                    <a:pt x="187363" y="972401"/>
                    <a:pt x="194678" y="989927"/>
                  </a:cubicBezTo>
                  <a:cubicBezTo>
                    <a:pt x="197460" y="996594"/>
                    <a:pt x="203365" y="1003402"/>
                    <a:pt x="202794" y="1009688"/>
                  </a:cubicBezTo>
                  <a:cubicBezTo>
                    <a:pt x="201574" y="1022972"/>
                    <a:pt x="209105" y="1031380"/>
                    <a:pt x="215303" y="1040867"/>
                  </a:cubicBezTo>
                  <a:cubicBezTo>
                    <a:pt x="230861" y="1064705"/>
                    <a:pt x="246609" y="1088416"/>
                    <a:pt x="262141" y="1112266"/>
                  </a:cubicBezTo>
                  <a:cubicBezTo>
                    <a:pt x="264782" y="1116343"/>
                    <a:pt x="267780" y="1120699"/>
                    <a:pt x="268719" y="1125309"/>
                  </a:cubicBezTo>
                  <a:cubicBezTo>
                    <a:pt x="273113" y="1146912"/>
                    <a:pt x="281419" y="1164196"/>
                    <a:pt x="300546" y="1178687"/>
                  </a:cubicBezTo>
                  <a:cubicBezTo>
                    <a:pt x="327977" y="1199451"/>
                    <a:pt x="351866" y="1224915"/>
                    <a:pt x="387058" y="1243317"/>
                  </a:cubicBezTo>
                  <a:cubicBezTo>
                    <a:pt x="399720" y="1251115"/>
                    <a:pt x="411632" y="1260691"/>
                    <a:pt x="425183" y="1266355"/>
                  </a:cubicBezTo>
                  <a:cubicBezTo>
                    <a:pt x="455575" y="1279068"/>
                    <a:pt x="486816" y="1289736"/>
                    <a:pt x="517639" y="1301432"/>
                  </a:cubicBezTo>
                  <a:cubicBezTo>
                    <a:pt x="536359" y="1308544"/>
                    <a:pt x="554787" y="1316457"/>
                    <a:pt x="573672" y="1323111"/>
                  </a:cubicBezTo>
                  <a:cubicBezTo>
                    <a:pt x="582371" y="1326185"/>
                    <a:pt x="591807" y="1328547"/>
                    <a:pt x="600939" y="1328674"/>
                  </a:cubicBezTo>
                  <a:cubicBezTo>
                    <a:pt x="623087" y="1328966"/>
                    <a:pt x="645312" y="1328585"/>
                    <a:pt x="667385" y="1326871"/>
                  </a:cubicBezTo>
                  <a:cubicBezTo>
                    <a:pt x="683692" y="1325601"/>
                    <a:pt x="702501" y="1326108"/>
                    <a:pt x="715327" y="1318069"/>
                  </a:cubicBezTo>
                  <a:lnTo>
                    <a:pt x="720626" y="1315930"/>
                  </a:lnTo>
                  <a:lnTo>
                    <a:pt x="720626" y="1445910"/>
                  </a:lnTo>
                  <a:lnTo>
                    <a:pt x="719042" y="1446074"/>
                  </a:lnTo>
                  <a:cubicBezTo>
                    <a:pt x="706130" y="1448159"/>
                    <a:pt x="693217" y="1450848"/>
                    <a:pt x="680148" y="1448816"/>
                  </a:cubicBezTo>
                  <a:cubicBezTo>
                    <a:pt x="669747" y="1447191"/>
                    <a:pt x="658838" y="1449146"/>
                    <a:pt x="648170" y="1448841"/>
                  </a:cubicBezTo>
                  <a:cubicBezTo>
                    <a:pt x="638848" y="1448575"/>
                    <a:pt x="629463" y="1446339"/>
                    <a:pt x="620243" y="1446987"/>
                  </a:cubicBezTo>
                  <a:cubicBezTo>
                    <a:pt x="611149" y="1447635"/>
                    <a:pt x="602361" y="1451851"/>
                    <a:pt x="593027" y="1447737"/>
                  </a:cubicBezTo>
                  <a:cubicBezTo>
                    <a:pt x="585750" y="1444523"/>
                    <a:pt x="578155" y="1439253"/>
                    <a:pt x="570827" y="1439431"/>
                  </a:cubicBezTo>
                  <a:cubicBezTo>
                    <a:pt x="545897" y="1440053"/>
                    <a:pt x="528282" y="1423200"/>
                    <a:pt x="507098" y="1415110"/>
                  </a:cubicBezTo>
                  <a:cubicBezTo>
                    <a:pt x="490614" y="1408798"/>
                    <a:pt x="474777" y="1400645"/>
                    <a:pt x="457987" y="1395413"/>
                  </a:cubicBezTo>
                  <a:cubicBezTo>
                    <a:pt x="439471" y="1389634"/>
                    <a:pt x="423583" y="1378484"/>
                    <a:pt x="404914" y="1372273"/>
                  </a:cubicBezTo>
                  <a:cubicBezTo>
                    <a:pt x="389572" y="1367180"/>
                    <a:pt x="375958" y="1351737"/>
                    <a:pt x="359639" y="1343546"/>
                  </a:cubicBezTo>
                  <a:cubicBezTo>
                    <a:pt x="353682" y="1340561"/>
                    <a:pt x="348717" y="1335595"/>
                    <a:pt x="340906" y="1331049"/>
                  </a:cubicBezTo>
                  <a:cubicBezTo>
                    <a:pt x="324752" y="1323950"/>
                    <a:pt x="312814" y="1314056"/>
                    <a:pt x="296774" y="1311453"/>
                  </a:cubicBezTo>
                  <a:cubicBezTo>
                    <a:pt x="287477" y="1309942"/>
                    <a:pt x="282638" y="1299248"/>
                    <a:pt x="271920" y="1295756"/>
                  </a:cubicBezTo>
                  <a:cubicBezTo>
                    <a:pt x="259080" y="1291565"/>
                    <a:pt x="248120" y="1280312"/>
                    <a:pt x="237617" y="1270724"/>
                  </a:cubicBezTo>
                  <a:cubicBezTo>
                    <a:pt x="229692" y="1263498"/>
                    <a:pt x="224727" y="1252944"/>
                    <a:pt x="216624" y="1246010"/>
                  </a:cubicBezTo>
                  <a:cubicBezTo>
                    <a:pt x="209715" y="1240117"/>
                    <a:pt x="199327" y="1238441"/>
                    <a:pt x="192011" y="1232891"/>
                  </a:cubicBezTo>
                  <a:cubicBezTo>
                    <a:pt x="165456" y="1212736"/>
                    <a:pt x="148158" y="1185926"/>
                    <a:pt x="131750" y="1156792"/>
                  </a:cubicBezTo>
                  <a:cubicBezTo>
                    <a:pt x="118554" y="1133335"/>
                    <a:pt x="111011" y="1108012"/>
                    <a:pt x="98488" y="1084695"/>
                  </a:cubicBezTo>
                  <a:cubicBezTo>
                    <a:pt x="95212" y="1078611"/>
                    <a:pt x="93294" y="1071791"/>
                    <a:pt x="89941" y="1065746"/>
                  </a:cubicBezTo>
                  <a:cubicBezTo>
                    <a:pt x="81242" y="1050074"/>
                    <a:pt x="69698" y="1036536"/>
                    <a:pt x="65418" y="1017702"/>
                  </a:cubicBezTo>
                  <a:cubicBezTo>
                    <a:pt x="63106" y="1007465"/>
                    <a:pt x="56451" y="994613"/>
                    <a:pt x="41808" y="989279"/>
                  </a:cubicBezTo>
                  <a:cubicBezTo>
                    <a:pt x="35179" y="986866"/>
                    <a:pt x="30442" y="974585"/>
                    <a:pt x="28207" y="965911"/>
                  </a:cubicBezTo>
                  <a:cubicBezTo>
                    <a:pt x="25121" y="953935"/>
                    <a:pt x="22822" y="942924"/>
                    <a:pt x="15608" y="931698"/>
                  </a:cubicBezTo>
                  <a:cubicBezTo>
                    <a:pt x="5372" y="915784"/>
                    <a:pt x="9347" y="895020"/>
                    <a:pt x="6782" y="876427"/>
                  </a:cubicBezTo>
                  <a:cubicBezTo>
                    <a:pt x="4699" y="861441"/>
                    <a:pt x="7341" y="845820"/>
                    <a:pt x="5486" y="830770"/>
                  </a:cubicBezTo>
                  <a:cubicBezTo>
                    <a:pt x="4001" y="818718"/>
                    <a:pt x="0" y="807555"/>
                    <a:pt x="2070" y="794563"/>
                  </a:cubicBezTo>
                  <a:cubicBezTo>
                    <a:pt x="4839" y="777215"/>
                    <a:pt x="2489" y="759092"/>
                    <a:pt x="4661" y="741604"/>
                  </a:cubicBezTo>
                  <a:cubicBezTo>
                    <a:pt x="8687" y="709181"/>
                    <a:pt x="13818" y="676859"/>
                    <a:pt x="19545" y="644690"/>
                  </a:cubicBezTo>
                  <a:cubicBezTo>
                    <a:pt x="28931" y="592011"/>
                    <a:pt x="50876" y="543573"/>
                    <a:pt x="68936" y="493624"/>
                  </a:cubicBezTo>
                  <a:cubicBezTo>
                    <a:pt x="83668" y="452869"/>
                    <a:pt x="107569" y="416738"/>
                    <a:pt x="120421" y="375450"/>
                  </a:cubicBezTo>
                  <a:cubicBezTo>
                    <a:pt x="124295" y="363017"/>
                    <a:pt x="133642" y="351841"/>
                    <a:pt x="142075" y="341363"/>
                  </a:cubicBezTo>
                  <a:cubicBezTo>
                    <a:pt x="156261" y="323748"/>
                    <a:pt x="161938" y="300355"/>
                    <a:pt x="181000" y="285941"/>
                  </a:cubicBezTo>
                  <a:cubicBezTo>
                    <a:pt x="186004" y="282156"/>
                    <a:pt x="188544" y="274815"/>
                    <a:pt x="191630" y="268808"/>
                  </a:cubicBezTo>
                  <a:cubicBezTo>
                    <a:pt x="209969" y="233223"/>
                    <a:pt x="237757" y="205816"/>
                    <a:pt x="269735" y="183172"/>
                  </a:cubicBezTo>
                  <a:cubicBezTo>
                    <a:pt x="295821" y="164694"/>
                    <a:pt x="323850" y="148793"/>
                    <a:pt x="351854" y="133248"/>
                  </a:cubicBezTo>
                  <a:cubicBezTo>
                    <a:pt x="362877" y="127114"/>
                    <a:pt x="376491" y="125857"/>
                    <a:pt x="388302" y="120929"/>
                  </a:cubicBezTo>
                  <a:cubicBezTo>
                    <a:pt x="408978" y="112306"/>
                    <a:pt x="429044" y="102235"/>
                    <a:pt x="449606" y="93332"/>
                  </a:cubicBezTo>
                  <a:cubicBezTo>
                    <a:pt x="491198" y="75324"/>
                    <a:pt x="532765" y="57175"/>
                    <a:pt x="574764" y="40119"/>
                  </a:cubicBezTo>
                  <a:cubicBezTo>
                    <a:pt x="595782" y="31572"/>
                    <a:pt x="617550" y="24651"/>
                    <a:pt x="639356" y="18263"/>
                  </a:cubicBezTo>
                  <a:cubicBezTo>
                    <a:pt x="657416" y="12967"/>
                    <a:pt x="673392" y="0"/>
                    <a:pt x="693712" y="2921"/>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GB"/>
            </a:p>
          </p:txBody>
        </p:sp>
        <p:sp>
          <p:nvSpPr>
            <p:cNvPr id="26" name="Shape 499">
              <a:extLst>
                <a:ext uri="{FF2B5EF4-FFF2-40B4-BE49-F238E27FC236}">
                  <a16:creationId xmlns:a16="http://schemas.microsoft.com/office/drawing/2014/main" id="{7DE13031-1788-4A12-8D4C-4BE753842C5F}"/>
                </a:ext>
              </a:extLst>
            </p:cNvPr>
            <p:cNvSpPr/>
            <p:nvPr/>
          </p:nvSpPr>
          <p:spPr>
            <a:xfrm>
              <a:off x="1176848" y="475976"/>
              <a:ext cx="739810" cy="1437137"/>
            </a:xfrm>
            <a:custGeom>
              <a:avLst/>
              <a:gdLst/>
              <a:ahLst/>
              <a:cxnLst/>
              <a:rect l="0" t="0" r="0" b="0"/>
              <a:pathLst>
                <a:path w="739810" h="1437137">
                  <a:moveTo>
                    <a:pt x="0" y="0"/>
                  </a:moveTo>
                  <a:lnTo>
                    <a:pt x="24673" y="10455"/>
                  </a:lnTo>
                  <a:cubicBezTo>
                    <a:pt x="36396" y="15521"/>
                    <a:pt x="48346" y="20071"/>
                    <a:pt x="61288" y="22293"/>
                  </a:cubicBezTo>
                  <a:cubicBezTo>
                    <a:pt x="75639" y="24757"/>
                    <a:pt x="89266" y="31501"/>
                    <a:pt x="103159" y="36492"/>
                  </a:cubicBezTo>
                  <a:cubicBezTo>
                    <a:pt x="110398" y="39095"/>
                    <a:pt x="117803" y="45014"/>
                    <a:pt x="124597" y="44302"/>
                  </a:cubicBezTo>
                  <a:cubicBezTo>
                    <a:pt x="140231" y="42689"/>
                    <a:pt x="151026" y="50601"/>
                    <a:pt x="163307" y="57485"/>
                  </a:cubicBezTo>
                  <a:cubicBezTo>
                    <a:pt x="173302" y="63085"/>
                    <a:pt x="184871" y="68547"/>
                    <a:pt x="195984" y="69080"/>
                  </a:cubicBezTo>
                  <a:cubicBezTo>
                    <a:pt x="237106" y="71036"/>
                    <a:pt x="270672" y="93235"/>
                    <a:pt x="306956" y="108031"/>
                  </a:cubicBezTo>
                  <a:cubicBezTo>
                    <a:pt x="317409" y="112285"/>
                    <a:pt x="326692" y="121544"/>
                    <a:pt x="337233" y="122915"/>
                  </a:cubicBezTo>
                  <a:cubicBezTo>
                    <a:pt x="353032" y="124973"/>
                    <a:pt x="362163" y="134536"/>
                    <a:pt x="372209" y="144201"/>
                  </a:cubicBezTo>
                  <a:cubicBezTo>
                    <a:pt x="390878" y="162146"/>
                    <a:pt x="409395" y="180256"/>
                    <a:pt x="428343" y="197909"/>
                  </a:cubicBezTo>
                  <a:cubicBezTo>
                    <a:pt x="433791" y="202976"/>
                    <a:pt x="440611" y="206532"/>
                    <a:pt x="446618" y="211053"/>
                  </a:cubicBezTo>
                  <a:cubicBezTo>
                    <a:pt x="473377" y="231272"/>
                    <a:pt x="493075" y="258970"/>
                    <a:pt x="519173" y="279925"/>
                  </a:cubicBezTo>
                  <a:cubicBezTo>
                    <a:pt x="527428" y="286542"/>
                    <a:pt x="534642" y="294556"/>
                    <a:pt x="543291" y="300563"/>
                  </a:cubicBezTo>
                  <a:cubicBezTo>
                    <a:pt x="567751" y="317543"/>
                    <a:pt x="590370" y="336796"/>
                    <a:pt x="609267" y="359542"/>
                  </a:cubicBezTo>
                  <a:cubicBezTo>
                    <a:pt x="626057" y="379735"/>
                    <a:pt x="639976" y="402303"/>
                    <a:pt x="655165" y="423817"/>
                  </a:cubicBezTo>
                  <a:cubicBezTo>
                    <a:pt x="650910" y="447019"/>
                    <a:pt x="676590" y="463250"/>
                    <a:pt x="669770" y="487875"/>
                  </a:cubicBezTo>
                  <a:cubicBezTo>
                    <a:pt x="668233" y="493438"/>
                    <a:pt x="677619" y="501236"/>
                    <a:pt x="679397" y="508627"/>
                  </a:cubicBezTo>
                  <a:cubicBezTo>
                    <a:pt x="687994" y="544403"/>
                    <a:pt x="702523" y="578972"/>
                    <a:pt x="702231" y="616640"/>
                  </a:cubicBezTo>
                  <a:cubicBezTo>
                    <a:pt x="702219" y="618825"/>
                    <a:pt x="702485" y="621708"/>
                    <a:pt x="703831" y="623118"/>
                  </a:cubicBezTo>
                  <a:cubicBezTo>
                    <a:pt x="716950" y="636770"/>
                    <a:pt x="717128" y="655490"/>
                    <a:pt x="723237" y="671848"/>
                  </a:cubicBezTo>
                  <a:cubicBezTo>
                    <a:pt x="724266" y="674616"/>
                    <a:pt x="723631" y="678248"/>
                    <a:pt x="725142" y="680572"/>
                  </a:cubicBezTo>
                  <a:cubicBezTo>
                    <a:pt x="729612" y="687430"/>
                    <a:pt x="737626" y="693374"/>
                    <a:pt x="738794" y="700549"/>
                  </a:cubicBezTo>
                  <a:cubicBezTo>
                    <a:pt x="739810" y="706849"/>
                    <a:pt x="731657" y="714113"/>
                    <a:pt x="730679" y="721365"/>
                  </a:cubicBezTo>
                  <a:cubicBezTo>
                    <a:pt x="727085" y="748048"/>
                    <a:pt x="725536" y="774997"/>
                    <a:pt x="721764" y="801654"/>
                  </a:cubicBezTo>
                  <a:cubicBezTo>
                    <a:pt x="718347" y="825784"/>
                    <a:pt x="721522" y="851997"/>
                    <a:pt x="701799" y="871796"/>
                  </a:cubicBezTo>
                  <a:cubicBezTo>
                    <a:pt x="698815" y="874793"/>
                    <a:pt x="695703" y="881537"/>
                    <a:pt x="697088" y="884344"/>
                  </a:cubicBezTo>
                  <a:cubicBezTo>
                    <a:pt x="702727" y="895685"/>
                    <a:pt x="694548" y="902670"/>
                    <a:pt x="691474" y="911788"/>
                  </a:cubicBezTo>
                  <a:cubicBezTo>
                    <a:pt x="683626" y="935042"/>
                    <a:pt x="677365" y="958880"/>
                    <a:pt x="671510" y="982731"/>
                  </a:cubicBezTo>
                  <a:cubicBezTo>
                    <a:pt x="661223" y="1024590"/>
                    <a:pt x="647799" y="1065154"/>
                    <a:pt x="626374" y="1102809"/>
                  </a:cubicBezTo>
                  <a:cubicBezTo>
                    <a:pt x="618170" y="1117236"/>
                    <a:pt x="610639" y="1132058"/>
                    <a:pt x="602600" y="1146586"/>
                  </a:cubicBezTo>
                  <a:cubicBezTo>
                    <a:pt x="599704" y="1151831"/>
                    <a:pt x="597075" y="1157648"/>
                    <a:pt x="592872" y="1161686"/>
                  </a:cubicBezTo>
                  <a:cubicBezTo>
                    <a:pt x="573009" y="1180838"/>
                    <a:pt x="556143" y="1201602"/>
                    <a:pt x="545475" y="1227726"/>
                  </a:cubicBezTo>
                  <a:cubicBezTo>
                    <a:pt x="540230" y="1240579"/>
                    <a:pt x="529410" y="1251158"/>
                    <a:pt x="521142" y="1262791"/>
                  </a:cubicBezTo>
                  <a:cubicBezTo>
                    <a:pt x="517662" y="1267681"/>
                    <a:pt x="514525" y="1272850"/>
                    <a:pt x="510804" y="1277536"/>
                  </a:cubicBezTo>
                  <a:cubicBezTo>
                    <a:pt x="499793" y="1291366"/>
                    <a:pt x="484071" y="1297297"/>
                    <a:pt x="467865" y="1301831"/>
                  </a:cubicBezTo>
                  <a:cubicBezTo>
                    <a:pt x="439659" y="1309730"/>
                    <a:pt x="412138" y="1319141"/>
                    <a:pt x="386928" y="1334432"/>
                  </a:cubicBezTo>
                  <a:cubicBezTo>
                    <a:pt x="384376" y="1335981"/>
                    <a:pt x="380502" y="1338293"/>
                    <a:pt x="378521" y="1337404"/>
                  </a:cubicBezTo>
                  <a:cubicBezTo>
                    <a:pt x="362913" y="1330342"/>
                    <a:pt x="352689" y="1340756"/>
                    <a:pt x="341373" y="1347945"/>
                  </a:cubicBezTo>
                  <a:cubicBezTo>
                    <a:pt x="334122" y="1352555"/>
                    <a:pt x="327899" y="1358689"/>
                    <a:pt x="317434" y="1355857"/>
                  </a:cubicBezTo>
                  <a:cubicBezTo>
                    <a:pt x="313268" y="1354726"/>
                    <a:pt x="307083" y="1358359"/>
                    <a:pt x="302689" y="1361191"/>
                  </a:cubicBezTo>
                  <a:cubicBezTo>
                    <a:pt x="267980" y="1383708"/>
                    <a:pt x="227696" y="1392826"/>
                    <a:pt x="189939" y="1407940"/>
                  </a:cubicBezTo>
                  <a:cubicBezTo>
                    <a:pt x="179118" y="1412283"/>
                    <a:pt x="166025" y="1410568"/>
                    <a:pt x="154379" y="1413350"/>
                  </a:cubicBezTo>
                  <a:cubicBezTo>
                    <a:pt x="117828" y="1422049"/>
                    <a:pt x="79118" y="1420271"/>
                    <a:pt x="44028" y="1436045"/>
                  </a:cubicBezTo>
                  <a:cubicBezTo>
                    <a:pt x="42085" y="1436908"/>
                    <a:pt x="39291" y="1437137"/>
                    <a:pt x="37310" y="1436464"/>
                  </a:cubicBezTo>
                  <a:cubicBezTo>
                    <a:pt x="30776" y="1434238"/>
                    <a:pt x="24280" y="1433495"/>
                    <a:pt x="17805" y="1433569"/>
                  </a:cubicBezTo>
                  <a:lnTo>
                    <a:pt x="0" y="1435412"/>
                  </a:lnTo>
                  <a:lnTo>
                    <a:pt x="0" y="1305432"/>
                  </a:lnTo>
                  <a:lnTo>
                    <a:pt x="20538" y="1297140"/>
                  </a:lnTo>
                  <a:cubicBezTo>
                    <a:pt x="29287" y="1295008"/>
                    <a:pt x="38148" y="1293741"/>
                    <a:pt x="47051" y="1291900"/>
                  </a:cubicBezTo>
                  <a:cubicBezTo>
                    <a:pt x="65415" y="1288102"/>
                    <a:pt x="83792" y="1284140"/>
                    <a:pt x="102359" y="1281689"/>
                  </a:cubicBezTo>
                  <a:cubicBezTo>
                    <a:pt x="112545" y="1280343"/>
                    <a:pt x="125054" y="1285676"/>
                    <a:pt x="133119" y="1281473"/>
                  </a:cubicBezTo>
                  <a:cubicBezTo>
                    <a:pt x="151839" y="1271719"/>
                    <a:pt x="171905" y="1267465"/>
                    <a:pt x="191297" y="1260543"/>
                  </a:cubicBezTo>
                  <a:cubicBezTo>
                    <a:pt x="229639" y="1246853"/>
                    <a:pt x="266697" y="1229479"/>
                    <a:pt x="303972" y="1212918"/>
                  </a:cubicBezTo>
                  <a:cubicBezTo>
                    <a:pt x="328331" y="1202085"/>
                    <a:pt x="352270" y="1190287"/>
                    <a:pt x="376057" y="1178247"/>
                  </a:cubicBezTo>
                  <a:cubicBezTo>
                    <a:pt x="380718" y="1175885"/>
                    <a:pt x="383982" y="1170589"/>
                    <a:pt x="387614" y="1166411"/>
                  </a:cubicBezTo>
                  <a:cubicBezTo>
                    <a:pt x="395856" y="1156924"/>
                    <a:pt x="404848" y="1147894"/>
                    <a:pt x="411820" y="1137518"/>
                  </a:cubicBezTo>
                  <a:cubicBezTo>
                    <a:pt x="418513" y="1127562"/>
                    <a:pt x="422095" y="1115534"/>
                    <a:pt x="428749" y="1105553"/>
                  </a:cubicBezTo>
                  <a:cubicBezTo>
                    <a:pt x="438719" y="1090605"/>
                    <a:pt x="452816" y="1077892"/>
                    <a:pt x="460334" y="1061966"/>
                  </a:cubicBezTo>
                  <a:cubicBezTo>
                    <a:pt x="469783" y="1041913"/>
                    <a:pt x="476222" y="1020843"/>
                    <a:pt x="491284" y="1003444"/>
                  </a:cubicBezTo>
                  <a:cubicBezTo>
                    <a:pt x="499844" y="993564"/>
                    <a:pt x="507134" y="981283"/>
                    <a:pt x="510906" y="968837"/>
                  </a:cubicBezTo>
                  <a:cubicBezTo>
                    <a:pt x="520786" y="936312"/>
                    <a:pt x="529435" y="903330"/>
                    <a:pt x="536534" y="870094"/>
                  </a:cubicBezTo>
                  <a:cubicBezTo>
                    <a:pt x="540192" y="852975"/>
                    <a:pt x="546364" y="837367"/>
                    <a:pt x="557248" y="824539"/>
                  </a:cubicBezTo>
                  <a:cubicBezTo>
                    <a:pt x="564462" y="816043"/>
                    <a:pt x="566189" y="807636"/>
                    <a:pt x="565897" y="797755"/>
                  </a:cubicBezTo>
                  <a:cubicBezTo>
                    <a:pt x="565795" y="794669"/>
                    <a:pt x="563877" y="789068"/>
                    <a:pt x="564309" y="788916"/>
                  </a:cubicBezTo>
                  <a:cubicBezTo>
                    <a:pt x="577936" y="784103"/>
                    <a:pt x="566265" y="774641"/>
                    <a:pt x="568157" y="767732"/>
                  </a:cubicBezTo>
                  <a:cubicBezTo>
                    <a:pt x="570507" y="759135"/>
                    <a:pt x="571891" y="749838"/>
                    <a:pt x="571345" y="740986"/>
                  </a:cubicBezTo>
                  <a:cubicBezTo>
                    <a:pt x="569694" y="714342"/>
                    <a:pt x="567306" y="687723"/>
                    <a:pt x="564487" y="661180"/>
                  </a:cubicBezTo>
                  <a:cubicBezTo>
                    <a:pt x="560195" y="620692"/>
                    <a:pt x="554683" y="580382"/>
                    <a:pt x="543278" y="541139"/>
                  </a:cubicBezTo>
                  <a:cubicBezTo>
                    <a:pt x="539125" y="526826"/>
                    <a:pt x="534325" y="512653"/>
                    <a:pt x="531010" y="498137"/>
                  </a:cubicBezTo>
                  <a:cubicBezTo>
                    <a:pt x="523606" y="465803"/>
                    <a:pt x="511947" y="434154"/>
                    <a:pt x="492935" y="408145"/>
                  </a:cubicBezTo>
                  <a:cubicBezTo>
                    <a:pt x="474584" y="383024"/>
                    <a:pt x="456474" y="354881"/>
                    <a:pt x="425130" y="341863"/>
                  </a:cubicBezTo>
                  <a:cubicBezTo>
                    <a:pt x="399578" y="308526"/>
                    <a:pt x="358341" y="295115"/>
                    <a:pt x="329080" y="266159"/>
                  </a:cubicBezTo>
                  <a:cubicBezTo>
                    <a:pt x="317383" y="254576"/>
                    <a:pt x="301114" y="248137"/>
                    <a:pt x="292275" y="232504"/>
                  </a:cubicBezTo>
                  <a:cubicBezTo>
                    <a:pt x="288732" y="226255"/>
                    <a:pt x="280667" y="222102"/>
                    <a:pt x="273962" y="218178"/>
                  </a:cubicBezTo>
                  <a:cubicBezTo>
                    <a:pt x="259065" y="209453"/>
                    <a:pt x="244206" y="200398"/>
                    <a:pt x="228432" y="193502"/>
                  </a:cubicBezTo>
                  <a:cubicBezTo>
                    <a:pt x="211033" y="185895"/>
                    <a:pt x="194549" y="175506"/>
                    <a:pt x="172908" y="180751"/>
                  </a:cubicBezTo>
                  <a:cubicBezTo>
                    <a:pt x="163738" y="182961"/>
                    <a:pt x="149197" y="178275"/>
                    <a:pt x="142529" y="171429"/>
                  </a:cubicBezTo>
                  <a:cubicBezTo>
                    <a:pt x="135087" y="163809"/>
                    <a:pt x="127429" y="162171"/>
                    <a:pt x="118793" y="160101"/>
                  </a:cubicBezTo>
                  <a:cubicBezTo>
                    <a:pt x="111402" y="158323"/>
                    <a:pt x="100873" y="159542"/>
                    <a:pt x="97013" y="154957"/>
                  </a:cubicBezTo>
                  <a:cubicBezTo>
                    <a:pt x="84922" y="140645"/>
                    <a:pt x="66050" y="139273"/>
                    <a:pt x="52525" y="128300"/>
                  </a:cubicBezTo>
                  <a:cubicBezTo>
                    <a:pt x="44054" y="121442"/>
                    <a:pt x="34999" y="114978"/>
                    <a:pt x="25372" y="109936"/>
                  </a:cubicBezTo>
                  <a:cubicBezTo>
                    <a:pt x="23159" y="108777"/>
                    <a:pt x="18591" y="108089"/>
                    <a:pt x="12804" y="107782"/>
                  </a:cubicBezTo>
                  <a:lnTo>
                    <a:pt x="0" y="108160"/>
                  </a:lnTo>
                  <a:lnTo>
                    <a:pt x="0"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GB"/>
            </a:p>
          </p:txBody>
        </p:sp>
        <p:sp>
          <p:nvSpPr>
            <p:cNvPr id="27" name="Shape 500">
              <a:extLst>
                <a:ext uri="{FF2B5EF4-FFF2-40B4-BE49-F238E27FC236}">
                  <a16:creationId xmlns:a16="http://schemas.microsoft.com/office/drawing/2014/main" id="{5BB1ECDA-660C-4CBC-905A-CB0ED94FB288}"/>
                </a:ext>
              </a:extLst>
            </p:cNvPr>
            <p:cNvSpPr/>
            <p:nvPr/>
          </p:nvSpPr>
          <p:spPr>
            <a:xfrm>
              <a:off x="794000" y="1154275"/>
              <a:ext cx="914654" cy="446506"/>
            </a:xfrm>
            <a:custGeom>
              <a:avLst/>
              <a:gdLst/>
              <a:ahLst/>
              <a:cxnLst/>
              <a:rect l="0" t="0" r="0" b="0"/>
              <a:pathLst>
                <a:path w="914654" h="446506">
                  <a:moveTo>
                    <a:pt x="786778" y="686"/>
                  </a:moveTo>
                  <a:cubicBezTo>
                    <a:pt x="798220" y="3759"/>
                    <a:pt x="810920" y="0"/>
                    <a:pt x="820509" y="10109"/>
                  </a:cubicBezTo>
                  <a:cubicBezTo>
                    <a:pt x="821614" y="11278"/>
                    <a:pt x="824573" y="10211"/>
                    <a:pt x="826669" y="10274"/>
                  </a:cubicBezTo>
                  <a:cubicBezTo>
                    <a:pt x="834212" y="10490"/>
                    <a:pt x="842785" y="4750"/>
                    <a:pt x="848538" y="15875"/>
                  </a:cubicBezTo>
                  <a:cubicBezTo>
                    <a:pt x="849389" y="17526"/>
                    <a:pt x="854735" y="16358"/>
                    <a:pt x="858012" y="16294"/>
                  </a:cubicBezTo>
                  <a:cubicBezTo>
                    <a:pt x="874141" y="15989"/>
                    <a:pt x="888518" y="21946"/>
                    <a:pt x="901738" y="31801"/>
                  </a:cubicBezTo>
                  <a:cubicBezTo>
                    <a:pt x="911593" y="39129"/>
                    <a:pt x="914654" y="49860"/>
                    <a:pt x="908736" y="61354"/>
                  </a:cubicBezTo>
                  <a:cubicBezTo>
                    <a:pt x="900024" y="78257"/>
                    <a:pt x="891248" y="95352"/>
                    <a:pt x="880593" y="110693"/>
                  </a:cubicBezTo>
                  <a:cubicBezTo>
                    <a:pt x="872376" y="122504"/>
                    <a:pt x="860781" y="131267"/>
                    <a:pt x="851497" y="142253"/>
                  </a:cubicBezTo>
                  <a:cubicBezTo>
                    <a:pt x="844626" y="150393"/>
                    <a:pt x="838975" y="159842"/>
                    <a:pt x="832942" y="168846"/>
                  </a:cubicBezTo>
                  <a:cubicBezTo>
                    <a:pt x="826262" y="178816"/>
                    <a:pt x="820065" y="189204"/>
                    <a:pt x="813143" y="198932"/>
                  </a:cubicBezTo>
                  <a:cubicBezTo>
                    <a:pt x="801942" y="214681"/>
                    <a:pt x="790512" y="230238"/>
                    <a:pt x="778739" y="245440"/>
                  </a:cubicBezTo>
                  <a:cubicBezTo>
                    <a:pt x="775678" y="249390"/>
                    <a:pt x="770763" y="251485"/>
                    <a:pt x="767042" y="254889"/>
                  </a:cubicBezTo>
                  <a:cubicBezTo>
                    <a:pt x="756069" y="264922"/>
                    <a:pt x="745338" y="275310"/>
                    <a:pt x="734301" y="285267"/>
                  </a:cubicBezTo>
                  <a:cubicBezTo>
                    <a:pt x="732257" y="287109"/>
                    <a:pt x="729145" y="287439"/>
                    <a:pt x="726605" y="288671"/>
                  </a:cubicBezTo>
                  <a:cubicBezTo>
                    <a:pt x="719379" y="292176"/>
                    <a:pt x="712026" y="295224"/>
                    <a:pt x="708787" y="304711"/>
                  </a:cubicBezTo>
                  <a:cubicBezTo>
                    <a:pt x="707631" y="308115"/>
                    <a:pt x="704774" y="311252"/>
                    <a:pt x="702005" y="313410"/>
                  </a:cubicBezTo>
                  <a:cubicBezTo>
                    <a:pt x="691909" y="321259"/>
                    <a:pt x="682511" y="330683"/>
                    <a:pt x="669735" y="333096"/>
                  </a:cubicBezTo>
                  <a:cubicBezTo>
                    <a:pt x="667868" y="333451"/>
                    <a:pt x="665632" y="334226"/>
                    <a:pt x="664464" y="335699"/>
                  </a:cubicBezTo>
                  <a:cubicBezTo>
                    <a:pt x="655523" y="347002"/>
                    <a:pt x="643141" y="352476"/>
                    <a:pt x="631850" y="359613"/>
                  </a:cubicBezTo>
                  <a:cubicBezTo>
                    <a:pt x="626656" y="362889"/>
                    <a:pt x="619912" y="362902"/>
                    <a:pt x="614248" y="365442"/>
                  </a:cubicBezTo>
                  <a:cubicBezTo>
                    <a:pt x="606285" y="369011"/>
                    <a:pt x="598691" y="373621"/>
                    <a:pt x="590880" y="377647"/>
                  </a:cubicBezTo>
                  <a:cubicBezTo>
                    <a:pt x="584340" y="381025"/>
                    <a:pt x="577812" y="384480"/>
                    <a:pt x="571119" y="387426"/>
                  </a:cubicBezTo>
                  <a:cubicBezTo>
                    <a:pt x="561835" y="391528"/>
                    <a:pt x="552437" y="395313"/>
                    <a:pt x="543014" y="398996"/>
                  </a:cubicBezTo>
                  <a:cubicBezTo>
                    <a:pt x="539852" y="400228"/>
                    <a:pt x="536410" y="400520"/>
                    <a:pt x="533210" y="401663"/>
                  </a:cubicBezTo>
                  <a:cubicBezTo>
                    <a:pt x="526072" y="404215"/>
                    <a:pt x="518897" y="406705"/>
                    <a:pt x="511937" y="409829"/>
                  </a:cubicBezTo>
                  <a:cubicBezTo>
                    <a:pt x="502171" y="414198"/>
                    <a:pt x="492582" y="419087"/>
                    <a:pt x="482956" y="423837"/>
                  </a:cubicBezTo>
                  <a:cubicBezTo>
                    <a:pt x="481432" y="424586"/>
                    <a:pt x="480200" y="426237"/>
                    <a:pt x="478650" y="426783"/>
                  </a:cubicBezTo>
                  <a:cubicBezTo>
                    <a:pt x="471462" y="429285"/>
                    <a:pt x="464312" y="432117"/>
                    <a:pt x="456959" y="433743"/>
                  </a:cubicBezTo>
                  <a:cubicBezTo>
                    <a:pt x="448526" y="435610"/>
                    <a:pt x="439928" y="436613"/>
                    <a:pt x="431356" y="437439"/>
                  </a:cubicBezTo>
                  <a:cubicBezTo>
                    <a:pt x="425044" y="438061"/>
                    <a:pt x="418567" y="437070"/>
                    <a:pt x="412331" y="438074"/>
                  </a:cubicBezTo>
                  <a:cubicBezTo>
                    <a:pt x="398577" y="440284"/>
                    <a:pt x="384975" y="443725"/>
                    <a:pt x="371196" y="445770"/>
                  </a:cubicBezTo>
                  <a:cubicBezTo>
                    <a:pt x="366217" y="446506"/>
                    <a:pt x="360947" y="444221"/>
                    <a:pt x="355778" y="444055"/>
                  </a:cubicBezTo>
                  <a:cubicBezTo>
                    <a:pt x="341529" y="443624"/>
                    <a:pt x="327216" y="446481"/>
                    <a:pt x="313004" y="442201"/>
                  </a:cubicBezTo>
                  <a:cubicBezTo>
                    <a:pt x="309740" y="441223"/>
                    <a:pt x="305651" y="444284"/>
                    <a:pt x="302133" y="443789"/>
                  </a:cubicBezTo>
                  <a:cubicBezTo>
                    <a:pt x="291046" y="442239"/>
                    <a:pt x="277724" y="443509"/>
                    <a:pt x="269545" y="436969"/>
                  </a:cubicBezTo>
                  <a:cubicBezTo>
                    <a:pt x="257328" y="427177"/>
                    <a:pt x="243357" y="429539"/>
                    <a:pt x="231305" y="423469"/>
                  </a:cubicBezTo>
                  <a:cubicBezTo>
                    <a:pt x="221463" y="418503"/>
                    <a:pt x="210883" y="416814"/>
                    <a:pt x="200977" y="410007"/>
                  </a:cubicBezTo>
                  <a:cubicBezTo>
                    <a:pt x="191681" y="403618"/>
                    <a:pt x="181000" y="397789"/>
                    <a:pt x="171285" y="391287"/>
                  </a:cubicBezTo>
                  <a:cubicBezTo>
                    <a:pt x="155550" y="380759"/>
                    <a:pt x="140221" y="369303"/>
                    <a:pt x="125463" y="357098"/>
                  </a:cubicBezTo>
                  <a:cubicBezTo>
                    <a:pt x="97765" y="334188"/>
                    <a:pt x="74562" y="306654"/>
                    <a:pt x="57493" y="272656"/>
                  </a:cubicBezTo>
                  <a:cubicBezTo>
                    <a:pt x="50978" y="259677"/>
                    <a:pt x="41478" y="248615"/>
                    <a:pt x="34481" y="235889"/>
                  </a:cubicBezTo>
                  <a:cubicBezTo>
                    <a:pt x="25997" y="220485"/>
                    <a:pt x="19368" y="203797"/>
                    <a:pt x="10719" y="188532"/>
                  </a:cubicBezTo>
                  <a:cubicBezTo>
                    <a:pt x="4267" y="177127"/>
                    <a:pt x="0" y="165595"/>
                    <a:pt x="114" y="152057"/>
                  </a:cubicBezTo>
                  <a:cubicBezTo>
                    <a:pt x="229" y="136487"/>
                    <a:pt x="13538" y="120256"/>
                    <a:pt x="27585" y="121539"/>
                  </a:cubicBezTo>
                  <a:cubicBezTo>
                    <a:pt x="46063" y="123215"/>
                    <a:pt x="64491" y="126466"/>
                    <a:pt x="82715" y="130416"/>
                  </a:cubicBezTo>
                  <a:cubicBezTo>
                    <a:pt x="92977" y="132639"/>
                    <a:pt x="102578" y="139725"/>
                    <a:pt x="112827" y="140894"/>
                  </a:cubicBezTo>
                  <a:cubicBezTo>
                    <a:pt x="127813" y="142621"/>
                    <a:pt x="131178" y="155308"/>
                    <a:pt x="134722" y="166725"/>
                  </a:cubicBezTo>
                  <a:cubicBezTo>
                    <a:pt x="140284" y="184633"/>
                    <a:pt x="147854" y="201130"/>
                    <a:pt x="156680" y="217055"/>
                  </a:cubicBezTo>
                  <a:cubicBezTo>
                    <a:pt x="164833" y="231775"/>
                    <a:pt x="173266" y="246316"/>
                    <a:pt x="181445" y="261023"/>
                  </a:cubicBezTo>
                  <a:cubicBezTo>
                    <a:pt x="187084" y="271145"/>
                    <a:pt x="191948" y="281889"/>
                    <a:pt x="198247" y="291452"/>
                  </a:cubicBezTo>
                  <a:cubicBezTo>
                    <a:pt x="202146" y="297383"/>
                    <a:pt x="208140" y="301574"/>
                    <a:pt x="213144" y="306616"/>
                  </a:cubicBezTo>
                  <a:cubicBezTo>
                    <a:pt x="221577" y="315099"/>
                    <a:pt x="227851" y="326199"/>
                    <a:pt x="238862" y="331533"/>
                  </a:cubicBezTo>
                  <a:cubicBezTo>
                    <a:pt x="252451" y="338099"/>
                    <a:pt x="265417" y="349364"/>
                    <a:pt x="280657" y="346494"/>
                  </a:cubicBezTo>
                  <a:cubicBezTo>
                    <a:pt x="290881" y="344576"/>
                    <a:pt x="298094" y="353593"/>
                    <a:pt x="307454" y="351180"/>
                  </a:cubicBezTo>
                  <a:cubicBezTo>
                    <a:pt x="316065" y="362534"/>
                    <a:pt x="328447" y="355105"/>
                    <a:pt x="338811" y="358610"/>
                  </a:cubicBezTo>
                  <a:cubicBezTo>
                    <a:pt x="344399" y="360489"/>
                    <a:pt x="351739" y="355727"/>
                    <a:pt x="358305" y="354063"/>
                  </a:cubicBezTo>
                  <a:cubicBezTo>
                    <a:pt x="362420" y="353009"/>
                    <a:pt x="366573" y="351371"/>
                    <a:pt x="370726" y="351320"/>
                  </a:cubicBezTo>
                  <a:cubicBezTo>
                    <a:pt x="387172" y="351117"/>
                    <a:pt x="402527" y="347802"/>
                    <a:pt x="417982" y="340334"/>
                  </a:cubicBezTo>
                  <a:cubicBezTo>
                    <a:pt x="434480" y="332346"/>
                    <a:pt x="453009" y="329781"/>
                    <a:pt x="469900" y="322644"/>
                  </a:cubicBezTo>
                  <a:cubicBezTo>
                    <a:pt x="491909" y="313334"/>
                    <a:pt x="512432" y="298094"/>
                    <a:pt x="534988" y="292468"/>
                  </a:cubicBezTo>
                  <a:cubicBezTo>
                    <a:pt x="554711" y="287541"/>
                    <a:pt x="566280" y="270853"/>
                    <a:pt x="583146" y="262509"/>
                  </a:cubicBezTo>
                  <a:cubicBezTo>
                    <a:pt x="597891" y="255194"/>
                    <a:pt x="611899" y="244577"/>
                    <a:pt x="624142" y="232702"/>
                  </a:cubicBezTo>
                  <a:cubicBezTo>
                    <a:pt x="636372" y="220853"/>
                    <a:pt x="648437" y="209232"/>
                    <a:pt x="662216" y="199593"/>
                  </a:cubicBezTo>
                  <a:cubicBezTo>
                    <a:pt x="669379" y="194577"/>
                    <a:pt x="674992" y="186665"/>
                    <a:pt x="680987" y="179730"/>
                  </a:cubicBezTo>
                  <a:cubicBezTo>
                    <a:pt x="690220" y="169049"/>
                    <a:pt x="699643" y="158496"/>
                    <a:pt x="708101" y="147066"/>
                  </a:cubicBezTo>
                  <a:cubicBezTo>
                    <a:pt x="713423" y="139865"/>
                    <a:pt x="717004" y="131077"/>
                    <a:pt x="721589" y="123165"/>
                  </a:cubicBezTo>
                  <a:cubicBezTo>
                    <a:pt x="728066" y="112026"/>
                    <a:pt x="736651" y="101841"/>
                    <a:pt x="740702" y="89713"/>
                  </a:cubicBezTo>
                  <a:cubicBezTo>
                    <a:pt x="743776" y="80518"/>
                    <a:pt x="749681" y="72911"/>
                    <a:pt x="749910" y="60744"/>
                  </a:cubicBezTo>
                  <a:cubicBezTo>
                    <a:pt x="750113" y="49403"/>
                    <a:pt x="750341" y="36817"/>
                    <a:pt x="752475" y="25159"/>
                  </a:cubicBezTo>
                  <a:cubicBezTo>
                    <a:pt x="753339" y="20434"/>
                    <a:pt x="757111" y="14922"/>
                    <a:pt x="760921" y="12624"/>
                  </a:cubicBezTo>
                  <a:cubicBezTo>
                    <a:pt x="768909" y="7810"/>
                    <a:pt x="777812" y="4889"/>
                    <a:pt x="786778" y="686"/>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GB"/>
            </a:p>
          </p:txBody>
        </p:sp>
        <p:sp>
          <p:nvSpPr>
            <p:cNvPr id="28" name="Shape 501">
              <a:extLst>
                <a:ext uri="{FF2B5EF4-FFF2-40B4-BE49-F238E27FC236}">
                  <a16:creationId xmlns:a16="http://schemas.microsoft.com/office/drawing/2014/main" id="{4E2D6FDC-FC71-4895-B47C-D340993FD7D0}"/>
                </a:ext>
              </a:extLst>
            </p:cNvPr>
            <p:cNvSpPr/>
            <p:nvPr/>
          </p:nvSpPr>
          <p:spPr>
            <a:xfrm>
              <a:off x="1290715" y="863886"/>
              <a:ext cx="166675" cy="248057"/>
            </a:xfrm>
            <a:custGeom>
              <a:avLst/>
              <a:gdLst/>
              <a:ahLst/>
              <a:cxnLst/>
              <a:rect l="0" t="0" r="0" b="0"/>
              <a:pathLst>
                <a:path w="166675" h="248057">
                  <a:moveTo>
                    <a:pt x="54648" y="597"/>
                  </a:moveTo>
                  <a:cubicBezTo>
                    <a:pt x="74473" y="1689"/>
                    <a:pt x="95504" y="1384"/>
                    <a:pt x="110693" y="18250"/>
                  </a:cubicBezTo>
                  <a:cubicBezTo>
                    <a:pt x="110985" y="18580"/>
                    <a:pt x="111989" y="18288"/>
                    <a:pt x="113665" y="18288"/>
                  </a:cubicBezTo>
                  <a:cubicBezTo>
                    <a:pt x="124371" y="21654"/>
                    <a:pt x="134188" y="24689"/>
                    <a:pt x="143713" y="28473"/>
                  </a:cubicBezTo>
                  <a:cubicBezTo>
                    <a:pt x="150914" y="31356"/>
                    <a:pt x="158280" y="34176"/>
                    <a:pt x="152387" y="45148"/>
                  </a:cubicBezTo>
                  <a:cubicBezTo>
                    <a:pt x="150406" y="48832"/>
                    <a:pt x="153226" y="55004"/>
                    <a:pt x="153568" y="60058"/>
                  </a:cubicBezTo>
                  <a:cubicBezTo>
                    <a:pt x="154470" y="73495"/>
                    <a:pt x="154953" y="86970"/>
                    <a:pt x="156172" y="100368"/>
                  </a:cubicBezTo>
                  <a:cubicBezTo>
                    <a:pt x="156591" y="104940"/>
                    <a:pt x="159588" y="109284"/>
                    <a:pt x="159880" y="113843"/>
                  </a:cubicBezTo>
                  <a:cubicBezTo>
                    <a:pt x="160490" y="123101"/>
                    <a:pt x="159804" y="132436"/>
                    <a:pt x="160134" y="141719"/>
                  </a:cubicBezTo>
                  <a:cubicBezTo>
                    <a:pt x="160490" y="151536"/>
                    <a:pt x="160477" y="161493"/>
                    <a:pt x="162268" y="171082"/>
                  </a:cubicBezTo>
                  <a:cubicBezTo>
                    <a:pt x="166675" y="194678"/>
                    <a:pt x="159791" y="213423"/>
                    <a:pt x="139941" y="226898"/>
                  </a:cubicBezTo>
                  <a:cubicBezTo>
                    <a:pt x="125730" y="236563"/>
                    <a:pt x="111620" y="248057"/>
                    <a:pt x="92773" y="243967"/>
                  </a:cubicBezTo>
                  <a:cubicBezTo>
                    <a:pt x="83490" y="241948"/>
                    <a:pt x="73152" y="239166"/>
                    <a:pt x="66167" y="233312"/>
                  </a:cubicBezTo>
                  <a:cubicBezTo>
                    <a:pt x="51181" y="220726"/>
                    <a:pt x="37554" y="206375"/>
                    <a:pt x="24448" y="191783"/>
                  </a:cubicBezTo>
                  <a:cubicBezTo>
                    <a:pt x="20193" y="187033"/>
                    <a:pt x="18821" y="179413"/>
                    <a:pt x="16954" y="172872"/>
                  </a:cubicBezTo>
                  <a:cubicBezTo>
                    <a:pt x="14440" y="164122"/>
                    <a:pt x="12471" y="155181"/>
                    <a:pt x="10719" y="146228"/>
                  </a:cubicBezTo>
                  <a:cubicBezTo>
                    <a:pt x="9093" y="137985"/>
                    <a:pt x="7302" y="129667"/>
                    <a:pt x="6921" y="121310"/>
                  </a:cubicBezTo>
                  <a:cubicBezTo>
                    <a:pt x="6299" y="107569"/>
                    <a:pt x="7290" y="93751"/>
                    <a:pt x="6604" y="80010"/>
                  </a:cubicBezTo>
                  <a:cubicBezTo>
                    <a:pt x="5918" y="66434"/>
                    <a:pt x="4674" y="52819"/>
                    <a:pt x="2451" y="39408"/>
                  </a:cubicBezTo>
                  <a:cubicBezTo>
                    <a:pt x="0" y="24651"/>
                    <a:pt x="7404" y="10236"/>
                    <a:pt x="21958" y="6350"/>
                  </a:cubicBezTo>
                  <a:cubicBezTo>
                    <a:pt x="32652" y="3492"/>
                    <a:pt x="43879" y="0"/>
                    <a:pt x="54648" y="597"/>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GB"/>
            </a:p>
          </p:txBody>
        </p:sp>
        <p:sp>
          <p:nvSpPr>
            <p:cNvPr id="29" name="Shape 502">
              <a:extLst>
                <a:ext uri="{FF2B5EF4-FFF2-40B4-BE49-F238E27FC236}">
                  <a16:creationId xmlns:a16="http://schemas.microsoft.com/office/drawing/2014/main" id="{B7D5CB37-DE69-4BC3-8D2D-F5AC2B6F6CEB}"/>
                </a:ext>
              </a:extLst>
            </p:cNvPr>
            <p:cNvSpPr/>
            <p:nvPr/>
          </p:nvSpPr>
          <p:spPr>
            <a:xfrm>
              <a:off x="951828" y="863886"/>
              <a:ext cx="166675" cy="248057"/>
            </a:xfrm>
            <a:custGeom>
              <a:avLst/>
              <a:gdLst/>
              <a:ahLst/>
              <a:cxnLst/>
              <a:rect l="0" t="0" r="0" b="0"/>
              <a:pathLst>
                <a:path w="166675" h="248057">
                  <a:moveTo>
                    <a:pt x="54648" y="597"/>
                  </a:moveTo>
                  <a:cubicBezTo>
                    <a:pt x="74473" y="1689"/>
                    <a:pt x="95504" y="1384"/>
                    <a:pt x="110693" y="18250"/>
                  </a:cubicBezTo>
                  <a:cubicBezTo>
                    <a:pt x="110985" y="18580"/>
                    <a:pt x="111989" y="18288"/>
                    <a:pt x="113665" y="18288"/>
                  </a:cubicBezTo>
                  <a:cubicBezTo>
                    <a:pt x="124358" y="21654"/>
                    <a:pt x="134188" y="24689"/>
                    <a:pt x="143713" y="28473"/>
                  </a:cubicBezTo>
                  <a:cubicBezTo>
                    <a:pt x="150914" y="31356"/>
                    <a:pt x="158280" y="34176"/>
                    <a:pt x="152387" y="45148"/>
                  </a:cubicBezTo>
                  <a:cubicBezTo>
                    <a:pt x="150406" y="48832"/>
                    <a:pt x="153226" y="55004"/>
                    <a:pt x="153568" y="60058"/>
                  </a:cubicBezTo>
                  <a:cubicBezTo>
                    <a:pt x="154470" y="73495"/>
                    <a:pt x="154953" y="86970"/>
                    <a:pt x="156172" y="100368"/>
                  </a:cubicBezTo>
                  <a:cubicBezTo>
                    <a:pt x="156591" y="104940"/>
                    <a:pt x="159588" y="109284"/>
                    <a:pt x="159880" y="113843"/>
                  </a:cubicBezTo>
                  <a:cubicBezTo>
                    <a:pt x="160490" y="123101"/>
                    <a:pt x="159804" y="132436"/>
                    <a:pt x="160134" y="141719"/>
                  </a:cubicBezTo>
                  <a:cubicBezTo>
                    <a:pt x="160490" y="151536"/>
                    <a:pt x="160477" y="161493"/>
                    <a:pt x="162268" y="171082"/>
                  </a:cubicBezTo>
                  <a:cubicBezTo>
                    <a:pt x="166675" y="194678"/>
                    <a:pt x="159791" y="213423"/>
                    <a:pt x="139941" y="226898"/>
                  </a:cubicBezTo>
                  <a:cubicBezTo>
                    <a:pt x="125730" y="236563"/>
                    <a:pt x="111620" y="248057"/>
                    <a:pt x="92773" y="243967"/>
                  </a:cubicBezTo>
                  <a:cubicBezTo>
                    <a:pt x="83490" y="241948"/>
                    <a:pt x="73152" y="239166"/>
                    <a:pt x="66167" y="233312"/>
                  </a:cubicBezTo>
                  <a:cubicBezTo>
                    <a:pt x="51181" y="220726"/>
                    <a:pt x="37554" y="206375"/>
                    <a:pt x="24448" y="191783"/>
                  </a:cubicBezTo>
                  <a:cubicBezTo>
                    <a:pt x="20193" y="187033"/>
                    <a:pt x="18821" y="179413"/>
                    <a:pt x="16954" y="172872"/>
                  </a:cubicBezTo>
                  <a:cubicBezTo>
                    <a:pt x="14440" y="164122"/>
                    <a:pt x="12471" y="155181"/>
                    <a:pt x="10719" y="146228"/>
                  </a:cubicBezTo>
                  <a:cubicBezTo>
                    <a:pt x="9093" y="137985"/>
                    <a:pt x="7302" y="129667"/>
                    <a:pt x="6921" y="121310"/>
                  </a:cubicBezTo>
                  <a:cubicBezTo>
                    <a:pt x="6299" y="107569"/>
                    <a:pt x="7290" y="93751"/>
                    <a:pt x="6604" y="80010"/>
                  </a:cubicBezTo>
                  <a:cubicBezTo>
                    <a:pt x="5918" y="66434"/>
                    <a:pt x="4674" y="52819"/>
                    <a:pt x="2451" y="39408"/>
                  </a:cubicBezTo>
                  <a:cubicBezTo>
                    <a:pt x="0" y="24651"/>
                    <a:pt x="7404" y="10236"/>
                    <a:pt x="21958" y="6350"/>
                  </a:cubicBezTo>
                  <a:cubicBezTo>
                    <a:pt x="32652" y="3492"/>
                    <a:pt x="43879" y="0"/>
                    <a:pt x="54648" y="597"/>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GB"/>
            </a:p>
          </p:txBody>
        </p:sp>
      </p:grpSp>
      <p:grpSp>
        <p:nvGrpSpPr>
          <p:cNvPr id="43" name="Group 42">
            <a:extLst>
              <a:ext uri="{FF2B5EF4-FFF2-40B4-BE49-F238E27FC236}">
                <a16:creationId xmlns:a16="http://schemas.microsoft.com/office/drawing/2014/main" id="{06A31E8F-1FD0-4C54-A1F8-1ACE28B5EF0E}"/>
              </a:ext>
            </a:extLst>
          </p:cNvPr>
          <p:cNvGrpSpPr/>
          <p:nvPr/>
        </p:nvGrpSpPr>
        <p:grpSpPr>
          <a:xfrm>
            <a:off x="3540542" y="3864736"/>
            <a:ext cx="3216549" cy="1709393"/>
            <a:chOff x="0" y="179459"/>
            <a:chExt cx="5700257" cy="2616837"/>
          </a:xfrm>
        </p:grpSpPr>
        <p:sp>
          <p:nvSpPr>
            <p:cNvPr id="32" name="Shape 234">
              <a:extLst>
                <a:ext uri="{FF2B5EF4-FFF2-40B4-BE49-F238E27FC236}">
                  <a16:creationId xmlns:a16="http://schemas.microsoft.com/office/drawing/2014/main" id="{8D5F108D-3008-4E49-AF42-8941A4BE6312}"/>
                </a:ext>
              </a:extLst>
            </p:cNvPr>
            <p:cNvSpPr/>
            <p:nvPr/>
          </p:nvSpPr>
          <p:spPr>
            <a:xfrm>
              <a:off x="0" y="179459"/>
              <a:ext cx="2596109" cy="2579475"/>
            </a:xfrm>
            <a:custGeom>
              <a:avLst/>
              <a:gdLst/>
              <a:ahLst/>
              <a:cxnLst/>
              <a:rect l="0" t="0" r="0" b="0"/>
              <a:pathLst>
                <a:path w="2596109" h="2579475">
                  <a:moveTo>
                    <a:pt x="1177509" y="568"/>
                  </a:moveTo>
                  <a:cubicBezTo>
                    <a:pt x="1225655" y="1137"/>
                    <a:pt x="1274020" y="10309"/>
                    <a:pt x="1322159" y="16539"/>
                  </a:cubicBezTo>
                  <a:cubicBezTo>
                    <a:pt x="1410602" y="27969"/>
                    <a:pt x="1498714" y="45317"/>
                    <a:pt x="1585659" y="66297"/>
                  </a:cubicBezTo>
                  <a:cubicBezTo>
                    <a:pt x="1667739" y="86096"/>
                    <a:pt x="1759534" y="79150"/>
                    <a:pt x="1824063" y="153826"/>
                  </a:cubicBezTo>
                  <a:cubicBezTo>
                    <a:pt x="1833829" y="165128"/>
                    <a:pt x="1839303" y="180585"/>
                    <a:pt x="1847596" y="193513"/>
                  </a:cubicBezTo>
                  <a:cubicBezTo>
                    <a:pt x="1849984" y="197247"/>
                    <a:pt x="1857108" y="202111"/>
                    <a:pt x="1859026" y="200904"/>
                  </a:cubicBezTo>
                  <a:cubicBezTo>
                    <a:pt x="1894370" y="178603"/>
                    <a:pt x="1904949" y="208448"/>
                    <a:pt x="1919872" y="232032"/>
                  </a:cubicBezTo>
                  <a:cubicBezTo>
                    <a:pt x="1924101" y="238712"/>
                    <a:pt x="1933918" y="242078"/>
                    <a:pt x="1941792" y="245075"/>
                  </a:cubicBezTo>
                  <a:cubicBezTo>
                    <a:pt x="1947037" y="247069"/>
                    <a:pt x="1958264" y="244618"/>
                    <a:pt x="1958543" y="246027"/>
                  </a:cubicBezTo>
                  <a:cubicBezTo>
                    <a:pt x="1973352" y="321199"/>
                    <a:pt x="2047748" y="292713"/>
                    <a:pt x="2084959" y="329314"/>
                  </a:cubicBezTo>
                  <a:cubicBezTo>
                    <a:pt x="2097202" y="341354"/>
                    <a:pt x="2117243" y="343741"/>
                    <a:pt x="2131606" y="353965"/>
                  </a:cubicBezTo>
                  <a:cubicBezTo>
                    <a:pt x="2186661" y="393132"/>
                    <a:pt x="2244484" y="429276"/>
                    <a:pt x="2293773" y="475682"/>
                  </a:cubicBezTo>
                  <a:cubicBezTo>
                    <a:pt x="2316861" y="497399"/>
                    <a:pt x="2327542" y="538737"/>
                    <a:pt x="2335302" y="573383"/>
                  </a:cubicBezTo>
                  <a:cubicBezTo>
                    <a:pt x="2343290" y="609006"/>
                    <a:pt x="2356803" y="636616"/>
                    <a:pt x="2378405" y="665470"/>
                  </a:cubicBezTo>
                  <a:cubicBezTo>
                    <a:pt x="2398065" y="691734"/>
                    <a:pt x="2396617" y="735333"/>
                    <a:pt x="2414511" y="764099"/>
                  </a:cubicBezTo>
                  <a:cubicBezTo>
                    <a:pt x="2451176" y="823001"/>
                    <a:pt x="2461667" y="873598"/>
                    <a:pt x="2402205" y="922544"/>
                  </a:cubicBezTo>
                  <a:cubicBezTo>
                    <a:pt x="2395931" y="927713"/>
                    <a:pt x="2394737" y="949328"/>
                    <a:pt x="2399335" y="958739"/>
                  </a:cubicBezTo>
                  <a:cubicBezTo>
                    <a:pt x="2424913" y="1011076"/>
                    <a:pt x="2444052" y="1060275"/>
                    <a:pt x="2399170" y="1114250"/>
                  </a:cubicBezTo>
                  <a:cubicBezTo>
                    <a:pt x="2389023" y="1126442"/>
                    <a:pt x="2395893" y="1154903"/>
                    <a:pt x="2394941" y="1175871"/>
                  </a:cubicBezTo>
                  <a:cubicBezTo>
                    <a:pt x="2405431" y="1170410"/>
                    <a:pt x="2415743" y="1164504"/>
                    <a:pt x="2426513" y="1159729"/>
                  </a:cubicBezTo>
                  <a:cubicBezTo>
                    <a:pt x="2430602" y="1157913"/>
                    <a:pt x="2435987" y="1157494"/>
                    <a:pt x="2440292" y="1158611"/>
                  </a:cubicBezTo>
                  <a:cubicBezTo>
                    <a:pt x="2450160" y="1161215"/>
                    <a:pt x="2459736" y="1165139"/>
                    <a:pt x="2469439" y="1168530"/>
                  </a:cubicBezTo>
                  <a:cubicBezTo>
                    <a:pt x="2464702" y="1159437"/>
                    <a:pt x="2453958" y="1147855"/>
                    <a:pt x="2456206" y="1141657"/>
                  </a:cubicBezTo>
                  <a:cubicBezTo>
                    <a:pt x="2474379" y="1091403"/>
                    <a:pt x="2456104" y="1039333"/>
                    <a:pt x="2465540" y="989193"/>
                  </a:cubicBezTo>
                  <a:cubicBezTo>
                    <a:pt x="2466061" y="986450"/>
                    <a:pt x="2482444" y="983301"/>
                    <a:pt x="2483320" y="985040"/>
                  </a:cubicBezTo>
                  <a:cubicBezTo>
                    <a:pt x="2505824" y="1029732"/>
                    <a:pt x="2539467" y="1073306"/>
                    <a:pt x="2545347" y="1120740"/>
                  </a:cubicBezTo>
                  <a:cubicBezTo>
                    <a:pt x="2551062" y="1166816"/>
                    <a:pt x="2568994" y="1200928"/>
                    <a:pt x="2583993" y="1240654"/>
                  </a:cubicBezTo>
                  <a:cubicBezTo>
                    <a:pt x="2596109" y="1272785"/>
                    <a:pt x="2574087" y="1318898"/>
                    <a:pt x="2569934" y="1359144"/>
                  </a:cubicBezTo>
                  <a:cubicBezTo>
                    <a:pt x="2566899" y="1388609"/>
                    <a:pt x="2570544" y="1418898"/>
                    <a:pt x="2567140" y="1448286"/>
                  </a:cubicBezTo>
                  <a:cubicBezTo>
                    <a:pt x="2562479" y="1488418"/>
                    <a:pt x="2554529" y="1528169"/>
                    <a:pt x="2546274" y="1567666"/>
                  </a:cubicBezTo>
                  <a:cubicBezTo>
                    <a:pt x="2545397" y="1571857"/>
                    <a:pt x="2530119" y="1577762"/>
                    <a:pt x="2526551" y="1575108"/>
                  </a:cubicBezTo>
                  <a:cubicBezTo>
                    <a:pt x="2518220" y="1568910"/>
                    <a:pt x="2507171" y="1557811"/>
                    <a:pt x="2507399" y="1548997"/>
                  </a:cubicBezTo>
                  <a:cubicBezTo>
                    <a:pt x="2508720" y="1497219"/>
                    <a:pt x="2512975" y="1445517"/>
                    <a:pt x="2516226" y="1393790"/>
                  </a:cubicBezTo>
                  <a:cubicBezTo>
                    <a:pt x="2516327" y="1391961"/>
                    <a:pt x="2515514" y="1389561"/>
                    <a:pt x="2516340" y="1388367"/>
                  </a:cubicBezTo>
                  <a:cubicBezTo>
                    <a:pt x="2553792" y="1333630"/>
                    <a:pt x="2513394" y="1319000"/>
                    <a:pt x="2478227" y="1299340"/>
                  </a:cubicBezTo>
                  <a:cubicBezTo>
                    <a:pt x="2471801" y="1295746"/>
                    <a:pt x="2469109" y="1279160"/>
                    <a:pt x="2469210" y="1268632"/>
                  </a:cubicBezTo>
                  <a:cubicBezTo>
                    <a:pt x="2469388" y="1249353"/>
                    <a:pt x="2472931" y="1230100"/>
                    <a:pt x="2475065" y="1210847"/>
                  </a:cubicBezTo>
                  <a:cubicBezTo>
                    <a:pt x="2469921" y="1211266"/>
                    <a:pt x="2464778" y="1211698"/>
                    <a:pt x="2454491" y="1212117"/>
                  </a:cubicBezTo>
                  <a:cubicBezTo>
                    <a:pt x="2405723" y="1213526"/>
                    <a:pt x="2409724" y="1249315"/>
                    <a:pt x="2414384" y="1276696"/>
                  </a:cubicBezTo>
                  <a:cubicBezTo>
                    <a:pt x="2422309" y="1323204"/>
                    <a:pt x="2407971" y="1355652"/>
                    <a:pt x="2373757" y="1381649"/>
                  </a:cubicBezTo>
                  <a:cubicBezTo>
                    <a:pt x="2366861" y="1386881"/>
                    <a:pt x="2357539" y="1393561"/>
                    <a:pt x="2356066" y="1401093"/>
                  </a:cubicBezTo>
                  <a:cubicBezTo>
                    <a:pt x="2342833" y="1468745"/>
                    <a:pt x="2313915" y="1532208"/>
                    <a:pt x="2320493" y="1605448"/>
                  </a:cubicBezTo>
                  <a:cubicBezTo>
                    <a:pt x="2324202" y="1646812"/>
                    <a:pt x="2318080" y="1694602"/>
                    <a:pt x="2300834" y="1731051"/>
                  </a:cubicBezTo>
                  <a:cubicBezTo>
                    <a:pt x="2285822" y="1762763"/>
                    <a:pt x="2280298" y="1791732"/>
                    <a:pt x="2278748" y="1824790"/>
                  </a:cubicBezTo>
                  <a:cubicBezTo>
                    <a:pt x="2278533" y="1829451"/>
                    <a:pt x="2268017" y="1835356"/>
                    <a:pt x="2261387" y="1837376"/>
                  </a:cubicBezTo>
                  <a:cubicBezTo>
                    <a:pt x="2254263" y="1839535"/>
                    <a:pt x="2246097" y="1837769"/>
                    <a:pt x="2238388" y="1837719"/>
                  </a:cubicBezTo>
                  <a:cubicBezTo>
                    <a:pt x="2243595" y="1846113"/>
                    <a:pt x="2251316" y="1853835"/>
                    <a:pt x="2253450" y="1863055"/>
                  </a:cubicBezTo>
                  <a:cubicBezTo>
                    <a:pt x="2257146" y="1878955"/>
                    <a:pt x="2264156" y="1905880"/>
                    <a:pt x="2257984" y="1910629"/>
                  </a:cubicBezTo>
                  <a:cubicBezTo>
                    <a:pt x="2208822" y="1948526"/>
                    <a:pt x="2196516" y="2006171"/>
                    <a:pt x="2174037" y="2060845"/>
                  </a:cubicBezTo>
                  <a:cubicBezTo>
                    <a:pt x="2159394" y="2096481"/>
                    <a:pt x="2119859" y="2120446"/>
                    <a:pt x="2091207" y="2149326"/>
                  </a:cubicBezTo>
                  <a:cubicBezTo>
                    <a:pt x="2078888" y="2161746"/>
                    <a:pt x="2064360" y="2171983"/>
                    <a:pt x="2053488" y="2185635"/>
                  </a:cubicBezTo>
                  <a:cubicBezTo>
                    <a:pt x="2032965" y="2211391"/>
                    <a:pt x="2021243" y="2240423"/>
                    <a:pt x="1978152" y="2242175"/>
                  </a:cubicBezTo>
                  <a:cubicBezTo>
                    <a:pt x="1957680" y="2243001"/>
                    <a:pt x="1940636" y="2293979"/>
                    <a:pt x="1918995" y="2319239"/>
                  </a:cubicBezTo>
                  <a:cubicBezTo>
                    <a:pt x="1884667" y="2359282"/>
                    <a:pt x="1853184" y="2407707"/>
                    <a:pt x="1810334" y="2432028"/>
                  </a:cubicBezTo>
                  <a:cubicBezTo>
                    <a:pt x="1774508" y="2452348"/>
                    <a:pt x="1723924" y="2441642"/>
                    <a:pt x="1680273" y="2447878"/>
                  </a:cubicBezTo>
                  <a:cubicBezTo>
                    <a:pt x="1661897" y="2450506"/>
                    <a:pt x="1640370" y="2456564"/>
                    <a:pt x="1627480" y="2469379"/>
                  </a:cubicBezTo>
                  <a:cubicBezTo>
                    <a:pt x="1580261" y="2516280"/>
                    <a:pt x="1521308" y="2526376"/>
                    <a:pt x="1462202" y="2534847"/>
                  </a:cubicBezTo>
                  <a:cubicBezTo>
                    <a:pt x="1371829" y="2547788"/>
                    <a:pt x="1281087" y="2557834"/>
                    <a:pt x="1190409" y="2568235"/>
                  </a:cubicBezTo>
                  <a:cubicBezTo>
                    <a:pt x="1148499" y="2573036"/>
                    <a:pt x="1106284" y="2579475"/>
                    <a:pt x="1064387" y="2578205"/>
                  </a:cubicBezTo>
                  <a:cubicBezTo>
                    <a:pt x="1034491" y="2577291"/>
                    <a:pt x="1005192" y="2562622"/>
                    <a:pt x="975106" y="2557771"/>
                  </a:cubicBezTo>
                  <a:cubicBezTo>
                    <a:pt x="855485" y="2538479"/>
                    <a:pt x="735406" y="2522198"/>
                    <a:pt x="616102" y="2500938"/>
                  </a:cubicBezTo>
                  <a:cubicBezTo>
                    <a:pt x="592430" y="2496722"/>
                    <a:pt x="571081" y="2476008"/>
                    <a:pt x="549237" y="2461873"/>
                  </a:cubicBezTo>
                  <a:cubicBezTo>
                    <a:pt x="465734" y="2407885"/>
                    <a:pt x="369761" y="2370560"/>
                    <a:pt x="310820" y="2282028"/>
                  </a:cubicBezTo>
                  <a:cubicBezTo>
                    <a:pt x="259651" y="2205155"/>
                    <a:pt x="209309" y="2125767"/>
                    <a:pt x="171818" y="2040804"/>
                  </a:cubicBezTo>
                  <a:cubicBezTo>
                    <a:pt x="123190" y="1930581"/>
                    <a:pt x="85661" y="1814503"/>
                    <a:pt x="47472" y="1699365"/>
                  </a:cubicBezTo>
                  <a:cubicBezTo>
                    <a:pt x="31432" y="1651016"/>
                    <a:pt x="22504" y="1599124"/>
                    <a:pt x="16307" y="1548019"/>
                  </a:cubicBezTo>
                  <a:cubicBezTo>
                    <a:pt x="0" y="1413462"/>
                    <a:pt x="15646" y="1280747"/>
                    <a:pt x="47066" y="1150369"/>
                  </a:cubicBezTo>
                  <a:cubicBezTo>
                    <a:pt x="64554" y="1077814"/>
                    <a:pt x="90043" y="1007494"/>
                    <a:pt x="107696" y="934977"/>
                  </a:cubicBezTo>
                  <a:cubicBezTo>
                    <a:pt x="133172" y="830278"/>
                    <a:pt x="168224" y="730139"/>
                    <a:pt x="221882" y="638470"/>
                  </a:cubicBezTo>
                  <a:cubicBezTo>
                    <a:pt x="248602" y="592814"/>
                    <a:pt x="276822" y="547373"/>
                    <a:pt x="309702" y="506809"/>
                  </a:cubicBezTo>
                  <a:cubicBezTo>
                    <a:pt x="380390" y="419624"/>
                    <a:pt x="452006" y="332934"/>
                    <a:pt x="528218" y="251374"/>
                  </a:cubicBezTo>
                  <a:cubicBezTo>
                    <a:pt x="574611" y="201730"/>
                    <a:pt x="628104" y="158626"/>
                    <a:pt x="682447" y="118939"/>
                  </a:cubicBezTo>
                  <a:cubicBezTo>
                    <a:pt x="727710" y="85881"/>
                    <a:pt x="776402" y="63452"/>
                    <a:pt x="837502" y="74438"/>
                  </a:cubicBezTo>
                  <a:cubicBezTo>
                    <a:pt x="904926" y="86554"/>
                    <a:pt x="974344" y="71898"/>
                    <a:pt x="1034174" y="36224"/>
                  </a:cubicBezTo>
                  <a:cubicBezTo>
                    <a:pt x="1081437" y="8036"/>
                    <a:pt x="1129363" y="0"/>
                    <a:pt x="1177509" y="568"/>
                  </a:cubicBezTo>
                  <a:close/>
                </a:path>
              </a:pathLst>
            </a:custGeom>
            <a:ln w="0" cap="flat">
              <a:miter lim="127000"/>
            </a:ln>
          </p:spPr>
          <p:style>
            <a:lnRef idx="0">
              <a:srgbClr val="000000">
                <a:alpha val="0"/>
              </a:srgbClr>
            </a:lnRef>
            <a:fillRef idx="1">
              <a:srgbClr val="8197C4"/>
            </a:fillRef>
            <a:effectRef idx="0">
              <a:scrgbClr r="0" g="0" b="0"/>
            </a:effectRef>
            <a:fontRef idx="none"/>
          </p:style>
          <p:txBody>
            <a:bodyPr/>
            <a:lstStyle/>
            <a:p>
              <a:endParaRPr lang="en-GB"/>
            </a:p>
          </p:txBody>
        </p:sp>
        <p:sp>
          <p:nvSpPr>
            <p:cNvPr id="33" name="Shape 235">
              <a:extLst>
                <a:ext uri="{FF2B5EF4-FFF2-40B4-BE49-F238E27FC236}">
                  <a16:creationId xmlns:a16="http://schemas.microsoft.com/office/drawing/2014/main" id="{2CA472ED-D232-4324-9367-4EA095F029A6}"/>
                </a:ext>
              </a:extLst>
            </p:cNvPr>
            <p:cNvSpPr/>
            <p:nvPr/>
          </p:nvSpPr>
          <p:spPr>
            <a:xfrm>
              <a:off x="872825" y="1155526"/>
              <a:ext cx="371642" cy="688419"/>
            </a:xfrm>
            <a:custGeom>
              <a:avLst/>
              <a:gdLst/>
              <a:ahLst/>
              <a:cxnLst/>
              <a:rect l="0" t="0" r="0" b="0"/>
              <a:pathLst>
                <a:path w="371642" h="688419">
                  <a:moveTo>
                    <a:pt x="221534" y="165"/>
                  </a:moveTo>
                  <a:cubicBezTo>
                    <a:pt x="226168" y="221"/>
                    <a:pt x="231089" y="1162"/>
                    <a:pt x="236423" y="3343"/>
                  </a:cubicBezTo>
                  <a:cubicBezTo>
                    <a:pt x="250863" y="9236"/>
                    <a:pt x="268605" y="6366"/>
                    <a:pt x="284315" y="9884"/>
                  </a:cubicBezTo>
                  <a:lnTo>
                    <a:pt x="371642" y="27312"/>
                  </a:lnTo>
                  <a:lnTo>
                    <a:pt x="371642" y="122282"/>
                  </a:lnTo>
                  <a:lnTo>
                    <a:pt x="346903" y="122544"/>
                  </a:lnTo>
                  <a:cubicBezTo>
                    <a:pt x="336989" y="124519"/>
                    <a:pt x="326907" y="128546"/>
                    <a:pt x="316662" y="135169"/>
                  </a:cubicBezTo>
                  <a:cubicBezTo>
                    <a:pt x="312801" y="137671"/>
                    <a:pt x="308331" y="139208"/>
                    <a:pt x="304178" y="141265"/>
                  </a:cubicBezTo>
                  <a:cubicBezTo>
                    <a:pt x="286728" y="149901"/>
                    <a:pt x="267386" y="156112"/>
                    <a:pt x="252260" y="167783"/>
                  </a:cubicBezTo>
                  <a:cubicBezTo>
                    <a:pt x="227546" y="186846"/>
                    <a:pt x="203010" y="207356"/>
                    <a:pt x="183324" y="231321"/>
                  </a:cubicBezTo>
                  <a:cubicBezTo>
                    <a:pt x="169672" y="247945"/>
                    <a:pt x="156807" y="268557"/>
                    <a:pt x="160274" y="293589"/>
                  </a:cubicBezTo>
                  <a:cubicBezTo>
                    <a:pt x="162916" y="312703"/>
                    <a:pt x="167386" y="332235"/>
                    <a:pt x="165786" y="351120"/>
                  </a:cubicBezTo>
                  <a:cubicBezTo>
                    <a:pt x="162712" y="387302"/>
                    <a:pt x="172364" y="419027"/>
                    <a:pt x="190335" y="449481"/>
                  </a:cubicBezTo>
                  <a:cubicBezTo>
                    <a:pt x="195466" y="458169"/>
                    <a:pt x="197167" y="469027"/>
                    <a:pt x="202806" y="477269"/>
                  </a:cubicBezTo>
                  <a:cubicBezTo>
                    <a:pt x="218669" y="500396"/>
                    <a:pt x="228041" y="529200"/>
                    <a:pt x="259740" y="544630"/>
                  </a:cubicBezTo>
                  <a:cubicBezTo>
                    <a:pt x="272834" y="551704"/>
                    <a:pt x="285267" y="560886"/>
                    <a:pt x="299199" y="565306"/>
                  </a:cubicBezTo>
                  <a:cubicBezTo>
                    <a:pt x="315557" y="570500"/>
                    <a:pt x="335013" y="577511"/>
                    <a:pt x="349923" y="573053"/>
                  </a:cubicBezTo>
                  <a:lnTo>
                    <a:pt x="371642" y="568465"/>
                  </a:lnTo>
                  <a:lnTo>
                    <a:pt x="371642" y="687485"/>
                  </a:lnTo>
                  <a:lnTo>
                    <a:pt x="309563" y="688267"/>
                  </a:lnTo>
                  <a:cubicBezTo>
                    <a:pt x="295008" y="688419"/>
                    <a:pt x="282550" y="685371"/>
                    <a:pt x="269786" y="677485"/>
                  </a:cubicBezTo>
                  <a:cubicBezTo>
                    <a:pt x="248082" y="664073"/>
                    <a:pt x="224460" y="653824"/>
                    <a:pt x="202209" y="641277"/>
                  </a:cubicBezTo>
                  <a:cubicBezTo>
                    <a:pt x="163881" y="619662"/>
                    <a:pt x="126657" y="596357"/>
                    <a:pt x="96672" y="563426"/>
                  </a:cubicBezTo>
                  <a:cubicBezTo>
                    <a:pt x="83083" y="548504"/>
                    <a:pt x="74473" y="530813"/>
                    <a:pt x="69583" y="511292"/>
                  </a:cubicBezTo>
                  <a:cubicBezTo>
                    <a:pt x="68745" y="507940"/>
                    <a:pt x="69126" y="503812"/>
                    <a:pt x="67259" y="501272"/>
                  </a:cubicBezTo>
                  <a:cubicBezTo>
                    <a:pt x="45009" y="470932"/>
                    <a:pt x="35382" y="435461"/>
                    <a:pt x="25362" y="400079"/>
                  </a:cubicBezTo>
                  <a:cubicBezTo>
                    <a:pt x="18377" y="375453"/>
                    <a:pt x="10071" y="351196"/>
                    <a:pt x="3734" y="326431"/>
                  </a:cubicBezTo>
                  <a:cubicBezTo>
                    <a:pt x="1537" y="317846"/>
                    <a:pt x="0" y="305807"/>
                    <a:pt x="4293" y="299533"/>
                  </a:cubicBezTo>
                  <a:cubicBezTo>
                    <a:pt x="12827" y="287061"/>
                    <a:pt x="9842" y="274184"/>
                    <a:pt x="8255" y="262753"/>
                  </a:cubicBezTo>
                  <a:cubicBezTo>
                    <a:pt x="2730" y="223244"/>
                    <a:pt x="20409" y="192942"/>
                    <a:pt x="40792" y="161852"/>
                  </a:cubicBezTo>
                  <a:cubicBezTo>
                    <a:pt x="66497" y="122622"/>
                    <a:pt x="107505" y="101883"/>
                    <a:pt x="141872" y="73257"/>
                  </a:cubicBezTo>
                  <a:cubicBezTo>
                    <a:pt x="157670" y="60099"/>
                    <a:pt x="177546" y="52124"/>
                    <a:pt x="174866" y="26216"/>
                  </a:cubicBezTo>
                  <a:cubicBezTo>
                    <a:pt x="174472" y="22419"/>
                    <a:pt x="179946" y="16234"/>
                    <a:pt x="184188" y="14050"/>
                  </a:cubicBezTo>
                  <a:cubicBezTo>
                    <a:pt x="196313" y="7811"/>
                    <a:pt x="207632" y="0"/>
                    <a:pt x="221534" y="165"/>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GB"/>
            </a:p>
          </p:txBody>
        </p:sp>
        <p:sp>
          <p:nvSpPr>
            <p:cNvPr id="34" name="Shape 236">
              <a:extLst>
                <a:ext uri="{FF2B5EF4-FFF2-40B4-BE49-F238E27FC236}">
                  <a16:creationId xmlns:a16="http://schemas.microsoft.com/office/drawing/2014/main" id="{4AB7F78B-04F0-42D0-95EA-8433386C4A7A}"/>
                </a:ext>
              </a:extLst>
            </p:cNvPr>
            <p:cNvSpPr/>
            <p:nvPr/>
          </p:nvSpPr>
          <p:spPr>
            <a:xfrm>
              <a:off x="1244468" y="1182838"/>
              <a:ext cx="349451" cy="660173"/>
            </a:xfrm>
            <a:custGeom>
              <a:avLst/>
              <a:gdLst/>
              <a:ahLst/>
              <a:cxnLst/>
              <a:rect l="0" t="0" r="0" b="0"/>
              <a:pathLst>
                <a:path w="349451" h="660173">
                  <a:moveTo>
                    <a:pt x="0" y="0"/>
                  </a:moveTo>
                  <a:lnTo>
                    <a:pt x="874" y="174"/>
                  </a:lnTo>
                  <a:cubicBezTo>
                    <a:pt x="30052" y="6864"/>
                    <a:pt x="58583" y="15884"/>
                    <a:pt x="85189" y="31759"/>
                  </a:cubicBezTo>
                  <a:cubicBezTo>
                    <a:pt x="96772" y="38668"/>
                    <a:pt x="109434" y="45450"/>
                    <a:pt x="122426" y="47850"/>
                  </a:cubicBezTo>
                  <a:cubicBezTo>
                    <a:pt x="136840" y="50517"/>
                    <a:pt x="145692" y="58988"/>
                    <a:pt x="155801" y="67599"/>
                  </a:cubicBezTo>
                  <a:cubicBezTo>
                    <a:pt x="188262" y="95272"/>
                    <a:pt x="222260" y="121218"/>
                    <a:pt x="253718" y="149958"/>
                  </a:cubicBezTo>
                  <a:cubicBezTo>
                    <a:pt x="275511" y="169872"/>
                    <a:pt x="300454" y="190281"/>
                    <a:pt x="312646" y="215871"/>
                  </a:cubicBezTo>
                  <a:cubicBezTo>
                    <a:pt x="331290" y="255026"/>
                    <a:pt x="349451" y="297113"/>
                    <a:pt x="332852" y="343849"/>
                  </a:cubicBezTo>
                  <a:cubicBezTo>
                    <a:pt x="328801" y="355267"/>
                    <a:pt x="332255" y="369364"/>
                    <a:pt x="330884" y="383600"/>
                  </a:cubicBezTo>
                  <a:cubicBezTo>
                    <a:pt x="324902" y="405127"/>
                    <a:pt x="318006" y="425078"/>
                    <a:pt x="316317" y="445462"/>
                  </a:cubicBezTo>
                  <a:cubicBezTo>
                    <a:pt x="314437" y="468335"/>
                    <a:pt x="302423" y="486750"/>
                    <a:pt x="291628" y="504149"/>
                  </a:cubicBezTo>
                  <a:cubicBezTo>
                    <a:pt x="270304" y="538528"/>
                    <a:pt x="245743" y="570912"/>
                    <a:pt x="227378" y="607235"/>
                  </a:cubicBezTo>
                  <a:cubicBezTo>
                    <a:pt x="226210" y="609559"/>
                    <a:pt x="224483" y="612442"/>
                    <a:pt x="222324" y="613280"/>
                  </a:cubicBezTo>
                  <a:cubicBezTo>
                    <a:pt x="197038" y="623198"/>
                    <a:pt x="173531" y="645385"/>
                    <a:pt x="147140" y="642502"/>
                  </a:cubicBezTo>
                  <a:cubicBezTo>
                    <a:pt x="120102" y="639543"/>
                    <a:pt x="97038" y="656574"/>
                    <a:pt x="71130" y="649741"/>
                  </a:cubicBezTo>
                  <a:cubicBezTo>
                    <a:pt x="49325" y="656327"/>
                    <a:pt x="27198" y="659013"/>
                    <a:pt x="4935" y="660111"/>
                  </a:cubicBezTo>
                  <a:lnTo>
                    <a:pt x="0" y="660173"/>
                  </a:lnTo>
                  <a:lnTo>
                    <a:pt x="0" y="541153"/>
                  </a:lnTo>
                  <a:lnTo>
                    <a:pt x="11974" y="538625"/>
                  </a:lnTo>
                  <a:cubicBezTo>
                    <a:pt x="23191" y="537010"/>
                    <a:pt x="34440" y="535912"/>
                    <a:pt x="45857" y="534603"/>
                  </a:cubicBezTo>
                  <a:cubicBezTo>
                    <a:pt x="63866" y="532521"/>
                    <a:pt x="82306" y="525726"/>
                    <a:pt x="98359" y="517001"/>
                  </a:cubicBezTo>
                  <a:cubicBezTo>
                    <a:pt x="126947" y="501456"/>
                    <a:pt x="165733" y="451469"/>
                    <a:pt x="176743" y="421167"/>
                  </a:cubicBezTo>
                  <a:cubicBezTo>
                    <a:pt x="180554" y="410689"/>
                    <a:pt x="180592" y="398066"/>
                    <a:pt x="186586" y="389315"/>
                  </a:cubicBezTo>
                  <a:cubicBezTo>
                    <a:pt x="202169" y="366544"/>
                    <a:pt x="202143" y="339277"/>
                    <a:pt x="208748" y="314449"/>
                  </a:cubicBezTo>
                  <a:cubicBezTo>
                    <a:pt x="213866" y="295170"/>
                    <a:pt x="213053" y="272488"/>
                    <a:pt x="204696" y="250999"/>
                  </a:cubicBezTo>
                  <a:cubicBezTo>
                    <a:pt x="189571" y="212074"/>
                    <a:pt x="157490" y="187398"/>
                    <a:pt x="127696" y="163763"/>
                  </a:cubicBezTo>
                  <a:cubicBezTo>
                    <a:pt x="107021" y="147355"/>
                    <a:pt x="83094" y="132445"/>
                    <a:pt x="59904" y="118221"/>
                  </a:cubicBezTo>
                  <a:cubicBezTo>
                    <a:pt x="42130" y="107312"/>
                    <a:pt x="23655" y="98098"/>
                    <a:pt x="4500" y="94923"/>
                  </a:cubicBezTo>
                  <a:lnTo>
                    <a:pt x="0" y="94971"/>
                  </a:lnTo>
                  <a:lnTo>
                    <a:pt x="0"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GB"/>
            </a:p>
          </p:txBody>
        </p:sp>
        <p:sp>
          <p:nvSpPr>
            <p:cNvPr id="35" name="Shape 237">
              <a:extLst>
                <a:ext uri="{FF2B5EF4-FFF2-40B4-BE49-F238E27FC236}">
                  <a16:creationId xmlns:a16="http://schemas.microsoft.com/office/drawing/2014/main" id="{EBE1ECF0-18F0-4BD4-ABD4-6F4042418122}"/>
                </a:ext>
              </a:extLst>
            </p:cNvPr>
            <p:cNvSpPr/>
            <p:nvPr/>
          </p:nvSpPr>
          <p:spPr>
            <a:xfrm>
              <a:off x="886323" y="1919123"/>
              <a:ext cx="280149" cy="421513"/>
            </a:xfrm>
            <a:custGeom>
              <a:avLst/>
              <a:gdLst/>
              <a:ahLst/>
              <a:cxnLst/>
              <a:rect l="0" t="0" r="0" b="0"/>
              <a:pathLst>
                <a:path w="280149" h="421513">
                  <a:moveTo>
                    <a:pt x="149301" y="5309"/>
                  </a:moveTo>
                  <a:cubicBezTo>
                    <a:pt x="182372" y="0"/>
                    <a:pt x="206248" y="19698"/>
                    <a:pt x="232816" y="32448"/>
                  </a:cubicBezTo>
                  <a:cubicBezTo>
                    <a:pt x="235153" y="33579"/>
                    <a:pt x="236436" y="36868"/>
                    <a:pt x="238760" y="38075"/>
                  </a:cubicBezTo>
                  <a:cubicBezTo>
                    <a:pt x="251422" y="44602"/>
                    <a:pt x="272720" y="46025"/>
                    <a:pt x="273876" y="60287"/>
                  </a:cubicBezTo>
                  <a:cubicBezTo>
                    <a:pt x="275819" y="84353"/>
                    <a:pt x="280149" y="109334"/>
                    <a:pt x="266560" y="133757"/>
                  </a:cubicBezTo>
                  <a:cubicBezTo>
                    <a:pt x="239687" y="182042"/>
                    <a:pt x="222987" y="234937"/>
                    <a:pt x="203492" y="286500"/>
                  </a:cubicBezTo>
                  <a:cubicBezTo>
                    <a:pt x="190589" y="320611"/>
                    <a:pt x="179045" y="355333"/>
                    <a:pt x="164198" y="388569"/>
                  </a:cubicBezTo>
                  <a:cubicBezTo>
                    <a:pt x="158636" y="401041"/>
                    <a:pt x="144882" y="409080"/>
                    <a:pt x="127635" y="409753"/>
                  </a:cubicBezTo>
                  <a:cubicBezTo>
                    <a:pt x="96965" y="421513"/>
                    <a:pt x="71895" y="405790"/>
                    <a:pt x="46482" y="396481"/>
                  </a:cubicBezTo>
                  <a:cubicBezTo>
                    <a:pt x="35801" y="392570"/>
                    <a:pt x="28423" y="380048"/>
                    <a:pt x="26950" y="366687"/>
                  </a:cubicBezTo>
                  <a:cubicBezTo>
                    <a:pt x="25108" y="350126"/>
                    <a:pt x="19710" y="335090"/>
                    <a:pt x="9474" y="321551"/>
                  </a:cubicBezTo>
                  <a:cubicBezTo>
                    <a:pt x="4966" y="315595"/>
                    <a:pt x="0" y="307785"/>
                    <a:pt x="229" y="300990"/>
                  </a:cubicBezTo>
                  <a:cubicBezTo>
                    <a:pt x="546" y="292138"/>
                    <a:pt x="3302" y="280696"/>
                    <a:pt x="9385" y="275184"/>
                  </a:cubicBezTo>
                  <a:cubicBezTo>
                    <a:pt x="35789" y="251244"/>
                    <a:pt x="43955" y="217996"/>
                    <a:pt x="57531" y="187465"/>
                  </a:cubicBezTo>
                  <a:cubicBezTo>
                    <a:pt x="70625" y="158026"/>
                    <a:pt x="82969" y="128245"/>
                    <a:pt x="96609" y="99047"/>
                  </a:cubicBezTo>
                  <a:cubicBezTo>
                    <a:pt x="105753" y="79451"/>
                    <a:pt x="113754" y="59931"/>
                    <a:pt x="115443" y="37948"/>
                  </a:cubicBezTo>
                  <a:cubicBezTo>
                    <a:pt x="117043" y="17272"/>
                    <a:pt x="129349" y="8509"/>
                    <a:pt x="149301" y="5309"/>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GB"/>
            </a:p>
          </p:txBody>
        </p:sp>
        <p:sp>
          <p:nvSpPr>
            <p:cNvPr id="36" name="Shape 238">
              <a:extLst>
                <a:ext uri="{FF2B5EF4-FFF2-40B4-BE49-F238E27FC236}">
                  <a16:creationId xmlns:a16="http://schemas.microsoft.com/office/drawing/2014/main" id="{D2BFE599-42B0-43A0-8540-CC7BFDA02D56}"/>
                </a:ext>
              </a:extLst>
            </p:cNvPr>
            <p:cNvSpPr/>
            <p:nvPr/>
          </p:nvSpPr>
          <p:spPr>
            <a:xfrm>
              <a:off x="1632826" y="1252894"/>
              <a:ext cx="424460" cy="212328"/>
            </a:xfrm>
            <a:custGeom>
              <a:avLst/>
              <a:gdLst/>
              <a:ahLst/>
              <a:cxnLst/>
              <a:rect l="0" t="0" r="0" b="0"/>
              <a:pathLst>
                <a:path w="424460" h="212328">
                  <a:moveTo>
                    <a:pt x="296796" y="151"/>
                  </a:moveTo>
                  <a:cubicBezTo>
                    <a:pt x="306886" y="302"/>
                    <a:pt x="317036" y="3858"/>
                    <a:pt x="326708" y="8176"/>
                  </a:cubicBezTo>
                  <a:cubicBezTo>
                    <a:pt x="347993" y="17688"/>
                    <a:pt x="367614" y="29105"/>
                    <a:pt x="392201" y="30325"/>
                  </a:cubicBezTo>
                  <a:cubicBezTo>
                    <a:pt x="411658" y="31302"/>
                    <a:pt x="423228" y="44180"/>
                    <a:pt x="423837" y="64005"/>
                  </a:cubicBezTo>
                  <a:cubicBezTo>
                    <a:pt x="424460" y="84300"/>
                    <a:pt x="422783" y="105242"/>
                    <a:pt x="418008" y="124889"/>
                  </a:cubicBezTo>
                  <a:cubicBezTo>
                    <a:pt x="415557" y="134985"/>
                    <a:pt x="404660" y="143380"/>
                    <a:pt x="396647" y="151661"/>
                  </a:cubicBezTo>
                  <a:cubicBezTo>
                    <a:pt x="389916" y="158620"/>
                    <a:pt x="382778" y="167497"/>
                    <a:pt x="371247" y="157350"/>
                  </a:cubicBezTo>
                  <a:cubicBezTo>
                    <a:pt x="370078" y="156321"/>
                    <a:pt x="363423" y="160169"/>
                    <a:pt x="360337" y="162913"/>
                  </a:cubicBezTo>
                  <a:cubicBezTo>
                    <a:pt x="349504" y="172501"/>
                    <a:pt x="336715" y="172742"/>
                    <a:pt x="323177" y="173479"/>
                  </a:cubicBezTo>
                  <a:cubicBezTo>
                    <a:pt x="304406" y="174495"/>
                    <a:pt x="285801" y="173834"/>
                    <a:pt x="267068" y="173555"/>
                  </a:cubicBezTo>
                  <a:cubicBezTo>
                    <a:pt x="228460" y="173009"/>
                    <a:pt x="191719" y="184223"/>
                    <a:pt x="155524" y="196631"/>
                  </a:cubicBezTo>
                  <a:cubicBezTo>
                    <a:pt x="145910" y="199920"/>
                    <a:pt x="136804" y="204721"/>
                    <a:pt x="127203" y="208087"/>
                  </a:cubicBezTo>
                  <a:cubicBezTo>
                    <a:pt x="121539" y="210055"/>
                    <a:pt x="115049" y="212328"/>
                    <a:pt x="109461" y="211376"/>
                  </a:cubicBezTo>
                  <a:cubicBezTo>
                    <a:pt x="93358" y="208658"/>
                    <a:pt x="76175" y="207032"/>
                    <a:pt x="62014" y="199857"/>
                  </a:cubicBezTo>
                  <a:cubicBezTo>
                    <a:pt x="50444" y="193964"/>
                    <a:pt x="43218" y="180045"/>
                    <a:pt x="33007" y="170863"/>
                  </a:cubicBezTo>
                  <a:cubicBezTo>
                    <a:pt x="11506" y="151521"/>
                    <a:pt x="14631" y="121257"/>
                    <a:pt x="0" y="98994"/>
                  </a:cubicBezTo>
                  <a:cubicBezTo>
                    <a:pt x="7163" y="90599"/>
                    <a:pt x="12700" y="78508"/>
                    <a:pt x="21793" y="74533"/>
                  </a:cubicBezTo>
                  <a:cubicBezTo>
                    <a:pt x="45834" y="64005"/>
                    <a:pt x="72454" y="60894"/>
                    <a:pt x="96177" y="47558"/>
                  </a:cubicBezTo>
                  <a:cubicBezTo>
                    <a:pt x="108280" y="40751"/>
                    <a:pt x="125235" y="41793"/>
                    <a:pt x="140107" y="40904"/>
                  </a:cubicBezTo>
                  <a:cubicBezTo>
                    <a:pt x="176848" y="38694"/>
                    <a:pt x="211023" y="22704"/>
                    <a:pt x="249250" y="20038"/>
                  </a:cubicBezTo>
                  <a:cubicBezTo>
                    <a:pt x="256261" y="16710"/>
                    <a:pt x="263423" y="16316"/>
                    <a:pt x="267246" y="12557"/>
                  </a:cubicBezTo>
                  <a:cubicBezTo>
                    <a:pt x="276676" y="3255"/>
                    <a:pt x="286706" y="0"/>
                    <a:pt x="296796" y="151"/>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GB"/>
            </a:p>
          </p:txBody>
        </p:sp>
        <p:sp>
          <p:nvSpPr>
            <p:cNvPr id="37" name="Shape 239">
              <a:extLst>
                <a:ext uri="{FF2B5EF4-FFF2-40B4-BE49-F238E27FC236}">
                  <a16:creationId xmlns:a16="http://schemas.microsoft.com/office/drawing/2014/main" id="{694C39AE-539E-4B18-9CEA-0148C7D672EF}"/>
                </a:ext>
              </a:extLst>
            </p:cNvPr>
            <p:cNvSpPr/>
            <p:nvPr/>
          </p:nvSpPr>
          <p:spPr>
            <a:xfrm>
              <a:off x="322303" y="1490240"/>
              <a:ext cx="445478" cy="180340"/>
            </a:xfrm>
            <a:custGeom>
              <a:avLst/>
              <a:gdLst/>
              <a:ahLst/>
              <a:cxnLst/>
              <a:rect l="0" t="0" r="0" b="0"/>
              <a:pathLst>
                <a:path w="445478" h="180340">
                  <a:moveTo>
                    <a:pt x="349594" y="112"/>
                  </a:moveTo>
                  <a:cubicBezTo>
                    <a:pt x="366508" y="0"/>
                    <a:pt x="381676" y="6877"/>
                    <a:pt x="395630" y="18326"/>
                  </a:cubicBezTo>
                  <a:cubicBezTo>
                    <a:pt x="401282" y="22962"/>
                    <a:pt x="406095" y="28639"/>
                    <a:pt x="414045" y="33833"/>
                  </a:cubicBezTo>
                  <a:cubicBezTo>
                    <a:pt x="434492" y="44945"/>
                    <a:pt x="435762" y="44691"/>
                    <a:pt x="439433" y="62484"/>
                  </a:cubicBezTo>
                  <a:cubicBezTo>
                    <a:pt x="442125" y="75565"/>
                    <a:pt x="445478" y="91618"/>
                    <a:pt x="440309" y="102388"/>
                  </a:cubicBezTo>
                  <a:cubicBezTo>
                    <a:pt x="433845" y="115900"/>
                    <a:pt x="419392" y="126441"/>
                    <a:pt x="402057" y="127470"/>
                  </a:cubicBezTo>
                  <a:cubicBezTo>
                    <a:pt x="390157" y="128181"/>
                    <a:pt x="378155" y="127165"/>
                    <a:pt x="366230" y="127686"/>
                  </a:cubicBezTo>
                  <a:cubicBezTo>
                    <a:pt x="330238" y="129299"/>
                    <a:pt x="294157" y="130239"/>
                    <a:pt x="258305" y="133566"/>
                  </a:cubicBezTo>
                  <a:cubicBezTo>
                    <a:pt x="240513" y="135217"/>
                    <a:pt x="221234" y="138163"/>
                    <a:pt x="206185" y="146761"/>
                  </a:cubicBezTo>
                  <a:cubicBezTo>
                    <a:pt x="192938" y="154331"/>
                    <a:pt x="182563" y="144361"/>
                    <a:pt x="170104" y="148615"/>
                  </a:cubicBezTo>
                  <a:cubicBezTo>
                    <a:pt x="158407" y="152603"/>
                    <a:pt x="146418" y="154305"/>
                    <a:pt x="137820" y="163970"/>
                  </a:cubicBezTo>
                  <a:cubicBezTo>
                    <a:pt x="123266" y="180340"/>
                    <a:pt x="103937" y="177012"/>
                    <a:pt x="85407" y="177267"/>
                  </a:cubicBezTo>
                  <a:cubicBezTo>
                    <a:pt x="66269" y="177508"/>
                    <a:pt x="55283" y="168211"/>
                    <a:pt x="42888" y="152832"/>
                  </a:cubicBezTo>
                  <a:cubicBezTo>
                    <a:pt x="26543" y="132550"/>
                    <a:pt x="15875" y="110795"/>
                    <a:pt x="7061" y="87313"/>
                  </a:cubicBezTo>
                  <a:cubicBezTo>
                    <a:pt x="0" y="68478"/>
                    <a:pt x="140" y="59589"/>
                    <a:pt x="5867" y="40005"/>
                  </a:cubicBezTo>
                  <a:cubicBezTo>
                    <a:pt x="8712" y="30264"/>
                    <a:pt x="26098" y="18478"/>
                    <a:pt x="35027" y="23368"/>
                  </a:cubicBezTo>
                  <a:cubicBezTo>
                    <a:pt x="48476" y="30721"/>
                    <a:pt x="60338" y="23228"/>
                    <a:pt x="72009" y="24143"/>
                  </a:cubicBezTo>
                  <a:cubicBezTo>
                    <a:pt x="93815" y="25845"/>
                    <a:pt x="114694" y="13132"/>
                    <a:pt x="136690" y="22225"/>
                  </a:cubicBezTo>
                  <a:cubicBezTo>
                    <a:pt x="141668" y="24295"/>
                    <a:pt x="149530" y="18593"/>
                    <a:pt x="156235" y="17374"/>
                  </a:cubicBezTo>
                  <a:cubicBezTo>
                    <a:pt x="208496" y="7887"/>
                    <a:pt x="261201" y="4661"/>
                    <a:pt x="314274" y="6071"/>
                  </a:cubicBezTo>
                  <a:cubicBezTo>
                    <a:pt x="320180" y="6236"/>
                    <a:pt x="326263" y="4267"/>
                    <a:pt x="332080" y="2642"/>
                  </a:cubicBezTo>
                  <a:cubicBezTo>
                    <a:pt x="338125" y="962"/>
                    <a:pt x="343956" y="148"/>
                    <a:pt x="349594" y="112"/>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GB"/>
            </a:p>
          </p:txBody>
        </p:sp>
        <p:sp>
          <p:nvSpPr>
            <p:cNvPr id="38" name="Shape 240">
              <a:extLst>
                <a:ext uri="{FF2B5EF4-FFF2-40B4-BE49-F238E27FC236}">
                  <a16:creationId xmlns:a16="http://schemas.microsoft.com/office/drawing/2014/main" id="{5995EA3B-A411-4E4D-82D1-73503548F7E3}"/>
                </a:ext>
              </a:extLst>
            </p:cNvPr>
            <p:cNvSpPr/>
            <p:nvPr/>
          </p:nvSpPr>
          <p:spPr>
            <a:xfrm>
              <a:off x="1265118" y="712684"/>
              <a:ext cx="225171" cy="369947"/>
            </a:xfrm>
            <a:custGeom>
              <a:avLst/>
              <a:gdLst/>
              <a:ahLst/>
              <a:cxnLst/>
              <a:rect l="0" t="0" r="0" b="0"/>
              <a:pathLst>
                <a:path w="225171" h="369947">
                  <a:moveTo>
                    <a:pt x="90390" y="695"/>
                  </a:moveTo>
                  <a:cubicBezTo>
                    <a:pt x="95052" y="0"/>
                    <a:pt x="99688" y="393"/>
                    <a:pt x="103987" y="2193"/>
                  </a:cubicBezTo>
                  <a:cubicBezTo>
                    <a:pt x="126810" y="11756"/>
                    <a:pt x="152222" y="16925"/>
                    <a:pt x="169139" y="38413"/>
                  </a:cubicBezTo>
                  <a:cubicBezTo>
                    <a:pt x="175247" y="46199"/>
                    <a:pt x="185864" y="50504"/>
                    <a:pt x="194564" y="56193"/>
                  </a:cubicBezTo>
                  <a:cubicBezTo>
                    <a:pt x="215976" y="70214"/>
                    <a:pt x="225171" y="86597"/>
                    <a:pt x="215747" y="108517"/>
                  </a:cubicBezTo>
                  <a:cubicBezTo>
                    <a:pt x="199657" y="146008"/>
                    <a:pt x="198895" y="187156"/>
                    <a:pt x="183820" y="224761"/>
                  </a:cubicBezTo>
                  <a:cubicBezTo>
                    <a:pt x="173495" y="250516"/>
                    <a:pt x="166865" y="277250"/>
                    <a:pt x="165697" y="305863"/>
                  </a:cubicBezTo>
                  <a:cubicBezTo>
                    <a:pt x="165176" y="318639"/>
                    <a:pt x="162357" y="337880"/>
                    <a:pt x="143167" y="343074"/>
                  </a:cubicBezTo>
                  <a:cubicBezTo>
                    <a:pt x="142367" y="343290"/>
                    <a:pt x="141288" y="343658"/>
                    <a:pt x="140957" y="344268"/>
                  </a:cubicBezTo>
                  <a:cubicBezTo>
                    <a:pt x="127038" y="369947"/>
                    <a:pt x="104013" y="363584"/>
                    <a:pt x="83058" y="359190"/>
                  </a:cubicBezTo>
                  <a:cubicBezTo>
                    <a:pt x="62408" y="354859"/>
                    <a:pt x="43523" y="346122"/>
                    <a:pt x="34176" y="324303"/>
                  </a:cubicBezTo>
                  <a:cubicBezTo>
                    <a:pt x="32474" y="320328"/>
                    <a:pt x="25730" y="318753"/>
                    <a:pt x="21920" y="315375"/>
                  </a:cubicBezTo>
                  <a:cubicBezTo>
                    <a:pt x="16624" y="310676"/>
                    <a:pt x="6769" y="303691"/>
                    <a:pt x="7785" y="300503"/>
                  </a:cubicBezTo>
                  <a:cubicBezTo>
                    <a:pt x="14986" y="277631"/>
                    <a:pt x="0" y="254225"/>
                    <a:pt x="10477" y="231885"/>
                  </a:cubicBezTo>
                  <a:cubicBezTo>
                    <a:pt x="11544" y="229599"/>
                    <a:pt x="11824" y="226945"/>
                    <a:pt x="12471" y="221700"/>
                  </a:cubicBezTo>
                  <a:cubicBezTo>
                    <a:pt x="19621" y="189798"/>
                    <a:pt x="27737" y="160676"/>
                    <a:pt x="36055" y="132114"/>
                  </a:cubicBezTo>
                  <a:cubicBezTo>
                    <a:pt x="46126" y="97583"/>
                    <a:pt x="41186" y="60956"/>
                    <a:pt x="56274" y="27720"/>
                  </a:cubicBezTo>
                  <a:cubicBezTo>
                    <a:pt x="62208" y="14661"/>
                    <a:pt x="76407" y="2781"/>
                    <a:pt x="90390" y="695"/>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GB"/>
            </a:p>
          </p:txBody>
        </p:sp>
        <p:sp>
          <p:nvSpPr>
            <p:cNvPr id="39" name="Shape 241">
              <a:extLst>
                <a:ext uri="{FF2B5EF4-FFF2-40B4-BE49-F238E27FC236}">
                  <a16:creationId xmlns:a16="http://schemas.microsoft.com/office/drawing/2014/main" id="{ED69C61C-8975-456D-87CE-9DD2E98650C6}"/>
                </a:ext>
              </a:extLst>
            </p:cNvPr>
            <p:cNvSpPr/>
            <p:nvPr/>
          </p:nvSpPr>
          <p:spPr>
            <a:xfrm>
              <a:off x="601308" y="814078"/>
              <a:ext cx="329768" cy="345008"/>
            </a:xfrm>
            <a:custGeom>
              <a:avLst/>
              <a:gdLst/>
              <a:ahLst/>
              <a:cxnLst/>
              <a:rect l="0" t="0" r="0" b="0"/>
              <a:pathLst>
                <a:path w="329768" h="345008">
                  <a:moveTo>
                    <a:pt x="33172" y="4585"/>
                  </a:moveTo>
                  <a:cubicBezTo>
                    <a:pt x="86716" y="0"/>
                    <a:pt x="130708" y="13576"/>
                    <a:pt x="164732" y="60769"/>
                  </a:cubicBezTo>
                  <a:cubicBezTo>
                    <a:pt x="200101" y="109842"/>
                    <a:pt x="230848" y="162674"/>
                    <a:pt x="274142" y="205930"/>
                  </a:cubicBezTo>
                  <a:cubicBezTo>
                    <a:pt x="286753" y="218541"/>
                    <a:pt x="297332" y="233147"/>
                    <a:pt x="309423" y="246304"/>
                  </a:cubicBezTo>
                  <a:cubicBezTo>
                    <a:pt x="329667" y="268338"/>
                    <a:pt x="329768" y="293433"/>
                    <a:pt x="309105" y="314185"/>
                  </a:cubicBezTo>
                  <a:cubicBezTo>
                    <a:pt x="305854" y="317449"/>
                    <a:pt x="300939" y="320129"/>
                    <a:pt x="299631" y="324028"/>
                  </a:cubicBezTo>
                  <a:cubicBezTo>
                    <a:pt x="292595" y="345008"/>
                    <a:pt x="275285" y="342100"/>
                    <a:pt x="260032" y="340487"/>
                  </a:cubicBezTo>
                  <a:cubicBezTo>
                    <a:pt x="237325" y="338087"/>
                    <a:pt x="216560" y="331838"/>
                    <a:pt x="199314" y="313715"/>
                  </a:cubicBezTo>
                  <a:cubicBezTo>
                    <a:pt x="176949" y="290220"/>
                    <a:pt x="152654" y="268579"/>
                    <a:pt x="133921" y="241821"/>
                  </a:cubicBezTo>
                  <a:cubicBezTo>
                    <a:pt x="131496" y="238366"/>
                    <a:pt x="129959" y="234302"/>
                    <a:pt x="126632" y="229133"/>
                  </a:cubicBezTo>
                  <a:cubicBezTo>
                    <a:pt x="96317" y="197739"/>
                    <a:pt x="72873" y="163170"/>
                    <a:pt x="46114" y="131331"/>
                  </a:cubicBezTo>
                  <a:cubicBezTo>
                    <a:pt x="35293" y="118465"/>
                    <a:pt x="27762" y="102413"/>
                    <a:pt x="20765" y="86881"/>
                  </a:cubicBezTo>
                  <a:cubicBezTo>
                    <a:pt x="13805" y="71450"/>
                    <a:pt x="8699" y="55054"/>
                    <a:pt x="4115" y="38709"/>
                  </a:cubicBezTo>
                  <a:cubicBezTo>
                    <a:pt x="0" y="24066"/>
                    <a:pt x="14745" y="6159"/>
                    <a:pt x="33172" y="4585"/>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GB"/>
            </a:p>
          </p:txBody>
        </p:sp>
        <p:sp>
          <p:nvSpPr>
            <p:cNvPr id="40" name="Shape 242">
              <a:extLst>
                <a:ext uri="{FF2B5EF4-FFF2-40B4-BE49-F238E27FC236}">
                  <a16:creationId xmlns:a16="http://schemas.microsoft.com/office/drawing/2014/main" id="{A83005FA-4950-44A3-A592-95E30382F964}"/>
                </a:ext>
              </a:extLst>
            </p:cNvPr>
            <p:cNvSpPr/>
            <p:nvPr/>
          </p:nvSpPr>
          <p:spPr>
            <a:xfrm>
              <a:off x="1549030" y="1817094"/>
              <a:ext cx="322824" cy="295396"/>
            </a:xfrm>
            <a:custGeom>
              <a:avLst/>
              <a:gdLst/>
              <a:ahLst/>
              <a:cxnLst/>
              <a:rect l="0" t="0" r="0" b="0"/>
              <a:pathLst>
                <a:path w="322824" h="295396">
                  <a:moveTo>
                    <a:pt x="37475" y="1947"/>
                  </a:moveTo>
                  <a:cubicBezTo>
                    <a:pt x="44374" y="84"/>
                    <a:pt x="51708" y="0"/>
                    <a:pt x="58842" y="2267"/>
                  </a:cubicBezTo>
                  <a:cubicBezTo>
                    <a:pt x="114291" y="19895"/>
                    <a:pt x="161192" y="51073"/>
                    <a:pt x="195075" y="102343"/>
                  </a:cubicBezTo>
                  <a:cubicBezTo>
                    <a:pt x="203483" y="108909"/>
                    <a:pt x="210823" y="113748"/>
                    <a:pt x="217452" y="119399"/>
                  </a:cubicBezTo>
                  <a:cubicBezTo>
                    <a:pt x="223599" y="124632"/>
                    <a:pt x="228171" y="134322"/>
                    <a:pt x="234877" y="135884"/>
                  </a:cubicBezTo>
                  <a:cubicBezTo>
                    <a:pt x="269472" y="143986"/>
                    <a:pt x="286147" y="177717"/>
                    <a:pt x="316640" y="191395"/>
                  </a:cubicBezTo>
                  <a:cubicBezTo>
                    <a:pt x="319738" y="192793"/>
                    <a:pt x="322824" y="200781"/>
                    <a:pt x="321593" y="204121"/>
                  </a:cubicBezTo>
                  <a:cubicBezTo>
                    <a:pt x="317097" y="216338"/>
                    <a:pt x="315496" y="229648"/>
                    <a:pt x="311153" y="241141"/>
                  </a:cubicBezTo>
                  <a:cubicBezTo>
                    <a:pt x="305616" y="255835"/>
                    <a:pt x="300511" y="275546"/>
                    <a:pt x="278578" y="277489"/>
                  </a:cubicBezTo>
                  <a:cubicBezTo>
                    <a:pt x="277714" y="277565"/>
                    <a:pt x="276863" y="277743"/>
                    <a:pt x="275999" y="277908"/>
                  </a:cubicBezTo>
                  <a:cubicBezTo>
                    <a:pt x="265077" y="280079"/>
                    <a:pt x="260950" y="295396"/>
                    <a:pt x="247450" y="292627"/>
                  </a:cubicBezTo>
                  <a:cubicBezTo>
                    <a:pt x="220374" y="287065"/>
                    <a:pt x="193615" y="281921"/>
                    <a:pt x="171987" y="261753"/>
                  </a:cubicBezTo>
                  <a:cubicBezTo>
                    <a:pt x="147882" y="239262"/>
                    <a:pt x="118405" y="221621"/>
                    <a:pt x="97882" y="196475"/>
                  </a:cubicBezTo>
                  <a:cubicBezTo>
                    <a:pt x="74273" y="167545"/>
                    <a:pt x="46231" y="142818"/>
                    <a:pt x="24031" y="112211"/>
                  </a:cubicBezTo>
                  <a:cubicBezTo>
                    <a:pt x="9566" y="92246"/>
                    <a:pt x="8245" y="71622"/>
                    <a:pt x="4296" y="51289"/>
                  </a:cubicBezTo>
                  <a:cubicBezTo>
                    <a:pt x="0" y="29134"/>
                    <a:pt x="16778" y="7536"/>
                    <a:pt x="37475" y="1947"/>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GB"/>
            </a:p>
          </p:txBody>
        </p:sp>
        <p:sp>
          <p:nvSpPr>
            <p:cNvPr id="41" name="Rectangle 40">
              <a:extLst>
                <a:ext uri="{FF2B5EF4-FFF2-40B4-BE49-F238E27FC236}">
                  <a16:creationId xmlns:a16="http://schemas.microsoft.com/office/drawing/2014/main" id="{E3561AB1-0EF2-41F2-A0B1-CFD6937781A5}"/>
                </a:ext>
              </a:extLst>
            </p:cNvPr>
            <p:cNvSpPr/>
            <p:nvPr/>
          </p:nvSpPr>
          <p:spPr>
            <a:xfrm>
              <a:off x="4520488" y="2462146"/>
              <a:ext cx="1179769" cy="334150"/>
            </a:xfrm>
            <a:prstGeom prst="rect">
              <a:avLst/>
            </a:prstGeom>
            <a:ln>
              <a:noFill/>
            </a:ln>
          </p:spPr>
          <p:txBody>
            <a:bodyPr vert="horz" lIns="0" tIns="0" rIns="0" bIns="0" rtlCol="0">
              <a:normAutofit/>
            </a:bodyPr>
            <a:lstStyle/>
            <a:p>
              <a:pPr marL="6350" indent="-6350">
                <a:lnSpc>
                  <a:spcPct val="97000"/>
                </a:lnSpc>
                <a:spcAft>
                  <a:spcPts val="800"/>
                </a:spcAft>
              </a:pPr>
              <a:r>
                <a:rPr lang="en-GB" sz="900" b="1" dirty="0">
                  <a:solidFill>
                    <a:srgbClr val="FFFEFD"/>
                  </a:solidFill>
                  <a:effectLst/>
                  <a:latin typeface="Times New Roman" panose="02020603050405020304" pitchFamily="18" charset="0"/>
                  <a:ea typeface="Times New Roman" panose="02020603050405020304" pitchFamily="18" charset="0"/>
                </a:rPr>
                <a:t>.</a:t>
              </a:r>
              <a:endParaRPr lang="en-GB" sz="900" dirty="0">
                <a:solidFill>
                  <a:srgbClr val="181717"/>
                </a:solidFill>
                <a:effectLst/>
                <a:latin typeface="Times New Roman" panose="02020603050405020304" pitchFamily="18" charset="0"/>
                <a:ea typeface="Times New Roman" panose="02020603050405020304" pitchFamily="18" charset="0"/>
              </a:endParaRPr>
            </a:p>
          </p:txBody>
        </p:sp>
        <p:sp>
          <p:nvSpPr>
            <p:cNvPr id="42" name="Rectangle 41">
              <a:extLst>
                <a:ext uri="{FF2B5EF4-FFF2-40B4-BE49-F238E27FC236}">
                  <a16:creationId xmlns:a16="http://schemas.microsoft.com/office/drawing/2014/main" id="{75D61208-958A-432C-9002-A11A6B0E856A}"/>
                </a:ext>
              </a:extLst>
            </p:cNvPr>
            <p:cNvSpPr/>
            <p:nvPr/>
          </p:nvSpPr>
          <p:spPr>
            <a:xfrm>
              <a:off x="3223684" y="1573379"/>
              <a:ext cx="1412060" cy="356427"/>
            </a:xfrm>
            <a:prstGeom prst="rect">
              <a:avLst/>
            </a:prstGeom>
            <a:ln>
              <a:noFill/>
            </a:ln>
          </p:spPr>
          <p:txBody>
            <a:bodyPr vert="horz" lIns="0" tIns="0" rIns="0" bIns="0" rtlCol="0">
              <a:normAutofit/>
            </a:bodyPr>
            <a:lstStyle/>
            <a:p>
              <a:pPr marL="6350" indent="-6350">
                <a:lnSpc>
                  <a:spcPct val="97000"/>
                </a:lnSpc>
                <a:spcAft>
                  <a:spcPts val="800"/>
                </a:spcAft>
              </a:pPr>
              <a:r>
                <a:rPr lang="en-GB" sz="1300" b="1" dirty="0">
                  <a:solidFill>
                    <a:srgbClr val="FFFEFD"/>
                  </a:solidFill>
                  <a:effectLst/>
                  <a:latin typeface="Times New Roman" panose="02020603050405020304" pitchFamily="18" charset="0"/>
                  <a:ea typeface="Times New Roman" panose="02020603050405020304" pitchFamily="18" charset="0"/>
                </a:rPr>
                <a:t>j</a:t>
              </a:r>
              <a:endParaRPr lang="en-GB" sz="1300" dirty="0">
                <a:solidFill>
                  <a:srgbClr val="181717"/>
                </a:solidFill>
                <a:effectLst/>
                <a:latin typeface="Times New Roman" panose="02020603050405020304" pitchFamily="18" charset="0"/>
                <a:ea typeface="Times New Roman" panose="02020603050405020304" pitchFamily="18" charset="0"/>
              </a:endParaRPr>
            </a:p>
          </p:txBody>
        </p:sp>
      </p:grpSp>
      <p:grpSp>
        <p:nvGrpSpPr>
          <p:cNvPr id="48" name="Group 47">
            <a:extLst>
              <a:ext uri="{FF2B5EF4-FFF2-40B4-BE49-F238E27FC236}">
                <a16:creationId xmlns:a16="http://schemas.microsoft.com/office/drawing/2014/main" id="{AA3257A8-1F84-4F9A-BC2F-FEF0F10F1745}"/>
              </a:ext>
            </a:extLst>
          </p:cNvPr>
          <p:cNvGrpSpPr/>
          <p:nvPr/>
        </p:nvGrpSpPr>
        <p:grpSpPr>
          <a:xfrm>
            <a:off x="1292329" y="3864622"/>
            <a:ext cx="1878526" cy="1747377"/>
            <a:chOff x="405770" y="370121"/>
            <a:chExt cx="1878771" cy="1747728"/>
          </a:xfrm>
        </p:grpSpPr>
        <p:sp>
          <p:nvSpPr>
            <p:cNvPr id="45" name="Shape 113">
              <a:extLst>
                <a:ext uri="{FF2B5EF4-FFF2-40B4-BE49-F238E27FC236}">
                  <a16:creationId xmlns:a16="http://schemas.microsoft.com/office/drawing/2014/main" id="{E628B677-31D5-4DE0-9D5D-36BAF48373BC}"/>
                </a:ext>
              </a:extLst>
            </p:cNvPr>
            <p:cNvSpPr/>
            <p:nvPr/>
          </p:nvSpPr>
          <p:spPr>
            <a:xfrm>
              <a:off x="405770" y="370121"/>
              <a:ext cx="1878771" cy="1707903"/>
            </a:xfrm>
            <a:custGeom>
              <a:avLst/>
              <a:gdLst/>
              <a:ahLst/>
              <a:cxnLst/>
              <a:rect l="0" t="0" r="0" b="0"/>
              <a:pathLst>
                <a:path w="2526360" h="2543051">
                  <a:moveTo>
                    <a:pt x="1113262" y="143"/>
                  </a:moveTo>
                  <a:cubicBezTo>
                    <a:pt x="1125682" y="0"/>
                    <a:pt x="1138450" y="2431"/>
                    <a:pt x="1151649" y="8740"/>
                  </a:cubicBezTo>
                  <a:cubicBezTo>
                    <a:pt x="1276452" y="28742"/>
                    <a:pt x="1392149" y="40236"/>
                    <a:pt x="1502994" y="71478"/>
                  </a:cubicBezTo>
                  <a:cubicBezTo>
                    <a:pt x="1588770" y="95659"/>
                    <a:pt x="1669834" y="141582"/>
                    <a:pt x="1750428" y="183479"/>
                  </a:cubicBezTo>
                  <a:cubicBezTo>
                    <a:pt x="1807959" y="213388"/>
                    <a:pt x="1859204" y="257177"/>
                    <a:pt x="1916798" y="286870"/>
                  </a:cubicBezTo>
                  <a:cubicBezTo>
                    <a:pt x="2084908" y="373535"/>
                    <a:pt x="2208403" y="521147"/>
                    <a:pt x="2348509" y="645658"/>
                  </a:cubicBezTo>
                  <a:cubicBezTo>
                    <a:pt x="2378608" y="672404"/>
                    <a:pt x="2394954" y="719800"/>
                    <a:pt x="2411400" y="760555"/>
                  </a:cubicBezTo>
                  <a:cubicBezTo>
                    <a:pt x="2436012" y="821540"/>
                    <a:pt x="2460308" y="883694"/>
                    <a:pt x="2475294" y="947880"/>
                  </a:cubicBezTo>
                  <a:cubicBezTo>
                    <a:pt x="2496185" y="1037440"/>
                    <a:pt x="2515870" y="1128766"/>
                    <a:pt x="2521826" y="1220409"/>
                  </a:cubicBezTo>
                  <a:cubicBezTo>
                    <a:pt x="2526360" y="1289980"/>
                    <a:pt x="2516658" y="1363589"/>
                    <a:pt x="2499208" y="1431229"/>
                  </a:cubicBezTo>
                  <a:cubicBezTo>
                    <a:pt x="2460955" y="1579412"/>
                    <a:pt x="2404085" y="1722618"/>
                    <a:pt x="2372830" y="1872160"/>
                  </a:cubicBezTo>
                  <a:cubicBezTo>
                    <a:pt x="2337956" y="2038975"/>
                    <a:pt x="2239734" y="2142988"/>
                    <a:pt x="2114715" y="2228636"/>
                  </a:cubicBezTo>
                  <a:cubicBezTo>
                    <a:pt x="1958150" y="2335914"/>
                    <a:pt x="1802892" y="2446988"/>
                    <a:pt x="1618882" y="2495553"/>
                  </a:cubicBezTo>
                  <a:cubicBezTo>
                    <a:pt x="1565923" y="2509522"/>
                    <a:pt x="1512011" y="2522286"/>
                    <a:pt x="1457858" y="2527455"/>
                  </a:cubicBezTo>
                  <a:cubicBezTo>
                    <a:pt x="1373873" y="2535481"/>
                    <a:pt x="1289025" y="2543051"/>
                    <a:pt x="1205039" y="2539024"/>
                  </a:cubicBezTo>
                  <a:cubicBezTo>
                    <a:pt x="1073163" y="2532687"/>
                    <a:pt x="941057" y="2521562"/>
                    <a:pt x="810387" y="2502131"/>
                  </a:cubicBezTo>
                  <a:cubicBezTo>
                    <a:pt x="755637" y="2493978"/>
                    <a:pt x="703885" y="2460501"/>
                    <a:pt x="651574" y="2436535"/>
                  </a:cubicBezTo>
                  <a:cubicBezTo>
                    <a:pt x="602399" y="2413993"/>
                    <a:pt x="551459" y="2393635"/>
                    <a:pt x="506514" y="2363422"/>
                  </a:cubicBezTo>
                  <a:cubicBezTo>
                    <a:pt x="461340" y="2333081"/>
                    <a:pt x="422516" y="2291870"/>
                    <a:pt x="381051" y="2255243"/>
                  </a:cubicBezTo>
                  <a:cubicBezTo>
                    <a:pt x="316116" y="2197865"/>
                    <a:pt x="248679" y="2143267"/>
                    <a:pt x="187922" y="2081190"/>
                  </a:cubicBezTo>
                  <a:cubicBezTo>
                    <a:pt x="168123" y="2060958"/>
                    <a:pt x="121425" y="2032333"/>
                    <a:pt x="165913" y="1986778"/>
                  </a:cubicBezTo>
                  <a:cubicBezTo>
                    <a:pt x="171196" y="1981380"/>
                    <a:pt x="171971" y="1961606"/>
                    <a:pt x="167145" y="1955765"/>
                  </a:cubicBezTo>
                  <a:cubicBezTo>
                    <a:pt x="143091" y="1926656"/>
                    <a:pt x="116472" y="1899960"/>
                    <a:pt x="90754" y="1872427"/>
                  </a:cubicBezTo>
                  <a:cubicBezTo>
                    <a:pt x="84150" y="1865353"/>
                    <a:pt x="73241" y="1859257"/>
                    <a:pt x="71628" y="1851066"/>
                  </a:cubicBezTo>
                  <a:cubicBezTo>
                    <a:pt x="59004" y="1786435"/>
                    <a:pt x="47879" y="1721462"/>
                    <a:pt x="36830" y="1656489"/>
                  </a:cubicBezTo>
                  <a:cubicBezTo>
                    <a:pt x="28905" y="1609918"/>
                    <a:pt x="18898" y="1563461"/>
                    <a:pt x="14986" y="1516459"/>
                  </a:cubicBezTo>
                  <a:cubicBezTo>
                    <a:pt x="8776" y="1441706"/>
                    <a:pt x="0" y="1366002"/>
                    <a:pt x="5055" y="1291694"/>
                  </a:cubicBezTo>
                  <a:cubicBezTo>
                    <a:pt x="10046" y="1218517"/>
                    <a:pt x="31318" y="1146660"/>
                    <a:pt x="44158" y="1073953"/>
                  </a:cubicBezTo>
                  <a:cubicBezTo>
                    <a:pt x="45758" y="1064948"/>
                    <a:pt x="37744" y="1054458"/>
                    <a:pt x="37122" y="1044450"/>
                  </a:cubicBezTo>
                  <a:cubicBezTo>
                    <a:pt x="36144" y="1028766"/>
                    <a:pt x="33376" y="1010833"/>
                    <a:pt x="38989" y="997537"/>
                  </a:cubicBezTo>
                  <a:cubicBezTo>
                    <a:pt x="54178" y="961507"/>
                    <a:pt x="93828" y="921477"/>
                    <a:pt x="86804" y="893790"/>
                  </a:cubicBezTo>
                  <a:cubicBezTo>
                    <a:pt x="71234" y="832322"/>
                    <a:pt x="113411" y="801271"/>
                    <a:pt x="127127" y="756554"/>
                  </a:cubicBezTo>
                  <a:cubicBezTo>
                    <a:pt x="134036" y="734024"/>
                    <a:pt x="150165" y="714949"/>
                    <a:pt x="159664" y="693079"/>
                  </a:cubicBezTo>
                  <a:cubicBezTo>
                    <a:pt x="172745" y="662968"/>
                    <a:pt x="181724" y="630608"/>
                    <a:pt x="197142" y="602109"/>
                  </a:cubicBezTo>
                  <a:cubicBezTo>
                    <a:pt x="199479" y="597804"/>
                    <a:pt x="200520" y="525147"/>
                    <a:pt x="235661" y="586311"/>
                  </a:cubicBezTo>
                  <a:cubicBezTo>
                    <a:pt x="238506" y="591276"/>
                    <a:pt x="256959" y="593207"/>
                    <a:pt x="261201" y="588813"/>
                  </a:cubicBezTo>
                  <a:cubicBezTo>
                    <a:pt x="284683" y="564543"/>
                    <a:pt x="313334" y="541314"/>
                    <a:pt x="325793" y="510949"/>
                  </a:cubicBezTo>
                  <a:cubicBezTo>
                    <a:pt x="336118" y="485803"/>
                    <a:pt x="335407" y="482094"/>
                    <a:pt x="356527" y="498719"/>
                  </a:cubicBezTo>
                  <a:cubicBezTo>
                    <a:pt x="363614" y="504294"/>
                    <a:pt x="388518" y="498135"/>
                    <a:pt x="394297" y="489194"/>
                  </a:cubicBezTo>
                  <a:cubicBezTo>
                    <a:pt x="449466" y="403964"/>
                    <a:pt x="500571" y="316207"/>
                    <a:pt x="577405" y="248999"/>
                  </a:cubicBezTo>
                  <a:cubicBezTo>
                    <a:pt x="597649" y="231295"/>
                    <a:pt x="603542" y="195138"/>
                    <a:pt x="617055" y="168036"/>
                  </a:cubicBezTo>
                  <a:cubicBezTo>
                    <a:pt x="620217" y="161699"/>
                    <a:pt x="627596" y="157774"/>
                    <a:pt x="633032" y="152733"/>
                  </a:cubicBezTo>
                  <a:cubicBezTo>
                    <a:pt x="635965" y="159108"/>
                    <a:pt x="639229" y="165331"/>
                    <a:pt x="641731" y="171884"/>
                  </a:cubicBezTo>
                  <a:cubicBezTo>
                    <a:pt x="645351" y="181371"/>
                    <a:pt x="648424" y="191099"/>
                    <a:pt x="651739" y="200726"/>
                  </a:cubicBezTo>
                  <a:cubicBezTo>
                    <a:pt x="659638" y="193677"/>
                    <a:pt x="673278" y="187403"/>
                    <a:pt x="674230" y="179403"/>
                  </a:cubicBezTo>
                  <a:cubicBezTo>
                    <a:pt x="676161" y="163007"/>
                    <a:pt x="675450" y="133886"/>
                    <a:pt x="668414" y="131041"/>
                  </a:cubicBezTo>
                  <a:cubicBezTo>
                    <a:pt x="650519" y="123815"/>
                    <a:pt x="628536" y="127828"/>
                    <a:pt x="608203" y="128196"/>
                  </a:cubicBezTo>
                  <a:cubicBezTo>
                    <a:pt x="604431" y="128260"/>
                    <a:pt x="600723" y="132324"/>
                    <a:pt x="596989" y="134546"/>
                  </a:cubicBezTo>
                  <a:cubicBezTo>
                    <a:pt x="608114" y="104612"/>
                    <a:pt x="611607" y="60810"/>
                    <a:pt x="632092" y="47920"/>
                  </a:cubicBezTo>
                  <a:cubicBezTo>
                    <a:pt x="664312" y="27638"/>
                    <a:pt x="704990" y="33162"/>
                    <a:pt x="709270" y="91938"/>
                  </a:cubicBezTo>
                  <a:cubicBezTo>
                    <a:pt x="710463" y="108321"/>
                    <a:pt x="712483" y="137670"/>
                    <a:pt x="717512" y="138547"/>
                  </a:cubicBezTo>
                  <a:cubicBezTo>
                    <a:pt x="745579" y="143398"/>
                    <a:pt x="778358" y="150726"/>
                    <a:pt x="802754" y="139842"/>
                  </a:cubicBezTo>
                  <a:cubicBezTo>
                    <a:pt x="872820" y="108600"/>
                    <a:pt x="937133" y="60772"/>
                    <a:pt x="1008672" y="35778"/>
                  </a:cubicBezTo>
                  <a:cubicBezTo>
                    <a:pt x="1041876" y="24177"/>
                    <a:pt x="1076002" y="574"/>
                    <a:pt x="1113262" y="143"/>
                  </a:cubicBezTo>
                  <a:close/>
                </a:path>
              </a:pathLst>
            </a:custGeom>
            <a:ln w="0" cap="flat">
              <a:miter lim="127000"/>
            </a:ln>
          </p:spPr>
          <p:style>
            <a:lnRef idx="0">
              <a:srgbClr val="000000">
                <a:alpha val="0"/>
              </a:srgbClr>
            </a:lnRef>
            <a:fillRef idx="1">
              <a:srgbClr val="EA587D"/>
            </a:fillRef>
            <a:effectRef idx="0">
              <a:scrgbClr r="0" g="0" b="0"/>
            </a:effectRef>
            <a:fontRef idx="none"/>
          </p:style>
          <p:txBody>
            <a:bodyPr/>
            <a:lstStyle/>
            <a:p>
              <a:endParaRPr lang="en-GB"/>
            </a:p>
          </p:txBody>
        </p:sp>
        <p:sp>
          <p:nvSpPr>
            <p:cNvPr id="46" name="Shape 114">
              <a:extLst>
                <a:ext uri="{FF2B5EF4-FFF2-40B4-BE49-F238E27FC236}">
                  <a16:creationId xmlns:a16="http://schemas.microsoft.com/office/drawing/2014/main" id="{2DA46EF8-2B61-4D85-8C97-43398E5438DB}"/>
                </a:ext>
              </a:extLst>
            </p:cNvPr>
            <p:cNvSpPr/>
            <p:nvPr/>
          </p:nvSpPr>
          <p:spPr>
            <a:xfrm>
              <a:off x="582705" y="635391"/>
              <a:ext cx="681719" cy="1413732"/>
            </a:xfrm>
            <a:custGeom>
              <a:avLst/>
              <a:gdLst/>
              <a:ahLst/>
              <a:cxnLst/>
              <a:rect l="0" t="0" r="0" b="0"/>
              <a:pathLst>
                <a:path w="681719" h="1413732">
                  <a:moveTo>
                    <a:pt x="208864" y="0"/>
                  </a:moveTo>
                  <a:lnTo>
                    <a:pt x="212712" y="838"/>
                  </a:lnTo>
                  <a:cubicBezTo>
                    <a:pt x="217360" y="1460"/>
                    <a:pt x="222021" y="2273"/>
                    <a:pt x="226670" y="3086"/>
                  </a:cubicBezTo>
                  <a:cubicBezTo>
                    <a:pt x="238544" y="5169"/>
                    <a:pt x="250787" y="7099"/>
                    <a:pt x="263868" y="7074"/>
                  </a:cubicBezTo>
                  <a:cubicBezTo>
                    <a:pt x="279692" y="6896"/>
                    <a:pt x="294970" y="11481"/>
                    <a:pt x="311252" y="16485"/>
                  </a:cubicBezTo>
                  <a:lnTo>
                    <a:pt x="322085" y="19748"/>
                  </a:lnTo>
                  <a:cubicBezTo>
                    <a:pt x="338950" y="24676"/>
                    <a:pt x="355752" y="29756"/>
                    <a:pt x="372326" y="35611"/>
                  </a:cubicBezTo>
                  <a:lnTo>
                    <a:pt x="376187" y="36919"/>
                  </a:lnTo>
                  <a:cubicBezTo>
                    <a:pt x="378625" y="37757"/>
                    <a:pt x="382423" y="39014"/>
                    <a:pt x="384493" y="40018"/>
                  </a:cubicBezTo>
                  <a:cubicBezTo>
                    <a:pt x="394614" y="57290"/>
                    <a:pt x="411454" y="59995"/>
                    <a:pt x="420688" y="61468"/>
                  </a:cubicBezTo>
                  <a:cubicBezTo>
                    <a:pt x="423126" y="61862"/>
                    <a:pt x="426161" y="62357"/>
                    <a:pt x="427342" y="62852"/>
                  </a:cubicBezTo>
                  <a:cubicBezTo>
                    <a:pt x="450025" y="72822"/>
                    <a:pt x="467830" y="83757"/>
                    <a:pt x="483413" y="97333"/>
                  </a:cubicBezTo>
                  <a:cubicBezTo>
                    <a:pt x="486245" y="99797"/>
                    <a:pt x="489153" y="102159"/>
                    <a:pt x="492087" y="104521"/>
                  </a:cubicBezTo>
                  <a:cubicBezTo>
                    <a:pt x="494602" y="106566"/>
                    <a:pt x="497154" y="108585"/>
                    <a:pt x="499592" y="110706"/>
                  </a:cubicBezTo>
                  <a:cubicBezTo>
                    <a:pt x="502628" y="113360"/>
                    <a:pt x="505587" y="116091"/>
                    <a:pt x="508533" y="118809"/>
                  </a:cubicBezTo>
                  <a:cubicBezTo>
                    <a:pt x="514540" y="124346"/>
                    <a:pt x="520573" y="129858"/>
                    <a:pt x="526987" y="134760"/>
                  </a:cubicBezTo>
                  <a:cubicBezTo>
                    <a:pt x="540410" y="145085"/>
                    <a:pt x="551116" y="158572"/>
                    <a:pt x="562445" y="172860"/>
                  </a:cubicBezTo>
                  <a:lnTo>
                    <a:pt x="568262" y="180149"/>
                  </a:lnTo>
                  <a:cubicBezTo>
                    <a:pt x="585813" y="202044"/>
                    <a:pt x="612712" y="215938"/>
                    <a:pt x="631431" y="224485"/>
                  </a:cubicBezTo>
                  <a:cubicBezTo>
                    <a:pt x="637978" y="227451"/>
                    <a:pt x="645395" y="227898"/>
                    <a:pt x="653996" y="225736"/>
                  </a:cubicBezTo>
                  <a:lnTo>
                    <a:pt x="681719" y="212273"/>
                  </a:lnTo>
                  <a:lnTo>
                    <a:pt x="681719" y="505327"/>
                  </a:lnTo>
                  <a:lnTo>
                    <a:pt x="664043" y="507278"/>
                  </a:lnTo>
                  <a:cubicBezTo>
                    <a:pt x="656889" y="506403"/>
                    <a:pt x="649179" y="504285"/>
                    <a:pt x="640906" y="502005"/>
                  </a:cubicBezTo>
                  <a:cubicBezTo>
                    <a:pt x="636473" y="500799"/>
                    <a:pt x="632066" y="499592"/>
                    <a:pt x="627736" y="498564"/>
                  </a:cubicBezTo>
                  <a:cubicBezTo>
                    <a:pt x="617537" y="496126"/>
                    <a:pt x="607200" y="491414"/>
                    <a:pt x="596265" y="486423"/>
                  </a:cubicBezTo>
                  <a:cubicBezTo>
                    <a:pt x="587616" y="482486"/>
                    <a:pt x="578942" y="478562"/>
                    <a:pt x="570027" y="475437"/>
                  </a:cubicBezTo>
                  <a:cubicBezTo>
                    <a:pt x="554546" y="470090"/>
                    <a:pt x="538950" y="437261"/>
                    <a:pt x="543141" y="424853"/>
                  </a:cubicBezTo>
                  <a:cubicBezTo>
                    <a:pt x="551091" y="401460"/>
                    <a:pt x="554215" y="376809"/>
                    <a:pt x="556235" y="355778"/>
                  </a:cubicBezTo>
                  <a:cubicBezTo>
                    <a:pt x="557403" y="343090"/>
                    <a:pt x="557466" y="319697"/>
                    <a:pt x="544195" y="305752"/>
                  </a:cubicBezTo>
                  <a:cubicBezTo>
                    <a:pt x="534518" y="295529"/>
                    <a:pt x="526415" y="283591"/>
                    <a:pt x="517843" y="270980"/>
                  </a:cubicBezTo>
                  <a:cubicBezTo>
                    <a:pt x="504939" y="251968"/>
                    <a:pt x="491592" y="232334"/>
                    <a:pt x="471449" y="216548"/>
                  </a:cubicBezTo>
                  <a:cubicBezTo>
                    <a:pt x="464109" y="210782"/>
                    <a:pt x="457416" y="203060"/>
                    <a:pt x="450342" y="194907"/>
                  </a:cubicBezTo>
                  <a:cubicBezTo>
                    <a:pt x="443865" y="187465"/>
                    <a:pt x="437337" y="180010"/>
                    <a:pt x="430098" y="173431"/>
                  </a:cubicBezTo>
                  <a:cubicBezTo>
                    <a:pt x="417436" y="161899"/>
                    <a:pt x="403555" y="153010"/>
                    <a:pt x="388036" y="143408"/>
                  </a:cubicBezTo>
                  <a:lnTo>
                    <a:pt x="381140" y="139078"/>
                  </a:lnTo>
                  <a:cubicBezTo>
                    <a:pt x="367944" y="130746"/>
                    <a:pt x="354317" y="122085"/>
                    <a:pt x="338391" y="117158"/>
                  </a:cubicBezTo>
                  <a:cubicBezTo>
                    <a:pt x="318414" y="110947"/>
                    <a:pt x="297904" y="108064"/>
                    <a:pt x="278117" y="105258"/>
                  </a:cubicBezTo>
                  <a:lnTo>
                    <a:pt x="268618" y="103924"/>
                  </a:lnTo>
                  <a:cubicBezTo>
                    <a:pt x="259785" y="102622"/>
                    <a:pt x="249288" y="101092"/>
                    <a:pt x="238054" y="101989"/>
                  </a:cubicBezTo>
                  <a:cubicBezTo>
                    <a:pt x="226819" y="102886"/>
                    <a:pt x="214846" y="106210"/>
                    <a:pt x="203060" y="114617"/>
                  </a:cubicBezTo>
                  <a:lnTo>
                    <a:pt x="196952" y="120434"/>
                  </a:lnTo>
                  <a:cubicBezTo>
                    <a:pt x="195224" y="122275"/>
                    <a:pt x="193548" y="124104"/>
                    <a:pt x="191630" y="125705"/>
                  </a:cubicBezTo>
                  <a:cubicBezTo>
                    <a:pt x="168580" y="144818"/>
                    <a:pt x="154076" y="169444"/>
                    <a:pt x="148488" y="198920"/>
                  </a:cubicBezTo>
                  <a:cubicBezTo>
                    <a:pt x="148069" y="199492"/>
                    <a:pt x="147599" y="200050"/>
                    <a:pt x="147129" y="200647"/>
                  </a:cubicBezTo>
                  <a:cubicBezTo>
                    <a:pt x="144818" y="203568"/>
                    <a:pt x="142596" y="206578"/>
                    <a:pt x="140945" y="209753"/>
                  </a:cubicBezTo>
                  <a:cubicBezTo>
                    <a:pt x="137160" y="217069"/>
                    <a:pt x="134099" y="224384"/>
                    <a:pt x="131839" y="231597"/>
                  </a:cubicBezTo>
                  <a:cubicBezTo>
                    <a:pt x="130264" y="236703"/>
                    <a:pt x="129845" y="241529"/>
                    <a:pt x="129540" y="245415"/>
                  </a:cubicBezTo>
                  <a:lnTo>
                    <a:pt x="128930" y="250292"/>
                  </a:lnTo>
                  <a:cubicBezTo>
                    <a:pt x="128460" y="252578"/>
                    <a:pt x="127749" y="255981"/>
                    <a:pt x="127991" y="260172"/>
                  </a:cubicBezTo>
                  <a:lnTo>
                    <a:pt x="128537" y="270408"/>
                  </a:lnTo>
                  <a:cubicBezTo>
                    <a:pt x="129146" y="282156"/>
                    <a:pt x="129743" y="293903"/>
                    <a:pt x="131077" y="305549"/>
                  </a:cubicBezTo>
                  <a:cubicBezTo>
                    <a:pt x="131635" y="310426"/>
                    <a:pt x="132055" y="315354"/>
                    <a:pt x="132448" y="320307"/>
                  </a:cubicBezTo>
                  <a:cubicBezTo>
                    <a:pt x="133883" y="337299"/>
                    <a:pt x="135357" y="354889"/>
                    <a:pt x="141910" y="371805"/>
                  </a:cubicBezTo>
                  <a:cubicBezTo>
                    <a:pt x="144170" y="377660"/>
                    <a:pt x="145796" y="383680"/>
                    <a:pt x="147447" y="389712"/>
                  </a:cubicBezTo>
                  <a:cubicBezTo>
                    <a:pt x="150279" y="399974"/>
                    <a:pt x="153187" y="410591"/>
                    <a:pt x="158585" y="421208"/>
                  </a:cubicBezTo>
                  <a:cubicBezTo>
                    <a:pt x="158953" y="421970"/>
                    <a:pt x="159512" y="424434"/>
                    <a:pt x="159906" y="426060"/>
                  </a:cubicBezTo>
                  <a:cubicBezTo>
                    <a:pt x="161265" y="431965"/>
                    <a:pt x="163119" y="440068"/>
                    <a:pt x="169342" y="446887"/>
                  </a:cubicBezTo>
                  <a:cubicBezTo>
                    <a:pt x="172885" y="450812"/>
                    <a:pt x="175196" y="456895"/>
                    <a:pt x="177889" y="463931"/>
                  </a:cubicBezTo>
                  <a:cubicBezTo>
                    <a:pt x="181407" y="473139"/>
                    <a:pt x="185572" y="484060"/>
                    <a:pt x="194221" y="493509"/>
                  </a:cubicBezTo>
                  <a:cubicBezTo>
                    <a:pt x="194335" y="510312"/>
                    <a:pt x="203594" y="522402"/>
                    <a:pt x="209982" y="530771"/>
                  </a:cubicBezTo>
                  <a:cubicBezTo>
                    <a:pt x="212788" y="534441"/>
                    <a:pt x="215443" y="537896"/>
                    <a:pt x="216675" y="540728"/>
                  </a:cubicBezTo>
                  <a:cubicBezTo>
                    <a:pt x="221361" y="551332"/>
                    <a:pt x="228714" y="559511"/>
                    <a:pt x="235217" y="566687"/>
                  </a:cubicBezTo>
                  <a:cubicBezTo>
                    <a:pt x="240855" y="572960"/>
                    <a:pt x="246177" y="578866"/>
                    <a:pt x="248374" y="584886"/>
                  </a:cubicBezTo>
                  <a:lnTo>
                    <a:pt x="249428" y="587959"/>
                  </a:lnTo>
                  <a:cubicBezTo>
                    <a:pt x="251003" y="592887"/>
                    <a:pt x="253174" y="599630"/>
                    <a:pt x="258127" y="605562"/>
                  </a:cubicBezTo>
                  <a:cubicBezTo>
                    <a:pt x="264376" y="613080"/>
                    <a:pt x="270980" y="620268"/>
                    <a:pt x="277584" y="627444"/>
                  </a:cubicBezTo>
                  <a:cubicBezTo>
                    <a:pt x="279997" y="630072"/>
                    <a:pt x="282410" y="632676"/>
                    <a:pt x="284797" y="635317"/>
                  </a:cubicBezTo>
                  <a:cubicBezTo>
                    <a:pt x="285382" y="637756"/>
                    <a:pt x="286423" y="640537"/>
                    <a:pt x="288366" y="643242"/>
                  </a:cubicBezTo>
                  <a:lnTo>
                    <a:pt x="291592" y="647979"/>
                  </a:lnTo>
                  <a:cubicBezTo>
                    <a:pt x="295656" y="654088"/>
                    <a:pt x="300266" y="661010"/>
                    <a:pt x="307226" y="666839"/>
                  </a:cubicBezTo>
                  <a:cubicBezTo>
                    <a:pt x="310159" y="669277"/>
                    <a:pt x="313220" y="670954"/>
                    <a:pt x="316687" y="672528"/>
                  </a:cubicBezTo>
                  <a:cubicBezTo>
                    <a:pt x="317259" y="677113"/>
                    <a:pt x="319418" y="681393"/>
                    <a:pt x="322999" y="685165"/>
                  </a:cubicBezTo>
                  <a:lnTo>
                    <a:pt x="327101" y="690651"/>
                  </a:lnTo>
                  <a:cubicBezTo>
                    <a:pt x="330899" y="695795"/>
                    <a:pt x="334696" y="700900"/>
                    <a:pt x="338823" y="705625"/>
                  </a:cubicBezTo>
                  <a:cubicBezTo>
                    <a:pt x="340017" y="707060"/>
                    <a:pt x="350520" y="718947"/>
                    <a:pt x="361632" y="720433"/>
                  </a:cubicBezTo>
                  <a:cubicBezTo>
                    <a:pt x="361810" y="720877"/>
                    <a:pt x="362001" y="721347"/>
                    <a:pt x="362179" y="721830"/>
                  </a:cubicBezTo>
                  <a:cubicBezTo>
                    <a:pt x="367563" y="735381"/>
                    <a:pt x="375183" y="741934"/>
                    <a:pt x="383159" y="744538"/>
                  </a:cubicBezTo>
                  <a:cubicBezTo>
                    <a:pt x="385839" y="763702"/>
                    <a:pt x="399834" y="770077"/>
                    <a:pt x="412140" y="772884"/>
                  </a:cubicBezTo>
                  <a:cubicBezTo>
                    <a:pt x="414998" y="789508"/>
                    <a:pt x="426187" y="797661"/>
                    <a:pt x="433591" y="802094"/>
                  </a:cubicBezTo>
                  <a:lnTo>
                    <a:pt x="426453" y="802716"/>
                  </a:lnTo>
                  <a:lnTo>
                    <a:pt x="460464" y="834873"/>
                  </a:lnTo>
                  <a:cubicBezTo>
                    <a:pt x="462635" y="837209"/>
                    <a:pt x="465658" y="840410"/>
                    <a:pt x="470116" y="843001"/>
                  </a:cubicBezTo>
                  <a:cubicBezTo>
                    <a:pt x="473545" y="844995"/>
                    <a:pt x="477241" y="846722"/>
                    <a:pt x="480923" y="848423"/>
                  </a:cubicBezTo>
                  <a:cubicBezTo>
                    <a:pt x="484899" y="850265"/>
                    <a:pt x="489026" y="852157"/>
                    <a:pt x="490855" y="853884"/>
                  </a:cubicBezTo>
                  <a:cubicBezTo>
                    <a:pt x="499669" y="862114"/>
                    <a:pt x="507695" y="871398"/>
                    <a:pt x="516191" y="881228"/>
                  </a:cubicBezTo>
                  <a:lnTo>
                    <a:pt x="524523" y="890803"/>
                  </a:lnTo>
                  <a:cubicBezTo>
                    <a:pt x="528460" y="895236"/>
                    <a:pt x="532867" y="897941"/>
                    <a:pt x="536092" y="899935"/>
                  </a:cubicBezTo>
                  <a:cubicBezTo>
                    <a:pt x="536562" y="900214"/>
                    <a:pt x="537032" y="900481"/>
                    <a:pt x="537502" y="900773"/>
                  </a:cubicBezTo>
                  <a:cubicBezTo>
                    <a:pt x="537591" y="901167"/>
                    <a:pt x="537642" y="901548"/>
                    <a:pt x="537693" y="901954"/>
                  </a:cubicBezTo>
                  <a:cubicBezTo>
                    <a:pt x="538531" y="907009"/>
                    <a:pt x="539813" y="914667"/>
                    <a:pt x="545185" y="921436"/>
                  </a:cubicBezTo>
                  <a:cubicBezTo>
                    <a:pt x="551777" y="929640"/>
                    <a:pt x="559118" y="936536"/>
                    <a:pt x="566242" y="943191"/>
                  </a:cubicBezTo>
                  <a:lnTo>
                    <a:pt x="570052" y="946760"/>
                  </a:lnTo>
                  <a:cubicBezTo>
                    <a:pt x="574218" y="950773"/>
                    <a:pt x="581038" y="954710"/>
                    <a:pt x="588429" y="955205"/>
                  </a:cubicBezTo>
                  <a:cubicBezTo>
                    <a:pt x="590944" y="960006"/>
                    <a:pt x="594017" y="963917"/>
                    <a:pt x="596583" y="966775"/>
                  </a:cubicBezTo>
                  <a:cubicBezTo>
                    <a:pt x="607517" y="978852"/>
                    <a:pt x="618642" y="990790"/>
                    <a:pt x="629755" y="1002728"/>
                  </a:cubicBezTo>
                  <a:lnTo>
                    <a:pt x="643712" y="1017511"/>
                  </a:lnTo>
                  <a:cubicBezTo>
                    <a:pt x="651523" y="1031958"/>
                    <a:pt x="660228" y="1046401"/>
                    <a:pt x="671271" y="1059163"/>
                  </a:cubicBezTo>
                  <a:lnTo>
                    <a:pt x="681719" y="1069145"/>
                  </a:lnTo>
                  <a:lnTo>
                    <a:pt x="681719" y="1413732"/>
                  </a:lnTo>
                  <a:lnTo>
                    <a:pt x="676796" y="1407960"/>
                  </a:lnTo>
                  <a:cubicBezTo>
                    <a:pt x="673887" y="1404315"/>
                    <a:pt x="671551" y="1396378"/>
                    <a:pt x="670903" y="1387717"/>
                  </a:cubicBezTo>
                  <a:lnTo>
                    <a:pt x="669773" y="1374026"/>
                  </a:lnTo>
                  <a:cubicBezTo>
                    <a:pt x="667652" y="1348994"/>
                    <a:pt x="665632" y="1325334"/>
                    <a:pt x="667728" y="1302233"/>
                  </a:cubicBezTo>
                  <a:cubicBezTo>
                    <a:pt x="671614" y="1259446"/>
                    <a:pt x="652259" y="1226502"/>
                    <a:pt x="635190" y="1197420"/>
                  </a:cubicBezTo>
                  <a:cubicBezTo>
                    <a:pt x="632066" y="1192124"/>
                    <a:pt x="628942" y="1186828"/>
                    <a:pt x="626008" y="1181507"/>
                  </a:cubicBezTo>
                  <a:cubicBezTo>
                    <a:pt x="610743" y="1153998"/>
                    <a:pt x="591261" y="1129195"/>
                    <a:pt x="572389" y="1105167"/>
                  </a:cubicBezTo>
                  <a:lnTo>
                    <a:pt x="560108" y="1089495"/>
                  </a:lnTo>
                  <a:cubicBezTo>
                    <a:pt x="540550" y="1064235"/>
                    <a:pt x="520065" y="1040638"/>
                    <a:pt x="499034" y="1016622"/>
                  </a:cubicBezTo>
                  <a:cubicBezTo>
                    <a:pt x="494208" y="1011136"/>
                    <a:pt x="488582" y="1006335"/>
                    <a:pt x="482854" y="1001624"/>
                  </a:cubicBezTo>
                  <a:cubicBezTo>
                    <a:pt x="479209" y="998601"/>
                    <a:pt x="475513" y="995616"/>
                    <a:pt x="472313" y="992238"/>
                  </a:cubicBezTo>
                  <a:cubicBezTo>
                    <a:pt x="429069" y="946531"/>
                    <a:pt x="386067" y="900557"/>
                    <a:pt x="343167" y="854558"/>
                  </a:cubicBezTo>
                  <a:lnTo>
                    <a:pt x="333184" y="843839"/>
                  </a:lnTo>
                  <a:cubicBezTo>
                    <a:pt x="315011" y="824357"/>
                    <a:pt x="296812" y="804875"/>
                    <a:pt x="279349" y="784758"/>
                  </a:cubicBezTo>
                  <a:cubicBezTo>
                    <a:pt x="268516" y="772300"/>
                    <a:pt x="258051" y="759561"/>
                    <a:pt x="247586" y="746798"/>
                  </a:cubicBezTo>
                  <a:cubicBezTo>
                    <a:pt x="233667" y="729856"/>
                    <a:pt x="219761" y="712914"/>
                    <a:pt x="205080" y="696659"/>
                  </a:cubicBezTo>
                  <a:cubicBezTo>
                    <a:pt x="186436" y="676021"/>
                    <a:pt x="171856" y="652602"/>
                    <a:pt x="156439" y="627812"/>
                  </a:cubicBezTo>
                  <a:cubicBezTo>
                    <a:pt x="147028" y="612711"/>
                    <a:pt x="137300" y="597090"/>
                    <a:pt x="126543" y="582117"/>
                  </a:cubicBezTo>
                  <a:cubicBezTo>
                    <a:pt x="101943" y="547891"/>
                    <a:pt x="83566" y="510858"/>
                    <a:pt x="64110" y="471665"/>
                  </a:cubicBezTo>
                  <a:lnTo>
                    <a:pt x="51676" y="446837"/>
                  </a:lnTo>
                  <a:cubicBezTo>
                    <a:pt x="37859" y="419506"/>
                    <a:pt x="26949" y="392519"/>
                    <a:pt x="18326" y="364337"/>
                  </a:cubicBezTo>
                  <a:cubicBezTo>
                    <a:pt x="14999" y="353454"/>
                    <a:pt x="13310" y="341592"/>
                    <a:pt x="11557" y="329070"/>
                  </a:cubicBezTo>
                  <a:cubicBezTo>
                    <a:pt x="10884" y="324129"/>
                    <a:pt x="10173" y="319227"/>
                    <a:pt x="9385" y="314325"/>
                  </a:cubicBezTo>
                  <a:cubicBezTo>
                    <a:pt x="8331" y="307924"/>
                    <a:pt x="6998" y="301523"/>
                    <a:pt x="5664" y="295110"/>
                  </a:cubicBezTo>
                  <a:cubicBezTo>
                    <a:pt x="2743" y="281203"/>
                    <a:pt x="0" y="268097"/>
                    <a:pt x="762" y="256248"/>
                  </a:cubicBezTo>
                  <a:cubicBezTo>
                    <a:pt x="2248" y="233274"/>
                    <a:pt x="6782" y="210490"/>
                    <a:pt x="11557" y="186360"/>
                  </a:cubicBezTo>
                  <a:lnTo>
                    <a:pt x="16434" y="161265"/>
                  </a:lnTo>
                  <a:cubicBezTo>
                    <a:pt x="18986" y="147523"/>
                    <a:pt x="21399" y="134544"/>
                    <a:pt x="26060" y="123190"/>
                  </a:cubicBezTo>
                  <a:cubicBezTo>
                    <a:pt x="35941" y="99149"/>
                    <a:pt x="47269" y="75412"/>
                    <a:pt x="59779" y="52654"/>
                  </a:cubicBezTo>
                  <a:cubicBezTo>
                    <a:pt x="75755" y="23622"/>
                    <a:pt x="99504" y="8776"/>
                    <a:pt x="132448" y="7264"/>
                  </a:cubicBezTo>
                  <a:cubicBezTo>
                    <a:pt x="150279" y="6452"/>
                    <a:pt x="168085" y="4483"/>
                    <a:pt x="185915" y="2464"/>
                  </a:cubicBezTo>
                  <a:cubicBezTo>
                    <a:pt x="193548" y="1625"/>
                    <a:pt x="201206" y="762"/>
                    <a:pt x="208864" y="0"/>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GB" dirty="0"/>
            </a:p>
          </p:txBody>
        </p:sp>
        <p:sp>
          <p:nvSpPr>
            <p:cNvPr id="47" name="Shape 115">
              <a:extLst>
                <a:ext uri="{FF2B5EF4-FFF2-40B4-BE49-F238E27FC236}">
                  <a16:creationId xmlns:a16="http://schemas.microsoft.com/office/drawing/2014/main" id="{C960E110-EF55-4AD4-AB1C-58946934CC96}"/>
                </a:ext>
              </a:extLst>
            </p:cNvPr>
            <p:cNvSpPr/>
            <p:nvPr/>
          </p:nvSpPr>
          <p:spPr>
            <a:xfrm>
              <a:off x="1264425" y="656498"/>
              <a:ext cx="678730" cy="1461351"/>
            </a:xfrm>
            <a:custGeom>
              <a:avLst/>
              <a:gdLst/>
              <a:ahLst/>
              <a:cxnLst/>
              <a:rect l="0" t="0" r="0" b="0"/>
              <a:pathLst>
                <a:path w="678730" h="1461351">
                  <a:moveTo>
                    <a:pt x="446587" y="737"/>
                  </a:moveTo>
                  <a:lnTo>
                    <a:pt x="460976" y="3886"/>
                  </a:lnTo>
                  <a:cubicBezTo>
                    <a:pt x="484191" y="8941"/>
                    <a:pt x="506112" y="13716"/>
                    <a:pt x="527372" y="20828"/>
                  </a:cubicBezTo>
                  <a:cubicBezTo>
                    <a:pt x="535918" y="23698"/>
                    <a:pt x="544631" y="29134"/>
                    <a:pt x="553800" y="34900"/>
                  </a:cubicBezTo>
                  <a:cubicBezTo>
                    <a:pt x="559363" y="38392"/>
                    <a:pt x="564925" y="41846"/>
                    <a:pt x="570640" y="44971"/>
                  </a:cubicBezTo>
                  <a:cubicBezTo>
                    <a:pt x="574209" y="46888"/>
                    <a:pt x="578083" y="48298"/>
                    <a:pt x="581994" y="49644"/>
                  </a:cubicBezTo>
                  <a:cubicBezTo>
                    <a:pt x="583747" y="50216"/>
                    <a:pt x="585563" y="50711"/>
                    <a:pt x="587188" y="51625"/>
                  </a:cubicBezTo>
                  <a:cubicBezTo>
                    <a:pt x="603572" y="60655"/>
                    <a:pt x="615116" y="76073"/>
                    <a:pt x="624234" y="89967"/>
                  </a:cubicBezTo>
                  <a:cubicBezTo>
                    <a:pt x="628463" y="96368"/>
                    <a:pt x="632756" y="102718"/>
                    <a:pt x="637061" y="109055"/>
                  </a:cubicBezTo>
                  <a:cubicBezTo>
                    <a:pt x="647361" y="124244"/>
                    <a:pt x="657089" y="138582"/>
                    <a:pt x="665484" y="153721"/>
                  </a:cubicBezTo>
                  <a:cubicBezTo>
                    <a:pt x="670386" y="162585"/>
                    <a:pt x="673828" y="174244"/>
                    <a:pt x="675453" y="187465"/>
                  </a:cubicBezTo>
                  <a:cubicBezTo>
                    <a:pt x="677396" y="203619"/>
                    <a:pt x="677841" y="219926"/>
                    <a:pt x="678311" y="237211"/>
                  </a:cubicBezTo>
                  <a:lnTo>
                    <a:pt x="678730" y="251028"/>
                  </a:lnTo>
                  <a:cubicBezTo>
                    <a:pt x="677994" y="252882"/>
                    <a:pt x="677231" y="254965"/>
                    <a:pt x="676635" y="257353"/>
                  </a:cubicBezTo>
                  <a:lnTo>
                    <a:pt x="676216" y="259575"/>
                  </a:lnTo>
                  <a:cubicBezTo>
                    <a:pt x="675453" y="265417"/>
                    <a:pt x="674958" y="271221"/>
                    <a:pt x="674450" y="276911"/>
                  </a:cubicBezTo>
                  <a:cubicBezTo>
                    <a:pt x="673434" y="288214"/>
                    <a:pt x="672494" y="298882"/>
                    <a:pt x="669497" y="307645"/>
                  </a:cubicBezTo>
                  <a:cubicBezTo>
                    <a:pt x="665408" y="319646"/>
                    <a:pt x="661395" y="331711"/>
                    <a:pt x="657407" y="343802"/>
                  </a:cubicBezTo>
                  <a:cubicBezTo>
                    <a:pt x="642700" y="388277"/>
                    <a:pt x="627486" y="434251"/>
                    <a:pt x="606873" y="475856"/>
                  </a:cubicBezTo>
                  <a:cubicBezTo>
                    <a:pt x="602784" y="484099"/>
                    <a:pt x="598936" y="492506"/>
                    <a:pt x="595024" y="500951"/>
                  </a:cubicBezTo>
                  <a:cubicBezTo>
                    <a:pt x="584191" y="524548"/>
                    <a:pt x="573942" y="546849"/>
                    <a:pt x="558499" y="566483"/>
                  </a:cubicBezTo>
                  <a:cubicBezTo>
                    <a:pt x="542866" y="586308"/>
                    <a:pt x="532299" y="609041"/>
                    <a:pt x="522076" y="631050"/>
                  </a:cubicBezTo>
                  <a:cubicBezTo>
                    <a:pt x="517275" y="641375"/>
                    <a:pt x="512500" y="651713"/>
                    <a:pt x="507178" y="661644"/>
                  </a:cubicBezTo>
                  <a:cubicBezTo>
                    <a:pt x="501591" y="672058"/>
                    <a:pt x="495507" y="682180"/>
                    <a:pt x="489462" y="692328"/>
                  </a:cubicBezTo>
                  <a:cubicBezTo>
                    <a:pt x="485182" y="699440"/>
                    <a:pt x="480902" y="706564"/>
                    <a:pt x="476787" y="713778"/>
                  </a:cubicBezTo>
                  <a:cubicBezTo>
                    <a:pt x="471809" y="722592"/>
                    <a:pt x="466932" y="731456"/>
                    <a:pt x="462055" y="740321"/>
                  </a:cubicBezTo>
                  <a:cubicBezTo>
                    <a:pt x="454232" y="754558"/>
                    <a:pt x="446422" y="768769"/>
                    <a:pt x="438027" y="782688"/>
                  </a:cubicBezTo>
                  <a:cubicBezTo>
                    <a:pt x="422927" y="807758"/>
                    <a:pt x="405223" y="836816"/>
                    <a:pt x="386274" y="864247"/>
                  </a:cubicBezTo>
                  <a:cubicBezTo>
                    <a:pt x="376203" y="878764"/>
                    <a:pt x="365523" y="892848"/>
                    <a:pt x="354855" y="906958"/>
                  </a:cubicBezTo>
                  <a:cubicBezTo>
                    <a:pt x="343056" y="922592"/>
                    <a:pt x="331258" y="938187"/>
                    <a:pt x="320209" y="954342"/>
                  </a:cubicBezTo>
                  <a:cubicBezTo>
                    <a:pt x="308233" y="971855"/>
                    <a:pt x="297159" y="990029"/>
                    <a:pt x="286097" y="1008202"/>
                  </a:cubicBezTo>
                  <a:cubicBezTo>
                    <a:pt x="278909" y="1019975"/>
                    <a:pt x="271759" y="1031748"/>
                    <a:pt x="264304" y="1043368"/>
                  </a:cubicBezTo>
                  <a:cubicBezTo>
                    <a:pt x="260062" y="1049998"/>
                    <a:pt x="255363" y="1056348"/>
                    <a:pt x="250702" y="1062723"/>
                  </a:cubicBezTo>
                  <a:cubicBezTo>
                    <a:pt x="244695" y="1070851"/>
                    <a:pt x="238713" y="1079030"/>
                    <a:pt x="233443" y="1087628"/>
                  </a:cubicBezTo>
                  <a:lnTo>
                    <a:pt x="225734" y="1100239"/>
                  </a:lnTo>
                  <a:cubicBezTo>
                    <a:pt x="203788" y="1136040"/>
                    <a:pt x="181080" y="1173086"/>
                    <a:pt x="160469" y="1210742"/>
                  </a:cubicBezTo>
                  <a:cubicBezTo>
                    <a:pt x="148454" y="1232725"/>
                    <a:pt x="147248" y="1259421"/>
                    <a:pt x="156925" y="1290066"/>
                  </a:cubicBezTo>
                  <a:cubicBezTo>
                    <a:pt x="160913" y="1302766"/>
                    <a:pt x="163275" y="1311047"/>
                    <a:pt x="161116" y="1320965"/>
                  </a:cubicBezTo>
                  <a:cubicBezTo>
                    <a:pt x="157420" y="1338059"/>
                    <a:pt x="158500" y="1358595"/>
                    <a:pt x="164113" y="1378763"/>
                  </a:cubicBezTo>
                  <a:cubicBezTo>
                    <a:pt x="165917" y="1385367"/>
                    <a:pt x="164659" y="1390167"/>
                    <a:pt x="158741" y="1399311"/>
                  </a:cubicBezTo>
                  <a:cubicBezTo>
                    <a:pt x="154906" y="1405242"/>
                    <a:pt x="150372" y="1410716"/>
                    <a:pt x="145863" y="1416228"/>
                  </a:cubicBezTo>
                  <a:cubicBezTo>
                    <a:pt x="140009" y="1423391"/>
                    <a:pt x="134192" y="1430566"/>
                    <a:pt x="129366" y="1438338"/>
                  </a:cubicBezTo>
                  <a:cubicBezTo>
                    <a:pt x="122470" y="1449349"/>
                    <a:pt x="105630" y="1458417"/>
                    <a:pt x="88434" y="1460360"/>
                  </a:cubicBezTo>
                  <a:cubicBezTo>
                    <a:pt x="79646" y="1461351"/>
                    <a:pt x="63263" y="1461275"/>
                    <a:pt x="51744" y="1449692"/>
                  </a:cubicBezTo>
                  <a:cubicBezTo>
                    <a:pt x="40809" y="1438675"/>
                    <a:pt x="30706" y="1428026"/>
                    <a:pt x="21305" y="1417601"/>
                  </a:cubicBezTo>
                  <a:lnTo>
                    <a:pt x="0" y="1392625"/>
                  </a:lnTo>
                  <a:lnTo>
                    <a:pt x="0" y="1048037"/>
                  </a:lnTo>
                  <a:lnTo>
                    <a:pt x="8049" y="1055727"/>
                  </a:lnTo>
                  <a:cubicBezTo>
                    <a:pt x="14918" y="1061058"/>
                    <a:pt x="22553" y="1065758"/>
                    <a:pt x="31132" y="1069619"/>
                  </a:cubicBezTo>
                  <a:cubicBezTo>
                    <a:pt x="33316" y="1070585"/>
                    <a:pt x="35361" y="1071931"/>
                    <a:pt x="37431" y="1073213"/>
                  </a:cubicBezTo>
                  <a:cubicBezTo>
                    <a:pt x="42257" y="1076198"/>
                    <a:pt x="48239" y="1079919"/>
                    <a:pt x="55706" y="1081888"/>
                  </a:cubicBezTo>
                  <a:cubicBezTo>
                    <a:pt x="57916" y="1082472"/>
                    <a:pt x="60583" y="1082942"/>
                    <a:pt x="63517" y="1082942"/>
                  </a:cubicBezTo>
                  <a:cubicBezTo>
                    <a:pt x="71759" y="1082942"/>
                    <a:pt x="82084" y="1079297"/>
                    <a:pt x="90085" y="1064133"/>
                  </a:cubicBezTo>
                  <a:cubicBezTo>
                    <a:pt x="103953" y="1057605"/>
                    <a:pt x="110519" y="1045959"/>
                    <a:pt x="115053" y="1037971"/>
                  </a:cubicBezTo>
                  <a:cubicBezTo>
                    <a:pt x="116311" y="1035736"/>
                    <a:pt x="117542" y="1033488"/>
                    <a:pt x="119016" y="1031405"/>
                  </a:cubicBezTo>
                  <a:cubicBezTo>
                    <a:pt x="133328" y="1011276"/>
                    <a:pt x="147806" y="991235"/>
                    <a:pt x="162297" y="971207"/>
                  </a:cubicBezTo>
                  <a:lnTo>
                    <a:pt x="179455" y="947420"/>
                  </a:lnTo>
                  <a:cubicBezTo>
                    <a:pt x="187786" y="935799"/>
                    <a:pt x="196130" y="924217"/>
                    <a:pt x="204703" y="912812"/>
                  </a:cubicBezTo>
                  <a:cubicBezTo>
                    <a:pt x="210545" y="905066"/>
                    <a:pt x="216526" y="897471"/>
                    <a:pt x="222508" y="889838"/>
                  </a:cubicBezTo>
                  <a:cubicBezTo>
                    <a:pt x="232287" y="877354"/>
                    <a:pt x="242091" y="864844"/>
                    <a:pt x="251273" y="851916"/>
                  </a:cubicBezTo>
                  <a:cubicBezTo>
                    <a:pt x="277004" y="815594"/>
                    <a:pt x="299864" y="782117"/>
                    <a:pt x="321187" y="749516"/>
                  </a:cubicBezTo>
                  <a:cubicBezTo>
                    <a:pt x="325848" y="742379"/>
                    <a:pt x="328629" y="734834"/>
                    <a:pt x="331068" y="728167"/>
                  </a:cubicBezTo>
                  <a:cubicBezTo>
                    <a:pt x="332909" y="723214"/>
                    <a:pt x="334611" y="718528"/>
                    <a:pt x="336706" y="715226"/>
                  </a:cubicBezTo>
                  <a:cubicBezTo>
                    <a:pt x="344517" y="702919"/>
                    <a:pt x="353229" y="691223"/>
                    <a:pt x="361929" y="679501"/>
                  </a:cubicBezTo>
                  <a:lnTo>
                    <a:pt x="380420" y="654202"/>
                  </a:lnTo>
                  <a:cubicBezTo>
                    <a:pt x="388205" y="643496"/>
                    <a:pt x="395965" y="632777"/>
                    <a:pt x="403394" y="621919"/>
                  </a:cubicBezTo>
                  <a:cubicBezTo>
                    <a:pt x="406645" y="617169"/>
                    <a:pt x="408119" y="612432"/>
                    <a:pt x="409185" y="608939"/>
                  </a:cubicBezTo>
                  <a:cubicBezTo>
                    <a:pt x="409452" y="608025"/>
                    <a:pt x="409706" y="607072"/>
                    <a:pt x="410074" y="606209"/>
                  </a:cubicBezTo>
                  <a:cubicBezTo>
                    <a:pt x="412233" y="601358"/>
                    <a:pt x="414278" y="596430"/>
                    <a:pt x="416323" y="591502"/>
                  </a:cubicBezTo>
                  <a:cubicBezTo>
                    <a:pt x="421060" y="580073"/>
                    <a:pt x="425555" y="569265"/>
                    <a:pt x="431271" y="559715"/>
                  </a:cubicBezTo>
                  <a:cubicBezTo>
                    <a:pt x="435385" y="552831"/>
                    <a:pt x="440910" y="546138"/>
                    <a:pt x="446739" y="539077"/>
                  </a:cubicBezTo>
                  <a:cubicBezTo>
                    <a:pt x="451870" y="532867"/>
                    <a:pt x="456988" y="526631"/>
                    <a:pt x="461522" y="520014"/>
                  </a:cubicBezTo>
                  <a:cubicBezTo>
                    <a:pt x="466221" y="513169"/>
                    <a:pt x="468215" y="505803"/>
                    <a:pt x="469790" y="499885"/>
                  </a:cubicBezTo>
                  <a:cubicBezTo>
                    <a:pt x="470310" y="497916"/>
                    <a:pt x="470831" y="495922"/>
                    <a:pt x="471517" y="494030"/>
                  </a:cubicBezTo>
                  <a:lnTo>
                    <a:pt x="475187" y="483705"/>
                  </a:lnTo>
                  <a:cubicBezTo>
                    <a:pt x="478781" y="473519"/>
                    <a:pt x="482375" y="463347"/>
                    <a:pt x="486515" y="453364"/>
                  </a:cubicBezTo>
                  <a:cubicBezTo>
                    <a:pt x="488611" y="448272"/>
                    <a:pt x="491100" y="443344"/>
                    <a:pt x="493551" y="438391"/>
                  </a:cubicBezTo>
                  <a:cubicBezTo>
                    <a:pt x="496955" y="431546"/>
                    <a:pt x="500333" y="424701"/>
                    <a:pt x="503038" y="417614"/>
                  </a:cubicBezTo>
                  <a:cubicBezTo>
                    <a:pt x="505972" y="409969"/>
                    <a:pt x="508233" y="402095"/>
                    <a:pt x="510455" y="394182"/>
                  </a:cubicBezTo>
                  <a:cubicBezTo>
                    <a:pt x="511979" y="388887"/>
                    <a:pt x="513478" y="383553"/>
                    <a:pt x="515230" y="378422"/>
                  </a:cubicBezTo>
                  <a:cubicBezTo>
                    <a:pt x="515840" y="376657"/>
                    <a:pt x="516907" y="375082"/>
                    <a:pt x="517859" y="373456"/>
                  </a:cubicBezTo>
                  <a:cubicBezTo>
                    <a:pt x="520031" y="369684"/>
                    <a:pt x="522126" y="365887"/>
                    <a:pt x="523599" y="361798"/>
                  </a:cubicBezTo>
                  <a:cubicBezTo>
                    <a:pt x="525873" y="355346"/>
                    <a:pt x="527867" y="348805"/>
                    <a:pt x="529861" y="342278"/>
                  </a:cubicBezTo>
                  <a:cubicBezTo>
                    <a:pt x="531537" y="336753"/>
                    <a:pt x="533201" y="331241"/>
                    <a:pt x="535106" y="325730"/>
                  </a:cubicBezTo>
                  <a:cubicBezTo>
                    <a:pt x="535842" y="323634"/>
                    <a:pt x="536922" y="321640"/>
                    <a:pt x="537913" y="319621"/>
                  </a:cubicBezTo>
                  <a:cubicBezTo>
                    <a:pt x="540300" y="314859"/>
                    <a:pt x="543285" y="308927"/>
                    <a:pt x="544580" y="301790"/>
                  </a:cubicBezTo>
                  <a:cubicBezTo>
                    <a:pt x="547171" y="287376"/>
                    <a:pt x="548695" y="272796"/>
                    <a:pt x="550155" y="258216"/>
                  </a:cubicBezTo>
                  <a:lnTo>
                    <a:pt x="550816" y="251917"/>
                  </a:lnTo>
                  <a:cubicBezTo>
                    <a:pt x="551209" y="248171"/>
                    <a:pt x="551209" y="244373"/>
                    <a:pt x="551209" y="240563"/>
                  </a:cubicBezTo>
                  <a:cubicBezTo>
                    <a:pt x="551209" y="237655"/>
                    <a:pt x="551057" y="234747"/>
                    <a:pt x="551603" y="232016"/>
                  </a:cubicBezTo>
                  <a:cubicBezTo>
                    <a:pt x="561039" y="185369"/>
                    <a:pt x="539271" y="147866"/>
                    <a:pt x="495825" y="136385"/>
                  </a:cubicBezTo>
                  <a:cubicBezTo>
                    <a:pt x="470831" y="129807"/>
                    <a:pt x="442510" y="122276"/>
                    <a:pt x="411916" y="129095"/>
                  </a:cubicBezTo>
                  <a:cubicBezTo>
                    <a:pt x="404499" y="130721"/>
                    <a:pt x="396841" y="131343"/>
                    <a:pt x="389183" y="132004"/>
                  </a:cubicBezTo>
                  <a:cubicBezTo>
                    <a:pt x="380217" y="132791"/>
                    <a:pt x="371212" y="133629"/>
                    <a:pt x="362487" y="135471"/>
                  </a:cubicBezTo>
                  <a:cubicBezTo>
                    <a:pt x="347095" y="138658"/>
                    <a:pt x="332465" y="143624"/>
                    <a:pt x="318279" y="148425"/>
                  </a:cubicBezTo>
                  <a:lnTo>
                    <a:pt x="312475" y="150355"/>
                  </a:lnTo>
                  <a:cubicBezTo>
                    <a:pt x="296015" y="155918"/>
                    <a:pt x="279722" y="161950"/>
                    <a:pt x="263630" y="168402"/>
                  </a:cubicBezTo>
                  <a:cubicBezTo>
                    <a:pt x="255756" y="171539"/>
                    <a:pt x="248098" y="175272"/>
                    <a:pt x="240466" y="179019"/>
                  </a:cubicBezTo>
                  <a:lnTo>
                    <a:pt x="230242" y="183921"/>
                  </a:lnTo>
                  <a:cubicBezTo>
                    <a:pt x="227067" y="185344"/>
                    <a:pt x="223930" y="186868"/>
                    <a:pt x="221047" y="188798"/>
                  </a:cubicBezTo>
                  <a:lnTo>
                    <a:pt x="206061" y="199111"/>
                  </a:lnTo>
                  <a:cubicBezTo>
                    <a:pt x="198746" y="204190"/>
                    <a:pt x="191431" y="209258"/>
                    <a:pt x="183989" y="214135"/>
                  </a:cubicBezTo>
                  <a:cubicBezTo>
                    <a:pt x="178795" y="217538"/>
                    <a:pt x="173422" y="220662"/>
                    <a:pt x="168038" y="223812"/>
                  </a:cubicBezTo>
                  <a:cubicBezTo>
                    <a:pt x="157027" y="230264"/>
                    <a:pt x="145622" y="236944"/>
                    <a:pt x="135157" y="245783"/>
                  </a:cubicBezTo>
                  <a:cubicBezTo>
                    <a:pt x="121162" y="257657"/>
                    <a:pt x="107725" y="270281"/>
                    <a:pt x="94365" y="282892"/>
                  </a:cubicBezTo>
                  <a:cubicBezTo>
                    <a:pt x="81767" y="294742"/>
                    <a:pt x="69219" y="306565"/>
                    <a:pt x="56100" y="317766"/>
                  </a:cubicBezTo>
                  <a:cubicBezTo>
                    <a:pt x="38815" y="332473"/>
                    <a:pt x="40047" y="350101"/>
                    <a:pt x="40758" y="360642"/>
                  </a:cubicBezTo>
                  <a:lnTo>
                    <a:pt x="41025" y="365544"/>
                  </a:lnTo>
                  <a:cubicBezTo>
                    <a:pt x="41266" y="378307"/>
                    <a:pt x="41838" y="391059"/>
                    <a:pt x="42409" y="403796"/>
                  </a:cubicBezTo>
                  <a:cubicBezTo>
                    <a:pt x="42854" y="413614"/>
                    <a:pt x="43298" y="423418"/>
                    <a:pt x="43273" y="432143"/>
                  </a:cubicBezTo>
                  <a:cubicBezTo>
                    <a:pt x="41863" y="436156"/>
                    <a:pt x="38980" y="444310"/>
                    <a:pt x="43171" y="454774"/>
                  </a:cubicBezTo>
                  <a:cubicBezTo>
                    <a:pt x="42460" y="455409"/>
                    <a:pt x="41368" y="456222"/>
                    <a:pt x="39793" y="457263"/>
                  </a:cubicBezTo>
                  <a:cubicBezTo>
                    <a:pt x="34154" y="460984"/>
                    <a:pt x="28744" y="465239"/>
                    <a:pt x="23397" y="469494"/>
                  </a:cubicBezTo>
                  <a:cubicBezTo>
                    <a:pt x="16031" y="475361"/>
                    <a:pt x="9034" y="480898"/>
                    <a:pt x="2137" y="483984"/>
                  </a:cubicBezTo>
                  <a:lnTo>
                    <a:pt x="0" y="484220"/>
                  </a:lnTo>
                  <a:lnTo>
                    <a:pt x="0" y="191166"/>
                  </a:lnTo>
                  <a:lnTo>
                    <a:pt x="1947" y="190220"/>
                  </a:lnTo>
                  <a:cubicBezTo>
                    <a:pt x="9707" y="185052"/>
                    <a:pt x="15638" y="178575"/>
                    <a:pt x="20883" y="172834"/>
                  </a:cubicBezTo>
                  <a:cubicBezTo>
                    <a:pt x="24134" y="169265"/>
                    <a:pt x="27334" y="165595"/>
                    <a:pt x="31132" y="162687"/>
                  </a:cubicBezTo>
                  <a:cubicBezTo>
                    <a:pt x="37164" y="158039"/>
                    <a:pt x="44352" y="154089"/>
                    <a:pt x="51985" y="149885"/>
                  </a:cubicBezTo>
                  <a:cubicBezTo>
                    <a:pt x="55998" y="147663"/>
                    <a:pt x="60011" y="145453"/>
                    <a:pt x="65168" y="142354"/>
                  </a:cubicBezTo>
                  <a:cubicBezTo>
                    <a:pt x="68508" y="140424"/>
                    <a:pt x="72597" y="138011"/>
                    <a:pt x="76471" y="134340"/>
                  </a:cubicBezTo>
                  <a:cubicBezTo>
                    <a:pt x="79417" y="131559"/>
                    <a:pt x="82135" y="128511"/>
                    <a:pt x="84891" y="125476"/>
                  </a:cubicBezTo>
                  <a:cubicBezTo>
                    <a:pt x="93184" y="116218"/>
                    <a:pt x="95381" y="114490"/>
                    <a:pt x="99788" y="115062"/>
                  </a:cubicBezTo>
                  <a:cubicBezTo>
                    <a:pt x="108386" y="115595"/>
                    <a:pt x="117441" y="111709"/>
                    <a:pt x="125645" y="102476"/>
                  </a:cubicBezTo>
                  <a:cubicBezTo>
                    <a:pt x="131119" y="96317"/>
                    <a:pt x="139488" y="91859"/>
                    <a:pt x="148353" y="87109"/>
                  </a:cubicBezTo>
                  <a:cubicBezTo>
                    <a:pt x="157141" y="82423"/>
                    <a:pt x="166234" y="77559"/>
                    <a:pt x="174464" y="70244"/>
                  </a:cubicBezTo>
                  <a:cubicBezTo>
                    <a:pt x="180318" y="65062"/>
                    <a:pt x="187837" y="62484"/>
                    <a:pt x="196574" y="59474"/>
                  </a:cubicBezTo>
                  <a:cubicBezTo>
                    <a:pt x="203814" y="56985"/>
                    <a:pt x="212018" y="54153"/>
                    <a:pt x="220070" y="49479"/>
                  </a:cubicBezTo>
                  <a:cubicBezTo>
                    <a:pt x="230268" y="43497"/>
                    <a:pt x="243412" y="40272"/>
                    <a:pt x="257306" y="36868"/>
                  </a:cubicBezTo>
                  <a:cubicBezTo>
                    <a:pt x="263440" y="35369"/>
                    <a:pt x="269574" y="33858"/>
                    <a:pt x="275530" y="32118"/>
                  </a:cubicBezTo>
                  <a:cubicBezTo>
                    <a:pt x="283684" y="29731"/>
                    <a:pt x="291888" y="27534"/>
                    <a:pt x="300105" y="25324"/>
                  </a:cubicBezTo>
                  <a:cubicBezTo>
                    <a:pt x="314291" y="21526"/>
                    <a:pt x="328477" y="17729"/>
                    <a:pt x="342421" y="13106"/>
                  </a:cubicBezTo>
                  <a:cubicBezTo>
                    <a:pt x="363719" y="6083"/>
                    <a:pt x="383392" y="2883"/>
                    <a:pt x="403229" y="3670"/>
                  </a:cubicBezTo>
                  <a:cubicBezTo>
                    <a:pt x="409363" y="3645"/>
                    <a:pt x="415484" y="3048"/>
                    <a:pt x="421618" y="2070"/>
                  </a:cubicBezTo>
                  <a:cubicBezTo>
                    <a:pt x="424451" y="1651"/>
                    <a:pt x="427283" y="1181"/>
                    <a:pt x="430064" y="990"/>
                  </a:cubicBezTo>
                  <a:lnTo>
                    <a:pt x="433633" y="762"/>
                  </a:lnTo>
                  <a:cubicBezTo>
                    <a:pt x="438446" y="368"/>
                    <a:pt x="443412" y="0"/>
                    <a:pt x="446587" y="737"/>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GB"/>
            </a:p>
          </p:txBody>
        </p:sp>
      </p:grpSp>
      <p:pic>
        <p:nvPicPr>
          <p:cNvPr id="50" name="Picture 7" descr="Text&#10;&#10;Description automatically generated">
            <a:extLst>
              <a:ext uri="{FF2B5EF4-FFF2-40B4-BE49-F238E27FC236}">
                <a16:creationId xmlns:a16="http://schemas.microsoft.com/office/drawing/2014/main" id="{E3A50C3C-9DF6-4CF2-964A-2B7A09D3A4B3}"/>
              </a:ext>
            </a:extLst>
          </p:cNvPr>
          <p:cNvPicPr>
            <a:picLocks noChangeAspect="1"/>
          </p:cNvPicPr>
          <p:nvPr/>
        </p:nvPicPr>
        <p:blipFill>
          <a:blip r:embed="rId3"/>
          <a:stretch>
            <a:fillRect/>
          </a:stretch>
        </p:blipFill>
        <p:spPr>
          <a:xfrm>
            <a:off x="9782648" y="476693"/>
            <a:ext cx="2197555" cy="664873"/>
          </a:xfrm>
          <a:prstGeom prst="rect">
            <a:avLst/>
          </a:prstGeom>
        </p:spPr>
      </p:pic>
      <p:sp>
        <p:nvSpPr>
          <p:cNvPr id="56" name="Title 1">
            <a:extLst>
              <a:ext uri="{FF2B5EF4-FFF2-40B4-BE49-F238E27FC236}">
                <a16:creationId xmlns:a16="http://schemas.microsoft.com/office/drawing/2014/main" id="{08758E81-9B7D-468C-942F-E8E97D0F2DFA}"/>
              </a:ext>
            </a:extLst>
          </p:cNvPr>
          <p:cNvSpPr txBox="1">
            <a:spLocks/>
          </p:cNvSpPr>
          <p:nvPr/>
        </p:nvSpPr>
        <p:spPr>
          <a:xfrm>
            <a:off x="349370" y="667049"/>
            <a:ext cx="10515600" cy="132556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000" b="1" i="0" kern="1200" baseline="0">
                <a:solidFill>
                  <a:srgbClr val="EF811B"/>
                </a:solidFill>
                <a:latin typeface="Brown-RegularItalic" pitchFamily="2" charset="77"/>
                <a:ea typeface="+mj-ea"/>
                <a:cs typeface="+mj-cs"/>
              </a:defRPr>
            </a:lvl1pPr>
          </a:lstStyle>
          <a:p>
            <a:r>
              <a:rPr lang="en-GB" sz="5400" dirty="0">
                <a:latin typeface="Brown-RegularItalic"/>
              </a:rPr>
              <a:t>The Five Ways of Wellbeing</a:t>
            </a:r>
            <a:endParaRPr lang="en-US" dirty="0"/>
          </a:p>
        </p:txBody>
      </p:sp>
      <p:grpSp>
        <p:nvGrpSpPr>
          <p:cNvPr id="70" name="Group 69">
            <a:extLst>
              <a:ext uri="{FF2B5EF4-FFF2-40B4-BE49-F238E27FC236}">
                <a16:creationId xmlns:a16="http://schemas.microsoft.com/office/drawing/2014/main" id="{86A27E1D-4CC3-46F3-AB4A-FE4E5EB6359B}"/>
              </a:ext>
            </a:extLst>
          </p:cNvPr>
          <p:cNvGrpSpPr/>
          <p:nvPr/>
        </p:nvGrpSpPr>
        <p:grpSpPr>
          <a:xfrm>
            <a:off x="10011888" y="3979772"/>
            <a:ext cx="3315387" cy="1808751"/>
            <a:chOff x="9724339" y="4195433"/>
            <a:chExt cx="6009731" cy="2656112"/>
          </a:xfrm>
        </p:grpSpPr>
        <p:sp>
          <p:nvSpPr>
            <p:cNvPr id="71" name="Rectangle 70">
              <a:extLst>
                <a:ext uri="{FF2B5EF4-FFF2-40B4-BE49-F238E27FC236}">
                  <a16:creationId xmlns:a16="http://schemas.microsoft.com/office/drawing/2014/main" id="{3589B2CB-31A9-4A44-8BE6-99629EA78016}"/>
                </a:ext>
              </a:extLst>
            </p:cNvPr>
            <p:cNvSpPr/>
            <p:nvPr/>
          </p:nvSpPr>
          <p:spPr>
            <a:xfrm>
              <a:off x="14016472" y="6218465"/>
              <a:ext cx="1671743" cy="267320"/>
            </a:xfrm>
            <a:prstGeom prst="rect">
              <a:avLst/>
            </a:prstGeom>
            <a:ln>
              <a:noFill/>
            </a:ln>
          </p:spPr>
          <p:txBody>
            <a:bodyPr vert="horz"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0" indent="-6350">
                <a:lnSpc>
                  <a:spcPct val="97000"/>
                </a:lnSpc>
                <a:spcAft>
                  <a:spcPts val="800"/>
                </a:spcAft>
              </a:pPr>
              <a:r>
                <a:rPr lang="en-GB" sz="900" b="1">
                  <a:solidFill>
                    <a:srgbClr val="FFFEFD"/>
                  </a:solidFill>
                  <a:effectLst/>
                  <a:latin typeface="Times New Roman" panose="02020603050405020304" pitchFamily="18" charset="0"/>
                  <a:ea typeface="Times New Roman" panose="02020603050405020304" pitchFamily="18" charset="0"/>
                </a:rPr>
                <a:t>your</a:t>
              </a:r>
              <a:r>
                <a:rPr lang="en-GB" sz="900" b="1" spc="-55">
                  <a:solidFill>
                    <a:srgbClr val="FFFEFD"/>
                  </a:solidFill>
                  <a:effectLst/>
                  <a:latin typeface="Times New Roman" panose="02020603050405020304" pitchFamily="18" charset="0"/>
                  <a:ea typeface="Times New Roman" panose="02020603050405020304" pitchFamily="18" charset="0"/>
                </a:rPr>
                <a:t> </a:t>
              </a:r>
              <a:r>
                <a:rPr lang="en-GB" sz="900" b="1">
                  <a:solidFill>
                    <a:srgbClr val="FFFEFD"/>
                  </a:solidFill>
                  <a:effectLst/>
                  <a:latin typeface="Times New Roman" panose="02020603050405020304" pitchFamily="18" charset="0"/>
                  <a:ea typeface="Times New Roman" panose="02020603050405020304" pitchFamily="18" charset="0"/>
                </a:rPr>
                <a:t>thoughts</a:t>
              </a:r>
              <a:r>
                <a:rPr lang="en-GB" sz="900" b="1" spc="-125">
                  <a:solidFill>
                    <a:srgbClr val="FFFEFD"/>
                  </a:solidFill>
                  <a:effectLst/>
                  <a:latin typeface="Times New Roman" panose="02020603050405020304" pitchFamily="18" charset="0"/>
                  <a:ea typeface="Times New Roman" panose="02020603050405020304" pitchFamily="18" charset="0"/>
                </a:rPr>
                <a:t> </a:t>
              </a:r>
              <a:r>
                <a:rPr lang="en-GB" sz="900" b="1">
                  <a:solidFill>
                    <a:srgbClr val="FFFEFD"/>
                  </a:solidFill>
                  <a:effectLst/>
                  <a:latin typeface="Times New Roman" panose="02020603050405020304" pitchFamily="18" charset="0"/>
                  <a:ea typeface="Times New Roman" panose="02020603050405020304" pitchFamily="18" charset="0"/>
                </a:rPr>
                <a:t>and</a:t>
              </a:r>
              <a:r>
                <a:rPr lang="en-GB" sz="900" b="1" spc="-5">
                  <a:solidFill>
                    <a:srgbClr val="FFFEFD"/>
                  </a:solidFill>
                  <a:effectLst/>
                  <a:latin typeface="Times New Roman" panose="02020603050405020304" pitchFamily="18" charset="0"/>
                  <a:ea typeface="Times New Roman" panose="02020603050405020304" pitchFamily="18" charset="0"/>
                </a:rPr>
                <a:t> </a:t>
              </a:r>
              <a:endParaRPr lang="en-GB" sz="900">
                <a:solidFill>
                  <a:srgbClr val="181717"/>
                </a:solidFill>
                <a:effectLst/>
                <a:latin typeface="Times New Roman" panose="02020603050405020304" pitchFamily="18" charset="0"/>
                <a:ea typeface="Times New Roman" panose="02020603050405020304" pitchFamily="18" charset="0"/>
              </a:endParaRPr>
            </a:p>
          </p:txBody>
        </p:sp>
        <p:sp>
          <p:nvSpPr>
            <p:cNvPr id="72" name="Rectangle 71">
              <a:extLst>
                <a:ext uri="{FF2B5EF4-FFF2-40B4-BE49-F238E27FC236}">
                  <a16:creationId xmlns:a16="http://schemas.microsoft.com/office/drawing/2014/main" id="{35044CB3-8D57-4E36-A10D-9329F1AD2F1C}"/>
                </a:ext>
              </a:extLst>
            </p:cNvPr>
            <p:cNvSpPr/>
            <p:nvPr/>
          </p:nvSpPr>
          <p:spPr>
            <a:xfrm>
              <a:off x="13978676" y="6401345"/>
              <a:ext cx="1755394" cy="267320"/>
            </a:xfrm>
            <a:prstGeom prst="rect">
              <a:avLst/>
            </a:prstGeom>
            <a:ln>
              <a:noFill/>
            </a:ln>
          </p:spPr>
          <p:txBody>
            <a:bodyPr vert="horz"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0" indent="-6350">
                <a:lnSpc>
                  <a:spcPct val="97000"/>
                </a:lnSpc>
                <a:spcAft>
                  <a:spcPts val="800"/>
                </a:spcAft>
              </a:pPr>
              <a:r>
                <a:rPr lang="en-GB" sz="900" b="1">
                  <a:solidFill>
                    <a:srgbClr val="FFFEFD"/>
                  </a:solidFill>
                  <a:effectLst/>
                  <a:latin typeface="Times New Roman" panose="02020603050405020304" pitchFamily="18" charset="0"/>
                  <a:ea typeface="Times New Roman" panose="02020603050405020304" pitchFamily="18" charset="0"/>
                </a:rPr>
                <a:t>feelings,</a:t>
              </a:r>
              <a:r>
                <a:rPr lang="en-GB" sz="900" b="1" spc="-125">
                  <a:solidFill>
                    <a:srgbClr val="FFFEFD"/>
                  </a:solidFill>
                  <a:effectLst/>
                  <a:latin typeface="Times New Roman" panose="02020603050405020304" pitchFamily="18" charset="0"/>
                  <a:ea typeface="Times New Roman" panose="02020603050405020304" pitchFamily="18" charset="0"/>
                </a:rPr>
                <a:t> </a:t>
              </a:r>
              <a:r>
                <a:rPr lang="en-GB" sz="900" b="1">
                  <a:solidFill>
                    <a:srgbClr val="FFFEFD"/>
                  </a:solidFill>
                  <a:effectLst/>
                  <a:latin typeface="Times New Roman" panose="02020603050405020304" pitchFamily="18" charset="0"/>
                  <a:ea typeface="Times New Roman" panose="02020603050405020304" pitchFamily="18" charset="0"/>
                </a:rPr>
                <a:t>your</a:t>
              </a:r>
              <a:r>
                <a:rPr lang="en-GB" sz="900" b="1" spc="-30">
                  <a:solidFill>
                    <a:srgbClr val="FFFEFD"/>
                  </a:solidFill>
                  <a:effectLst/>
                  <a:latin typeface="Times New Roman" panose="02020603050405020304" pitchFamily="18" charset="0"/>
                  <a:ea typeface="Times New Roman" panose="02020603050405020304" pitchFamily="18" charset="0"/>
                </a:rPr>
                <a:t> </a:t>
              </a:r>
              <a:r>
                <a:rPr lang="en-GB" sz="900" b="1">
                  <a:solidFill>
                    <a:srgbClr val="FFFEFD"/>
                  </a:solidFill>
                  <a:effectLst/>
                  <a:latin typeface="Times New Roman" panose="02020603050405020304" pitchFamily="18" charset="0"/>
                  <a:ea typeface="Times New Roman" panose="02020603050405020304" pitchFamily="18" charset="0"/>
                </a:rPr>
                <a:t>body</a:t>
              </a:r>
              <a:r>
                <a:rPr lang="en-GB" sz="900" b="1" spc="-5">
                  <a:solidFill>
                    <a:srgbClr val="FFFEFD"/>
                  </a:solidFill>
                  <a:effectLst/>
                  <a:latin typeface="Times New Roman" panose="02020603050405020304" pitchFamily="18" charset="0"/>
                  <a:ea typeface="Times New Roman" panose="02020603050405020304" pitchFamily="18" charset="0"/>
                </a:rPr>
                <a:t> </a:t>
              </a:r>
              <a:endParaRPr lang="en-GB" sz="900">
                <a:solidFill>
                  <a:srgbClr val="181717"/>
                </a:solidFill>
                <a:effectLst/>
                <a:latin typeface="Times New Roman" panose="02020603050405020304" pitchFamily="18" charset="0"/>
                <a:ea typeface="Times New Roman" panose="02020603050405020304" pitchFamily="18" charset="0"/>
              </a:endParaRPr>
            </a:p>
          </p:txBody>
        </p:sp>
        <p:sp>
          <p:nvSpPr>
            <p:cNvPr id="73" name="Rectangle 72">
              <a:extLst>
                <a:ext uri="{FF2B5EF4-FFF2-40B4-BE49-F238E27FC236}">
                  <a16:creationId xmlns:a16="http://schemas.microsoft.com/office/drawing/2014/main" id="{F7B0CD6E-8545-486F-9C65-217A74D62743}"/>
                </a:ext>
              </a:extLst>
            </p:cNvPr>
            <p:cNvSpPr/>
            <p:nvPr/>
          </p:nvSpPr>
          <p:spPr>
            <a:xfrm>
              <a:off x="14138544" y="6584225"/>
              <a:ext cx="1330106" cy="267320"/>
            </a:xfrm>
            <a:prstGeom prst="rect">
              <a:avLst/>
            </a:prstGeom>
            <a:ln>
              <a:noFill/>
            </a:ln>
          </p:spPr>
          <p:txBody>
            <a:bodyPr vert="horz"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0" indent="-6350">
                <a:lnSpc>
                  <a:spcPct val="97000"/>
                </a:lnSpc>
                <a:spcAft>
                  <a:spcPts val="800"/>
                </a:spcAft>
              </a:pPr>
              <a:r>
                <a:rPr lang="en-GB" sz="900" b="1">
                  <a:solidFill>
                    <a:srgbClr val="FFFEFD"/>
                  </a:solidFill>
                  <a:effectLst/>
                  <a:latin typeface="Times New Roman" panose="02020603050405020304" pitchFamily="18" charset="0"/>
                  <a:ea typeface="Times New Roman" panose="02020603050405020304" pitchFamily="18" charset="0"/>
                </a:rPr>
                <a:t>and</a:t>
              </a:r>
              <a:r>
                <a:rPr lang="en-GB" sz="900" b="1" spc="-30">
                  <a:solidFill>
                    <a:srgbClr val="FFFEFD"/>
                  </a:solidFill>
                  <a:effectLst/>
                  <a:latin typeface="Times New Roman" panose="02020603050405020304" pitchFamily="18" charset="0"/>
                  <a:ea typeface="Times New Roman" panose="02020603050405020304" pitchFamily="18" charset="0"/>
                </a:rPr>
                <a:t> </a:t>
              </a:r>
              <a:r>
                <a:rPr lang="en-GB" sz="900" b="1">
                  <a:solidFill>
                    <a:srgbClr val="FFFEFD"/>
                  </a:solidFill>
                  <a:effectLst/>
                  <a:latin typeface="Times New Roman" panose="02020603050405020304" pitchFamily="18" charset="0"/>
                  <a:ea typeface="Times New Roman" panose="02020603050405020304" pitchFamily="18" charset="0"/>
                </a:rPr>
                <a:t>the</a:t>
              </a:r>
              <a:r>
                <a:rPr lang="en-GB" sz="900" b="1" spc="-30">
                  <a:solidFill>
                    <a:srgbClr val="FFFEFD"/>
                  </a:solidFill>
                  <a:effectLst/>
                  <a:latin typeface="Times New Roman" panose="02020603050405020304" pitchFamily="18" charset="0"/>
                  <a:ea typeface="Times New Roman" panose="02020603050405020304" pitchFamily="18" charset="0"/>
                </a:rPr>
                <a:t> </a:t>
              </a:r>
              <a:r>
                <a:rPr lang="en-GB" sz="900" b="1">
                  <a:solidFill>
                    <a:srgbClr val="FFFEFD"/>
                  </a:solidFill>
                  <a:effectLst/>
                  <a:latin typeface="Times New Roman" panose="02020603050405020304" pitchFamily="18" charset="0"/>
                  <a:ea typeface="Times New Roman" panose="02020603050405020304" pitchFamily="18" charset="0"/>
                </a:rPr>
                <a:t>world</a:t>
              </a:r>
              <a:r>
                <a:rPr lang="en-GB" sz="900" b="1" spc="-5">
                  <a:solidFill>
                    <a:srgbClr val="FFFEFD"/>
                  </a:solidFill>
                  <a:effectLst/>
                  <a:latin typeface="Times New Roman" panose="02020603050405020304" pitchFamily="18" charset="0"/>
                  <a:ea typeface="Times New Roman" panose="02020603050405020304" pitchFamily="18" charset="0"/>
                </a:rPr>
                <a:t> </a:t>
              </a:r>
              <a:endParaRPr lang="en-GB" sz="900">
                <a:solidFill>
                  <a:srgbClr val="181717"/>
                </a:solidFill>
                <a:effectLst/>
                <a:latin typeface="Times New Roman" panose="02020603050405020304" pitchFamily="18" charset="0"/>
                <a:ea typeface="Times New Roman" panose="02020603050405020304" pitchFamily="18" charset="0"/>
              </a:endParaRPr>
            </a:p>
          </p:txBody>
        </p:sp>
        <p:sp>
          <p:nvSpPr>
            <p:cNvPr id="74" name="Rectangle 73">
              <a:extLst>
                <a:ext uri="{FF2B5EF4-FFF2-40B4-BE49-F238E27FC236}">
                  <a16:creationId xmlns:a16="http://schemas.microsoft.com/office/drawing/2014/main" id="{13E4F917-55AD-411C-BBFF-7F58F8CC7C74}"/>
                </a:ext>
              </a:extLst>
            </p:cNvPr>
            <p:cNvSpPr/>
            <p:nvPr/>
          </p:nvSpPr>
          <p:spPr>
            <a:xfrm>
              <a:off x="12845735" y="5740234"/>
              <a:ext cx="1312715" cy="267320"/>
            </a:xfrm>
            <a:prstGeom prst="rect">
              <a:avLst/>
            </a:prstGeom>
            <a:ln>
              <a:noFill/>
            </a:ln>
          </p:spPr>
          <p:txBody>
            <a:bodyPr vert="horz"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0" indent="-6350">
                <a:lnSpc>
                  <a:spcPct val="97000"/>
                </a:lnSpc>
                <a:spcAft>
                  <a:spcPts val="800"/>
                </a:spcAft>
              </a:pPr>
              <a:r>
                <a:rPr lang="en-GB" sz="900" b="1">
                  <a:solidFill>
                    <a:srgbClr val="FFFEFD"/>
                  </a:solidFill>
                  <a:effectLst/>
                  <a:latin typeface="Times New Roman" panose="02020603050405020304" pitchFamily="18" charset="0"/>
                  <a:ea typeface="Times New Roman" panose="02020603050405020304" pitchFamily="18" charset="0"/>
                </a:rPr>
                <a:t>of</a:t>
              </a:r>
              <a:r>
                <a:rPr lang="en-GB" sz="900" b="1" spc="-55">
                  <a:solidFill>
                    <a:srgbClr val="FFFEFD"/>
                  </a:solidFill>
                  <a:effectLst/>
                  <a:latin typeface="Times New Roman" panose="02020603050405020304" pitchFamily="18" charset="0"/>
                  <a:ea typeface="Times New Roman" panose="02020603050405020304" pitchFamily="18" charset="0"/>
                </a:rPr>
                <a:t> </a:t>
              </a:r>
              <a:r>
                <a:rPr lang="en-GB" sz="900" b="1">
                  <a:solidFill>
                    <a:srgbClr val="FFFEFD"/>
                  </a:solidFill>
                  <a:effectLst/>
                  <a:latin typeface="Times New Roman" panose="02020603050405020304" pitchFamily="18" charset="0"/>
                  <a:ea typeface="Times New Roman" panose="02020603050405020304" pitchFamily="18" charset="0"/>
                </a:rPr>
                <a:t>the</a:t>
              </a:r>
              <a:r>
                <a:rPr lang="en-GB" sz="900" b="1" spc="-55">
                  <a:solidFill>
                    <a:srgbClr val="FFFEFD"/>
                  </a:solidFill>
                  <a:effectLst/>
                  <a:latin typeface="Times New Roman" panose="02020603050405020304" pitchFamily="18" charset="0"/>
                  <a:ea typeface="Times New Roman" panose="02020603050405020304" pitchFamily="18" charset="0"/>
                </a:rPr>
                <a:t> </a:t>
              </a:r>
              <a:r>
                <a:rPr lang="en-GB" sz="900" b="1">
                  <a:solidFill>
                    <a:srgbClr val="FFFEFD"/>
                  </a:solidFill>
                  <a:effectLst/>
                  <a:latin typeface="Times New Roman" panose="02020603050405020304" pitchFamily="18" charset="0"/>
                  <a:ea typeface="Times New Roman" panose="02020603050405020304" pitchFamily="18" charset="0"/>
                </a:rPr>
                <a:t>present</a:t>
              </a:r>
              <a:r>
                <a:rPr lang="en-GB" sz="900" b="1" spc="-5">
                  <a:solidFill>
                    <a:srgbClr val="FFFEFD"/>
                  </a:solidFill>
                  <a:effectLst/>
                  <a:latin typeface="Times New Roman" panose="02020603050405020304" pitchFamily="18" charset="0"/>
                  <a:ea typeface="Times New Roman" panose="02020603050405020304" pitchFamily="18" charset="0"/>
                </a:rPr>
                <a:t> </a:t>
              </a:r>
              <a:endParaRPr lang="en-GB" sz="900">
                <a:solidFill>
                  <a:srgbClr val="181717"/>
                </a:solidFill>
                <a:effectLst/>
                <a:latin typeface="Times New Roman" panose="02020603050405020304" pitchFamily="18" charset="0"/>
                <a:ea typeface="Times New Roman" panose="02020603050405020304" pitchFamily="18" charset="0"/>
              </a:endParaRPr>
            </a:p>
          </p:txBody>
        </p:sp>
        <p:sp>
          <p:nvSpPr>
            <p:cNvPr id="75" name="Rectangle 74">
              <a:extLst>
                <a:ext uri="{FF2B5EF4-FFF2-40B4-BE49-F238E27FC236}">
                  <a16:creationId xmlns:a16="http://schemas.microsoft.com/office/drawing/2014/main" id="{413CAE51-7C6F-4FC3-8585-7B2A4BCBC442}"/>
                </a:ext>
              </a:extLst>
            </p:cNvPr>
            <p:cNvSpPr/>
            <p:nvPr/>
          </p:nvSpPr>
          <p:spPr>
            <a:xfrm>
              <a:off x="13014138" y="5923114"/>
              <a:ext cx="864705" cy="267320"/>
            </a:xfrm>
            <a:prstGeom prst="rect">
              <a:avLst/>
            </a:prstGeom>
            <a:ln>
              <a:noFill/>
            </a:ln>
          </p:spPr>
          <p:txBody>
            <a:bodyPr vert="horz"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0" indent="-6350">
                <a:lnSpc>
                  <a:spcPct val="97000"/>
                </a:lnSpc>
                <a:spcAft>
                  <a:spcPts val="800"/>
                </a:spcAft>
              </a:pPr>
              <a:r>
                <a:rPr lang="en-GB" sz="900" b="1">
                  <a:solidFill>
                    <a:srgbClr val="FFFEFD"/>
                  </a:solidFill>
                  <a:effectLst/>
                  <a:latin typeface="Times New Roman" panose="02020603050405020304" pitchFamily="18" charset="0"/>
                  <a:ea typeface="Times New Roman" panose="02020603050405020304" pitchFamily="18" charset="0"/>
                </a:rPr>
                <a:t>moment,</a:t>
              </a:r>
              <a:r>
                <a:rPr lang="en-GB" sz="900" b="1" spc="-5">
                  <a:solidFill>
                    <a:srgbClr val="FFFEFD"/>
                  </a:solidFill>
                  <a:effectLst/>
                  <a:latin typeface="Times New Roman" panose="02020603050405020304" pitchFamily="18" charset="0"/>
                  <a:ea typeface="Times New Roman" panose="02020603050405020304" pitchFamily="18" charset="0"/>
                </a:rPr>
                <a:t> </a:t>
              </a:r>
              <a:endParaRPr lang="en-GB" sz="900">
                <a:solidFill>
                  <a:srgbClr val="181717"/>
                </a:solidFill>
                <a:effectLst/>
                <a:latin typeface="Times New Roman" panose="02020603050405020304" pitchFamily="18" charset="0"/>
                <a:ea typeface="Times New Roman" panose="02020603050405020304" pitchFamily="18" charset="0"/>
              </a:endParaRPr>
            </a:p>
          </p:txBody>
        </p:sp>
        <p:sp>
          <p:nvSpPr>
            <p:cNvPr id="76" name="Shape 629">
              <a:extLst>
                <a:ext uri="{FF2B5EF4-FFF2-40B4-BE49-F238E27FC236}">
                  <a16:creationId xmlns:a16="http://schemas.microsoft.com/office/drawing/2014/main" id="{1933D3A4-94D8-493B-833E-EAA9E83ED409}"/>
                </a:ext>
              </a:extLst>
            </p:cNvPr>
            <p:cNvSpPr/>
            <p:nvPr/>
          </p:nvSpPr>
          <p:spPr>
            <a:xfrm>
              <a:off x="9724339" y="4195433"/>
              <a:ext cx="2429980" cy="2397849"/>
            </a:xfrm>
            <a:custGeom>
              <a:avLst/>
              <a:gdLst/>
              <a:ahLst/>
              <a:cxnLst/>
              <a:rect l="0" t="0" r="0" b="0"/>
              <a:pathLst>
                <a:path w="2429980" h="2397849">
                  <a:moveTo>
                    <a:pt x="1134886" y="2808"/>
                  </a:moveTo>
                  <a:cubicBezTo>
                    <a:pt x="1152653" y="2611"/>
                    <a:pt x="1170372" y="2991"/>
                    <a:pt x="1188009" y="4191"/>
                  </a:cubicBezTo>
                  <a:cubicBezTo>
                    <a:pt x="1190524" y="4369"/>
                    <a:pt x="1193013" y="4864"/>
                    <a:pt x="1195514" y="5067"/>
                  </a:cubicBezTo>
                  <a:cubicBezTo>
                    <a:pt x="1207999" y="4991"/>
                    <a:pt x="1220483" y="4928"/>
                    <a:pt x="1232941" y="4788"/>
                  </a:cubicBezTo>
                  <a:cubicBezTo>
                    <a:pt x="1302957" y="3975"/>
                    <a:pt x="1373314" y="0"/>
                    <a:pt x="1442872" y="6020"/>
                  </a:cubicBezTo>
                  <a:cubicBezTo>
                    <a:pt x="1499819" y="10935"/>
                    <a:pt x="1556360" y="26149"/>
                    <a:pt x="1612087" y="41021"/>
                  </a:cubicBezTo>
                  <a:cubicBezTo>
                    <a:pt x="1683271" y="60008"/>
                    <a:pt x="1752359" y="91097"/>
                    <a:pt x="1824355" y="102705"/>
                  </a:cubicBezTo>
                  <a:cubicBezTo>
                    <a:pt x="1917167" y="117666"/>
                    <a:pt x="1985467" y="175832"/>
                    <a:pt x="2056333" y="230835"/>
                  </a:cubicBezTo>
                  <a:cubicBezTo>
                    <a:pt x="2075840" y="245974"/>
                    <a:pt x="2085200" y="275349"/>
                    <a:pt x="2101761" y="295847"/>
                  </a:cubicBezTo>
                  <a:cubicBezTo>
                    <a:pt x="2121027" y="319697"/>
                    <a:pt x="2143087" y="340957"/>
                    <a:pt x="2166163" y="365735"/>
                  </a:cubicBezTo>
                  <a:cubicBezTo>
                    <a:pt x="2224507" y="447535"/>
                    <a:pt x="2282901" y="521983"/>
                    <a:pt x="2290750" y="630644"/>
                  </a:cubicBezTo>
                  <a:cubicBezTo>
                    <a:pt x="2295982" y="614274"/>
                    <a:pt x="2292934" y="594906"/>
                    <a:pt x="2292617" y="576796"/>
                  </a:cubicBezTo>
                  <a:cubicBezTo>
                    <a:pt x="2292541" y="573227"/>
                    <a:pt x="2288680" y="569709"/>
                    <a:pt x="2286572" y="566153"/>
                  </a:cubicBezTo>
                  <a:cubicBezTo>
                    <a:pt x="2314994" y="576707"/>
                    <a:pt x="2356587" y="580034"/>
                    <a:pt x="2368817" y="599478"/>
                  </a:cubicBezTo>
                  <a:cubicBezTo>
                    <a:pt x="2388083" y="630072"/>
                    <a:pt x="2382838" y="668693"/>
                    <a:pt x="2327021" y="672757"/>
                  </a:cubicBezTo>
                  <a:cubicBezTo>
                    <a:pt x="2317610" y="673443"/>
                    <a:pt x="2303717" y="674434"/>
                    <a:pt x="2294014" y="676148"/>
                  </a:cubicBezTo>
                  <a:cubicBezTo>
                    <a:pt x="2298649" y="730606"/>
                    <a:pt x="2310270" y="784797"/>
                    <a:pt x="2322043" y="839026"/>
                  </a:cubicBezTo>
                  <a:cubicBezTo>
                    <a:pt x="2343887" y="877646"/>
                    <a:pt x="2366048" y="916076"/>
                    <a:pt x="2380348" y="956996"/>
                  </a:cubicBezTo>
                  <a:cubicBezTo>
                    <a:pt x="2395043" y="999020"/>
                    <a:pt x="2429980" y="1042607"/>
                    <a:pt x="2406015" y="1092733"/>
                  </a:cubicBezTo>
                  <a:cubicBezTo>
                    <a:pt x="2399449" y="1133704"/>
                    <a:pt x="2393848" y="1173569"/>
                    <a:pt x="2388108" y="1212634"/>
                  </a:cubicBezTo>
                  <a:cubicBezTo>
                    <a:pt x="2388768" y="1212342"/>
                    <a:pt x="2389200" y="1212317"/>
                    <a:pt x="2389911" y="1211987"/>
                  </a:cubicBezTo>
                  <a:cubicBezTo>
                    <a:pt x="2394992" y="1225690"/>
                    <a:pt x="2406536" y="1240917"/>
                    <a:pt x="2404072" y="1252830"/>
                  </a:cubicBezTo>
                  <a:cubicBezTo>
                    <a:pt x="2390534" y="1318095"/>
                    <a:pt x="2374888" y="1382967"/>
                    <a:pt x="2357539" y="1447216"/>
                  </a:cubicBezTo>
                  <a:cubicBezTo>
                    <a:pt x="2311730" y="1616799"/>
                    <a:pt x="2235416" y="1773149"/>
                    <a:pt x="2161299" y="1928990"/>
                  </a:cubicBezTo>
                  <a:cubicBezTo>
                    <a:pt x="2114677" y="2027022"/>
                    <a:pt x="2057299" y="2125790"/>
                    <a:pt x="1962861" y="2183651"/>
                  </a:cubicBezTo>
                  <a:cubicBezTo>
                    <a:pt x="1931454" y="2202904"/>
                    <a:pt x="1888960" y="2200351"/>
                    <a:pt x="1855292" y="2216658"/>
                  </a:cubicBezTo>
                  <a:cubicBezTo>
                    <a:pt x="1801241" y="2242820"/>
                    <a:pt x="1751470" y="2279015"/>
                    <a:pt x="1697685" y="2305901"/>
                  </a:cubicBezTo>
                  <a:cubicBezTo>
                    <a:pt x="1660462" y="2324507"/>
                    <a:pt x="1620139" y="2337333"/>
                    <a:pt x="1580070" y="2347837"/>
                  </a:cubicBezTo>
                  <a:cubicBezTo>
                    <a:pt x="1524280" y="2362467"/>
                    <a:pt x="1466444" y="2368766"/>
                    <a:pt x="1411351" y="2385632"/>
                  </a:cubicBezTo>
                  <a:cubicBezTo>
                    <a:pt x="1372921" y="2397392"/>
                    <a:pt x="1336777" y="2396427"/>
                    <a:pt x="1300378" y="2389099"/>
                  </a:cubicBezTo>
                  <a:cubicBezTo>
                    <a:pt x="1285494" y="2390775"/>
                    <a:pt x="1270610" y="2392579"/>
                    <a:pt x="1255687" y="2393556"/>
                  </a:cubicBezTo>
                  <a:cubicBezTo>
                    <a:pt x="1189634" y="2397849"/>
                    <a:pt x="1119759" y="2388642"/>
                    <a:pt x="1055535" y="2372068"/>
                  </a:cubicBezTo>
                  <a:cubicBezTo>
                    <a:pt x="914870" y="2335759"/>
                    <a:pt x="778904" y="2281771"/>
                    <a:pt x="636931" y="2252091"/>
                  </a:cubicBezTo>
                  <a:cubicBezTo>
                    <a:pt x="478562" y="2218983"/>
                    <a:pt x="379806" y="2125739"/>
                    <a:pt x="298501" y="2007057"/>
                  </a:cubicBezTo>
                  <a:cubicBezTo>
                    <a:pt x="196660" y="1858404"/>
                    <a:pt x="91211" y="1711008"/>
                    <a:pt x="45098" y="1536306"/>
                  </a:cubicBezTo>
                  <a:cubicBezTo>
                    <a:pt x="31826" y="1486027"/>
                    <a:pt x="19723" y="1434846"/>
                    <a:pt x="14808" y="1383437"/>
                  </a:cubicBezTo>
                  <a:cubicBezTo>
                    <a:pt x="7188" y="1303706"/>
                    <a:pt x="0" y="1223150"/>
                    <a:pt x="3835" y="1143419"/>
                  </a:cubicBezTo>
                  <a:cubicBezTo>
                    <a:pt x="9842" y="1018223"/>
                    <a:pt x="20409" y="892797"/>
                    <a:pt x="38862" y="768756"/>
                  </a:cubicBezTo>
                  <a:cubicBezTo>
                    <a:pt x="46584" y="716775"/>
                    <a:pt x="78372" y="667639"/>
                    <a:pt x="101130" y="617982"/>
                  </a:cubicBezTo>
                  <a:cubicBezTo>
                    <a:pt x="105601" y="608241"/>
                    <a:pt x="109969" y="598411"/>
                    <a:pt x="114351" y="588582"/>
                  </a:cubicBezTo>
                  <a:cubicBezTo>
                    <a:pt x="113678" y="587007"/>
                    <a:pt x="112979" y="585572"/>
                    <a:pt x="112408" y="583451"/>
                  </a:cubicBezTo>
                  <a:cubicBezTo>
                    <a:pt x="110935" y="577952"/>
                    <a:pt x="118110" y="569252"/>
                    <a:pt x="127203" y="560476"/>
                  </a:cubicBezTo>
                  <a:cubicBezTo>
                    <a:pt x="139979" y="532778"/>
                    <a:pt x="153568" y="505498"/>
                    <a:pt x="170536" y="480251"/>
                  </a:cubicBezTo>
                  <a:cubicBezTo>
                    <a:pt x="199352" y="437375"/>
                    <a:pt x="238455" y="400507"/>
                    <a:pt x="273253" y="361150"/>
                  </a:cubicBezTo>
                  <a:cubicBezTo>
                    <a:pt x="327711" y="299491"/>
                    <a:pt x="379539" y="235484"/>
                    <a:pt x="438480" y="177800"/>
                  </a:cubicBezTo>
                  <a:cubicBezTo>
                    <a:pt x="457683" y="158991"/>
                    <a:pt x="484861" y="114668"/>
                    <a:pt x="528117" y="156909"/>
                  </a:cubicBezTo>
                  <a:cubicBezTo>
                    <a:pt x="533248" y="161912"/>
                    <a:pt x="552018" y="162649"/>
                    <a:pt x="557556" y="158077"/>
                  </a:cubicBezTo>
                  <a:cubicBezTo>
                    <a:pt x="585203" y="135230"/>
                    <a:pt x="610527" y="109957"/>
                    <a:pt x="636676" y="85547"/>
                  </a:cubicBezTo>
                  <a:cubicBezTo>
                    <a:pt x="643395" y="79273"/>
                    <a:pt x="649186" y="68910"/>
                    <a:pt x="656958" y="67399"/>
                  </a:cubicBezTo>
                  <a:cubicBezTo>
                    <a:pt x="718312" y="55397"/>
                    <a:pt x="779996" y="44844"/>
                    <a:pt x="841693" y="34341"/>
                  </a:cubicBezTo>
                  <a:cubicBezTo>
                    <a:pt x="885901" y="26822"/>
                    <a:pt x="930008" y="17323"/>
                    <a:pt x="974636" y="13614"/>
                  </a:cubicBezTo>
                  <a:cubicBezTo>
                    <a:pt x="1027862" y="9185"/>
                    <a:pt x="1081588" y="3399"/>
                    <a:pt x="1134886" y="2808"/>
                  </a:cubicBezTo>
                  <a:close/>
                </a:path>
              </a:pathLst>
            </a:custGeom>
            <a:ln w="0" cap="flat">
              <a:miter lim="127000"/>
            </a:ln>
          </p:spPr>
          <p:style>
            <a:lnRef idx="0">
              <a:srgbClr val="000000">
                <a:alpha val="0"/>
              </a:srgbClr>
            </a:lnRef>
            <a:fillRef idx="1">
              <a:srgbClr val="8BBC3B"/>
            </a:fillRef>
            <a:effectRef idx="0">
              <a:scrgbClr r="0" g="0" b="0"/>
            </a:effectRef>
            <a:fontRef idx="none"/>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7" name="Shape 630">
              <a:extLst>
                <a:ext uri="{FF2B5EF4-FFF2-40B4-BE49-F238E27FC236}">
                  <a16:creationId xmlns:a16="http://schemas.microsoft.com/office/drawing/2014/main" id="{59437680-2968-4C1D-945D-29B29FEFABF6}"/>
                </a:ext>
              </a:extLst>
            </p:cNvPr>
            <p:cNvSpPr/>
            <p:nvPr/>
          </p:nvSpPr>
          <p:spPr>
            <a:xfrm>
              <a:off x="10462172" y="5435605"/>
              <a:ext cx="26518" cy="133319"/>
            </a:xfrm>
            <a:custGeom>
              <a:avLst/>
              <a:gdLst/>
              <a:ahLst/>
              <a:cxnLst/>
              <a:rect l="0" t="0" r="0" b="0"/>
              <a:pathLst>
                <a:path w="26518" h="133319">
                  <a:moveTo>
                    <a:pt x="26518" y="0"/>
                  </a:moveTo>
                  <a:lnTo>
                    <a:pt x="26518" y="133319"/>
                  </a:lnTo>
                  <a:lnTo>
                    <a:pt x="24841" y="129900"/>
                  </a:lnTo>
                  <a:cubicBezTo>
                    <a:pt x="8014" y="104576"/>
                    <a:pt x="2845" y="75302"/>
                    <a:pt x="0" y="47223"/>
                  </a:cubicBezTo>
                  <a:cubicBezTo>
                    <a:pt x="6452" y="34929"/>
                    <a:pt x="13221" y="22801"/>
                    <a:pt x="20092" y="10787"/>
                  </a:cubicBezTo>
                  <a:lnTo>
                    <a:pt x="23190" y="5249"/>
                  </a:lnTo>
                  <a:lnTo>
                    <a:pt x="26518"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8" name="Shape 631">
              <a:extLst>
                <a:ext uri="{FF2B5EF4-FFF2-40B4-BE49-F238E27FC236}">
                  <a16:creationId xmlns:a16="http://schemas.microsoft.com/office/drawing/2014/main" id="{EA242126-62F5-4506-9906-3C55D2AA9484}"/>
                </a:ext>
              </a:extLst>
            </p:cNvPr>
            <p:cNvSpPr/>
            <p:nvPr/>
          </p:nvSpPr>
          <p:spPr>
            <a:xfrm>
              <a:off x="10204832" y="4846652"/>
              <a:ext cx="283858" cy="1101130"/>
            </a:xfrm>
            <a:custGeom>
              <a:avLst/>
              <a:gdLst/>
              <a:ahLst/>
              <a:cxnLst/>
              <a:rect l="0" t="0" r="0" b="0"/>
              <a:pathLst>
                <a:path w="283858" h="1101130">
                  <a:moveTo>
                    <a:pt x="283858" y="0"/>
                  </a:moveTo>
                  <a:lnTo>
                    <a:pt x="283858" y="136028"/>
                  </a:lnTo>
                  <a:lnTo>
                    <a:pt x="279095" y="143188"/>
                  </a:lnTo>
                  <a:cubicBezTo>
                    <a:pt x="275107" y="149398"/>
                    <a:pt x="271158" y="155596"/>
                    <a:pt x="267081" y="161578"/>
                  </a:cubicBezTo>
                  <a:cubicBezTo>
                    <a:pt x="262509" y="168245"/>
                    <a:pt x="261391" y="175014"/>
                    <a:pt x="260477" y="180526"/>
                  </a:cubicBezTo>
                  <a:lnTo>
                    <a:pt x="251333" y="222588"/>
                  </a:lnTo>
                  <a:lnTo>
                    <a:pt x="283858" y="213501"/>
                  </a:lnTo>
                  <a:lnTo>
                    <a:pt x="283858" y="317067"/>
                  </a:lnTo>
                  <a:lnTo>
                    <a:pt x="283019" y="317445"/>
                  </a:lnTo>
                  <a:cubicBezTo>
                    <a:pt x="263690" y="326093"/>
                    <a:pt x="243700" y="335047"/>
                    <a:pt x="224790" y="346655"/>
                  </a:cubicBezTo>
                  <a:cubicBezTo>
                    <a:pt x="216929" y="351493"/>
                    <a:pt x="210210" y="353183"/>
                    <a:pt x="201879" y="352586"/>
                  </a:cubicBezTo>
                  <a:cubicBezTo>
                    <a:pt x="175857" y="350655"/>
                    <a:pt x="157163" y="355773"/>
                    <a:pt x="145009" y="387104"/>
                  </a:cubicBezTo>
                  <a:cubicBezTo>
                    <a:pt x="128054" y="430919"/>
                    <a:pt x="119520" y="475953"/>
                    <a:pt x="119672" y="520987"/>
                  </a:cubicBezTo>
                  <a:lnTo>
                    <a:pt x="119621" y="540203"/>
                  </a:lnTo>
                  <a:cubicBezTo>
                    <a:pt x="119571" y="552471"/>
                    <a:pt x="119507" y="564726"/>
                    <a:pt x="119824" y="576944"/>
                  </a:cubicBezTo>
                  <a:cubicBezTo>
                    <a:pt x="120193" y="590761"/>
                    <a:pt x="120815" y="605620"/>
                    <a:pt x="123038" y="620721"/>
                  </a:cubicBezTo>
                  <a:cubicBezTo>
                    <a:pt x="124790" y="632506"/>
                    <a:pt x="126911" y="644241"/>
                    <a:pt x="129146" y="656433"/>
                  </a:cubicBezTo>
                  <a:cubicBezTo>
                    <a:pt x="130924" y="666237"/>
                    <a:pt x="132753" y="676372"/>
                    <a:pt x="134480" y="687091"/>
                  </a:cubicBezTo>
                  <a:lnTo>
                    <a:pt x="137985" y="696095"/>
                  </a:lnTo>
                  <a:cubicBezTo>
                    <a:pt x="139255" y="700489"/>
                    <a:pt x="140386" y="704934"/>
                    <a:pt x="141554" y="709367"/>
                  </a:cubicBezTo>
                  <a:cubicBezTo>
                    <a:pt x="144170" y="719438"/>
                    <a:pt x="146837" y="729496"/>
                    <a:pt x="150419" y="739224"/>
                  </a:cubicBezTo>
                  <a:cubicBezTo>
                    <a:pt x="154749" y="751010"/>
                    <a:pt x="160236" y="761792"/>
                    <a:pt x="165544" y="772206"/>
                  </a:cubicBezTo>
                  <a:lnTo>
                    <a:pt x="168567" y="778150"/>
                  </a:lnTo>
                  <a:cubicBezTo>
                    <a:pt x="183439" y="807741"/>
                    <a:pt x="198514" y="837192"/>
                    <a:pt x="213538" y="866529"/>
                  </a:cubicBezTo>
                  <a:cubicBezTo>
                    <a:pt x="215570" y="870568"/>
                    <a:pt x="218161" y="873311"/>
                    <a:pt x="220040" y="875013"/>
                  </a:cubicBezTo>
                  <a:cubicBezTo>
                    <a:pt x="232550" y="892120"/>
                    <a:pt x="245059" y="909303"/>
                    <a:pt x="258585" y="928327"/>
                  </a:cubicBezTo>
                  <a:lnTo>
                    <a:pt x="281483" y="963697"/>
                  </a:lnTo>
                  <a:lnTo>
                    <a:pt x="283858" y="960293"/>
                  </a:lnTo>
                  <a:lnTo>
                    <a:pt x="283858" y="1101130"/>
                  </a:lnTo>
                  <a:lnTo>
                    <a:pt x="275585" y="1094167"/>
                  </a:lnTo>
                  <a:cubicBezTo>
                    <a:pt x="264211" y="1083229"/>
                    <a:pt x="254368" y="1072200"/>
                    <a:pt x="245656" y="1060687"/>
                  </a:cubicBezTo>
                  <a:cubicBezTo>
                    <a:pt x="244246" y="1058807"/>
                    <a:pt x="240462" y="1053803"/>
                    <a:pt x="233616" y="1050793"/>
                  </a:cubicBezTo>
                  <a:cubicBezTo>
                    <a:pt x="221679" y="1045536"/>
                    <a:pt x="212484" y="1034931"/>
                    <a:pt x="201854" y="1022625"/>
                  </a:cubicBezTo>
                  <a:cubicBezTo>
                    <a:pt x="197549" y="1017672"/>
                    <a:pt x="193281" y="1012744"/>
                    <a:pt x="188798" y="1008096"/>
                  </a:cubicBezTo>
                  <a:cubicBezTo>
                    <a:pt x="169278" y="987827"/>
                    <a:pt x="151879" y="963646"/>
                    <a:pt x="135052" y="940265"/>
                  </a:cubicBezTo>
                  <a:lnTo>
                    <a:pt x="131039" y="934728"/>
                  </a:lnTo>
                  <a:cubicBezTo>
                    <a:pt x="116726" y="914916"/>
                    <a:pt x="103429" y="893301"/>
                    <a:pt x="90576" y="872397"/>
                  </a:cubicBezTo>
                  <a:lnTo>
                    <a:pt x="88557" y="869069"/>
                  </a:lnTo>
                  <a:cubicBezTo>
                    <a:pt x="64427" y="829814"/>
                    <a:pt x="48692" y="796349"/>
                    <a:pt x="39002" y="763710"/>
                  </a:cubicBezTo>
                  <a:cubicBezTo>
                    <a:pt x="35789" y="752940"/>
                    <a:pt x="32258" y="742247"/>
                    <a:pt x="28689" y="731566"/>
                  </a:cubicBezTo>
                  <a:cubicBezTo>
                    <a:pt x="23571" y="716098"/>
                    <a:pt x="18707" y="701493"/>
                    <a:pt x="14897" y="686608"/>
                  </a:cubicBezTo>
                  <a:cubicBezTo>
                    <a:pt x="10452" y="669171"/>
                    <a:pt x="8230" y="650883"/>
                    <a:pt x="5880" y="631503"/>
                  </a:cubicBezTo>
                  <a:lnTo>
                    <a:pt x="5169" y="625483"/>
                  </a:lnTo>
                  <a:cubicBezTo>
                    <a:pt x="2591" y="604439"/>
                    <a:pt x="190" y="584577"/>
                    <a:pt x="76" y="564803"/>
                  </a:cubicBezTo>
                  <a:cubicBezTo>
                    <a:pt x="0" y="553080"/>
                    <a:pt x="1626" y="540812"/>
                    <a:pt x="3365" y="527833"/>
                  </a:cubicBezTo>
                  <a:cubicBezTo>
                    <a:pt x="4026" y="522677"/>
                    <a:pt x="4724" y="517533"/>
                    <a:pt x="5309" y="512377"/>
                  </a:cubicBezTo>
                  <a:lnTo>
                    <a:pt x="6375" y="502458"/>
                  </a:lnTo>
                  <a:cubicBezTo>
                    <a:pt x="7582" y="491104"/>
                    <a:pt x="8776" y="479751"/>
                    <a:pt x="10947" y="468549"/>
                  </a:cubicBezTo>
                  <a:cubicBezTo>
                    <a:pt x="14656" y="449398"/>
                    <a:pt x="19253" y="429713"/>
                    <a:pt x="25006" y="408389"/>
                  </a:cubicBezTo>
                  <a:cubicBezTo>
                    <a:pt x="27038" y="400846"/>
                    <a:pt x="30797" y="392857"/>
                    <a:pt x="34925" y="384081"/>
                  </a:cubicBezTo>
                  <a:cubicBezTo>
                    <a:pt x="41643" y="369756"/>
                    <a:pt x="48489" y="355507"/>
                    <a:pt x="55308" y="341244"/>
                  </a:cubicBezTo>
                  <a:cubicBezTo>
                    <a:pt x="62560" y="326144"/>
                    <a:pt x="69825" y="311044"/>
                    <a:pt x="76911" y="295855"/>
                  </a:cubicBezTo>
                  <a:cubicBezTo>
                    <a:pt x="81763" y="285504"/>
                    <a:pt x="86462" y="275077"/>
                    <a:pt x="91122" y="264651"/>
                  </a:cubicBezTo>
                  <a:cubicBezTo>
                    <a:pt x="97523" y="250401"/>
                    <a:pt x="103924" y="236152"/>
                    <a:pt x="110757" y="222131"/>
                  </a:cubicBezTo>
                  <a:cubicBezTo>
                    <a:pt x="111887" y="219820"/>
                    <a:pt x="114287" y="216734"/>
                    <a:pt x="116827" y="213483"/>
                  </a:cubicBezTo>
                  <a:cubicBezTo>
                    <a:pt x="120193" y="209190"/>
                    <a:pt x="123507" y="204834"/>
                    <a:pt x="126225" y="200198"/>
                  </a:cubicBezTo>
                  <a:cubicBezTo>
                    <a:pt x="132004" y="190318"/>
                    <a:pt x="137566" y="180310"/>
                    <a:pt x="143154" y="170290"/>
                  </a:cubicBezTo>
                  <a:cubicBezTo>
                    <a:pt x="152375" y="153742"/>
                    <a:pt x="161074" y="138095"/>
                    <a:pt x="170764" y="122931"/>
                  </a:cubicBezTo>
                  <a:cubicBezTo>
                    <a:pt x="183439" y="103132"/>
                    <a:pt x="197434" y="84527"/>
                    <a:pt x="212331" y="67661"/>
                  </a:cubicBezTo>
                  <a:cubicBezTo>
                    <a:pt x="232727" y="44611"/>
                    <a:pt x="255295" y="20671"/>
                    <a:pt x="282283" y="1697"/>
                  </a:cubicBezTo>
                  <a:lnTo>
                    <a:pt x="283858"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9" name="Shape 632">
              <a:extLst>
                <a:ext uri="{FF2B5EF4-FFF2-40B4-BE49-F238E27FC236}">
                  <a16:creationId xmlns:a16="http://schemas.microsoft.com/office/drawing/2014/main" id="{67BAE6E2-9159-45B2-A19A-C82A8F10E138}"/>
                </a:ext>
              </a:extLst>
            </p:cNvPr>
            <p:cNvSpPr/>
            <p:nvPr/>
          </p:nvSpPr>
          <p:spPr>
            <a:xfrm>
              <a:off x="10488690" y="5035902"/>
              <a:ext cx="757723" cy="1074789"/>
            </a:xfrm>
            <a:custGeom>
              <a:avLst/>
              <a:gdLst/>
              <a:ahLst/>
              <a:cxnLst/>
              <a:rect l="0" t="0" r="0" b="0"/>
              <a:pathLst>
                <a:path w="757723" h="1074789">
                  <a:moveTo>
                    <a:pt x="76822" y="1067"/>
                  </a:moveTo>
                  <a:cubicBezTo>
                    <a:pt x="86982" y="0"/>
                    <a:pt x="99466" y="3289"/>
                    <a:pt x="112788" y="6756"/>
                  </a:cubicBezTo>
                  <a:cubicBezTo>
                    <a:pt x="118669" y="8306"/>
                    <a:pt x="124523" y="9830"/>
                    <a:pt x="130302" y="11062"/>
                  </a:cubicBezTo>
                  <a:lnTo>
                    <a:pt x="133058" y="11646"/>
                  </a:lnTo>
                  <a:cubicBezTo>
                    <a:pt x="138938" y="12890"/>
                    <a:pt x="146278" y="14440"/>
                    <a:pt x="149187" y="16421"/>
                  </a:cubicBezTo>
                  <a:cubicBezTo>
                    <a:pt x="159969" y="23800"/>
                    <a:pt x="170167" y="32017"/>
                    <a:pt x="180403" y="40221"/>
                  </a:cubicBezTo>
                  <a:cubicBezTo>
                    <a:pt x="187528" y="45911"/>
                    <a:pt x="194640" y="51613"/>
                    <a:pt x="201904" y="57086"/>
                  </a:cubicBezTo>
                  <a:cubicBezTo>
                    <a:pt x="220840" y="71298"/>
                    <a:pt x="234975" y="91034"/>
                    <a:pt x="247739" y="121069"/>
                  </a:cubicBezTo>
                  <a:cubicBezTo>
                    <a:pt x="250749" y="128207"/>
                    <a:pt x="253568" y="135420"/>
                    <a:pt x="256387" y="142634"/>
                  </a:cubicBezTo>
                  <a:cubicBezTo>
                    <a:pt x="258534" y="148184"/>
                    <a:pt x="260705" y="153721"/>
                    <a:pt x="262928" y="159207"/>
                  </a:cubicBezTo>
                  <a:cubicBezTo>
                    <a:pt x="276682" y="193002"/>
                    <a:pt x="284086" y="219367"/>
                    <a:pt x="278676" y="246469"/>
                  </a:cubicBezTo>
                  <a:cubicBezTo>
                    <a:pt x="275513" y="262331"/>
                    <a:pt x="270789" y="278270"/>
                    <a:pt x="266027" y="293510"/>
                  </a:cubicBezTo>
                  <a:cubicBezTo>
                    <a:pt x="264490" y="294666"/>
                    <a:pt x="262979" y="295846"/>
                    <a:pt x="261620" y="297066"/>
                  </a:cubicBezTo>
                  <a:cubicBezTo>
                    <a:pt x="259651" y="298844"/>
                    <a:pt x="257619" y="300545"/>
                    <a:pt x="255562" y="302260"/>
                  </a:cubicBezTo>
                  <a:cubicBezTo>
                    <a:pt x="250101" y="306845"/>
                    <a:pt x="244716" y="311455"/>
                    <a:pt x="239992" y="316662"/>
                  </a:cubicBezTo>
                  <a:cubicBezTo>
                    <a:pt x="236118" y="320954"/>
                    <a:pt x="232677" y="325819"/>
                    <a:pt x="229298" y="330708"/>
                  </a:cubicBezTo>
                  <a:cubicBezTo>
                    <a:pt x="226644" y="334505"/>
                    <a:pt x="223063" y="339725"/>
                    <a:pt x="221069" y="341008"/>
                  </a:cubicBezTo>
                  <a:cubicBezTo>
                    <a:pt x="196202" y="356959"/>
                    <a:pt x="173456" y="377126"/>
                    <a:pt x="149466" y="404508"/>
                  </a:cubicBezTo>
                  <a:cubicBezTo>
                    <a:pt x="142417" y="412572"/>
                    <a:pt x="136855" y="421005"/>
                    <a:pt x="131495" y="429171"/>
                  </a:cubicBezTo>
                  <a:cubicBezTo>
                    <a:pt x="128257" y="434099"/>
                    <a:pt x="125019" y="439052"/>
                    <a:pt x="121463" y="443725"/>
                  </a:cubicBezTo>
                  <a:cubicBezTo>
                    <a:pt x="94983" y="478511"/>
                    <a:pt x="116687" y="511505"/>
                    <a:pt x="123812" y="522338"/>
                  </a:cubicBezTo>
                  <a:cubicBezTo>
                    <a:pt x="126847" y="526961"/>
                    <a:pt x="130378" y="531292"/>
                    <a:pt x="133946" y="535585"/>
                  </a:cubicBezTo>
                  <a:cubicBezTo>
                    <a:pt x="137274" y="539610"/>
                    <a:pt x="140436" y="543421"/>
                    <a:pt x="142024" y="546544"/>
                  </a:cubicBezTo>
                  <a:cubicBezTo>
                    <a:pt x="152679" y="567449"/>
                    <a:pt x="162458" y="589585"/>
                    <a:pt x="171958" y="611010"/>
                  </a:cubicBezTo>
                  <a:lnTo>
                    <a:pt x="173482" y="614439"/>
                  </a:lnTo>
                  <a:cubicBezTo>
                    <a:pt x="184391" y="639127"/>
                    <a:pt x="186042" y="656019"/>
                    <a:pt x="179171" y="672770"/>
                  </a:cubicBezTo>
                  <a:cubicBezTo>
                    <a:pt x="172821" y="688213"/>
                    <a:pt x="166890" y="703821"/>
                    <a:pt x="160960" y="719442"/>
                  </a:cubicBezTo>
                  <a:lnTo>
                    <a:pt x="151955" y="742988"/>
                  </a:lnTo>
                  <a:cubicBezTo>
                    <a:pt x="150355" y="747115"/>
                    <a:pt x="148653" y="751218"/>
                    <a:pt x="146939" y="755332"/>
                  </a:cubicBezTo>
                  <a:cubicBezTo>
                    <a:pt x="137325" y="778523"/>
                    <a:pt x="126454" y="804799"/>
                    <a:pt x="131267" y="836244"/>
                  </a:cubicBezTo>
                  <a:cubicBezTo>
                    <a:pt x="131965" y="840740"/>
                    <a:pt x="133477" y="845540"/>
                    <a:pt x="135077" y="850227"/>
                  </a:cubicBezTo>
                  <a:cubicBezTo>
                    <a:pt x="135394" y="851116"/>
                    <a:pt x="135725" y="851992"/>
                    <a:pt x="136017" y="852856"/>
                  </a:cubicBezTo>
                  <a:cubicBezTo>
                    <a:pt x="127762" y="881698"/>
                    <a:pt x="147510" y="899719"/>
                    <a:pt x="154203" y="905815"/>
                  </a:cubicBezTo>
                  <a:cubicBezTo>
                    <a:pt x="162065" y="913029"/>
                    <a:pt x="170789" y="917728"/>
                    <a:pt x="178498" y="921893"/>
                  </a:cubicBezTo>
                  <a:cubicBezTo>
                    <a:pt x="181292" y="923404"/>
                    <a:pt x="184086" y="924903"/>
                    <a:pt x="186741" y="926516"/>
                  </a:cubicBezTo>
                  <a:cubicBezTo>
                    <a:pt x="223926" y="949185"/>
                    <a:pt x="264592" y="964082"/>
                    <a:pt x="307568" y="970813"/>
                  </a:cubicBezTo>
                  <a:cubicBezTo>
                    <a:pt x="315328" y="972033"/>
                    <a:pt x="323037" y="973506"/>
                    <a:pt x="330809" y="974966"/>
                  </a:cubicBezTo>
                  <a:cubicBezTo>
                    <a:pt x="344843" y="977633"/>
                    <a:pt x="359397" y="980389"/>
                    <a:pt x="374624" y="981862"/>
                  </a:cubicBezTo>
                  <a:cubicBezTo>
                    <a:pt x="393827" y="983729"/>
                    <a:pt x="413778" y="984656"/>
                    <a:pt x="434810" y="984656"/>
                  </a:cubicBezTo>
                  <a:cubicBezTo>
                    <a:pt x="449491" y="984656"/>
                    <a:pt x="464718" y="984212"/>
                    <a:pt x="480606" y="983310"/>
                  </a:cubicBezTo>
                  <a:cubicBezTo>
                    <a:pt x="492696" y="982637"/>
                    <a:pt x="504799" y="981774"/>
                    <a:pt x="516788" y="980046"/>
                  </a:cubicBezTo>
                  <a:cubicBezTo>
                    <a:pt x="523138" y="979132"/>
                    <a:pt x="528231" y="976757"/>
                    <a:pt x="532739" y="974458"/>
                  </a:cubicBezTo>
                  <a:cubicBezTo>
                    <a:pt x="542150" y="972718"/>
                    <a:pt x="551612" y="971194"/>
                    <a:pt x="561060" y="969658"/>
                  </a:cubicBezTo>
                  <a:cubicBezTo>
                    <a:pt x="574776" y="967435"/>
                    <a:pt x="588492" y="965200"/>
                    <a:pt x="602081" y="962457"/>
                  </a:cubicBezTo>
                  <a:lnTo>
                    <a:pt x="608965" y="961123"/>
                  </a:lnTo>
                  <a:cubicBezTo>
                    <a:pt x="623100" y="958456"/>
                    <a:pt x="639115" y="955408"/>
                    <a:pt x="653618" y="947039"/>
                  </a:cubicBezTo>
                  <a:cubicBezTo>
                    <a:pt x="684365" y="929246"/>
                    <a:pt x="708939" y="916788"/>
                    <a:pt x="733260" y="906640"/>
                  </a:cubicBezTo>
                  <a:lnTo>
                    <a:pt x="757723" y="891804"/>
                  </a:lnTo>
                  <a:lnTo>
                    <a:pt x="757723" y="1009023"/>
                  </a:lnTo>
                  <a:lnTo>
                    <a:pt x="737578" y="1017753"/>
                  </a:lnTo>
                  <a:cubicBezTo>
                    <a:pt x="725246" y="1021512"/>
                    <a:pt x="712990" y="1025563"/>
                    <a:pt x="700735" y="1029602"/>
                  </a:cubicBezTo>
                  <a:cubicBezTo>
                    <a:pt x="683082" y="1035418"/>
                    <a:pt x="665416" y="1041248"/>
                    <a:pt x="647497" y="1046201"/>
                  </a:cubicBezTo>
                  <a:cubicBezTo>
                    <a:pt x="626034" y="1052119"/>
                    <a:pt x="603377" y="1056754"/>
                    <a:pt x="580110" y="1060044"/>
                  </a:cubicBezTo>
                  <a:cubicBezTo>
                    <a:pt x="538785" y="1065848"/>
                    <a:pt x="498335" y="1071283"/>
                    <a:pt x="457746" y="1074065"/>
                  </a:cubicBezTo>
                  <a:cubicBezTo>
                    <a:pt x="446519" y="1074789"/>
                    <a:pt x="434632" y="1074090"/>
                    <a:pt x="422059" y="1073303"/>
                  </a:cubicBezTo>
                  <a:cubicBezTo>
                    <a:pt x="412686" y="1072706"/>
                    <a:pt x="403148" y="1072096"/>
                    <a:pt x="393382" y="1072096"/>
                  </a:cubicBezTo>
                  <a:cubicBezTo>
                    <a:pt x="387477" y="1072096"/>
                    <a:pt x="381470" y="1072325"/>
                    <a:pt x="375386" y="1072896"/>
                  </a:cubicBezTo>
                  <a:cubicBezTo>
                    <a:pt x="369608" y="1073404"/>
                    <a:pt x="363499" y="1072502"/>
                    <a:pt x="356413" y="1071436"/>
                  </a:cubicBezTo>
                  <a:cubicBezTo>
                    <a:pt x="348919" y="1070305"/>
                    <a:pt x="340512" y="1069010"/>
                    <a:pt x="331216" y="1069404"/>
                  </a:cubicBezTo>
                  <a:cubicBezTo>
                    <a:pt x="311378" y="1070128"/>
                    <a:pt x="291846" y="1063765"/>
                    <a:pt x="271221" y="1056957"/>
                  </a:cubicBezTo>
                  <a:cubicBezTo>
                    <a:pt x="262483" y="1054062"/>
                    <a:pt x="253733" y="1051179"/>
                    <a:pt x="244868" y="1048753"/>
                  </a:cubicBezTo>
                  <a:lnTo>
                    <a:pt x="236537" y="1046480"/>
                  </a:lnTo>
                  <a:cubicBezTo>
                    <a:pt x="214274" y="1040410"/>
                    <a:pt x="193243" y="1034694"/>
                    <a:pt x="173240" y="1026693"/>
                  </a:cubicBezTo>
                  <a:cubicBezTo>
                    <a:pt x="156705" y="1020064"/>
                    <a:pt x="140792" y="1010945"/>
                    <a:pt x="123901" y="1001306"/>
                  </a:cubicBezTo>
                  <a:lnTo>
                    <a:pt x="114465" y="995934"/>
                  </a:lnTo>
                  <a:cubicBezTo>
                    <a:pt x="91770" y="983082"/>
                    <a:pt x="73609" y="971994"/>
                    <a:pt x="57277" y="961035"/>
                  </a:cubicBezTo>
                  <a:cubicBezTo>
                    <a:pt x="53683" y="958622"/>
                    <a:pt x="49809" y="954888"/>
                    <a:pt x="45707" y="950938"/>
                  </a:cubicBezTo>
                  <a:cubicBezTo>
                    <a:pt x="40932" y="946341"/>
                    <a:pt x="36093" y="941768"/>
                    <a:pt x="30848" y="937844"/>
                  </a:cubicBezTo>
                  <a:lnTo>
                    <a:pt x="0" y="911879"/>
                  </a:lnTo>
                  <a:lnTo>
                    <a:pt x="0" y="771042"/>
                  </a:lnTo>
                  <a:lnTo>
                    <a:pt x="20078" y="742264"/>
                  </a:lnTo>
                  <a:cubicBezTo>
                    <a:pt x="22326" y="739280"/>
                    <a:pt x="24422" y="736219"/>
                    <a:pt x="26060" y="732879"/>
                  </a:cubicBezTo>
                  <a:lnTo>
                    <a:pt x="36093" y="711759"/>
                  </a:lnTo>
                  <a:cubicBezTo>
                    <a:pt x="40513" y="702361"/>
                    <a:pt x="44932" y="692937"/>
                    <a:pt x="49530" y="683628"/>
                  </a:cubicBezTo>
                  <a:cubicBezTo>
                    <a:pt x="67576" y="647306"/>
                    <a:pt x="54457" y="592925"/>
                    <a:pt x="22568" y="571741"/>
                  </a:cubicBezTo>
                  <a:cubicBezTo>
                    <a:pt x="17526" y="568414"/>
                    <a:pt x="14833" y="563423"/>
                    <a:pt x="10109" y="554152"/>
                  </a:cubicBezTo>
                  <a:lnTo>
                    <a:pt x="8039" y="550075"/>
                  </a:lnTo>
                  <a:cubicBezTo>
                    <a:pt x="7150" y="548386"/>
                    <a:pt x="6477" y="546570"/>
                    <a:pt x="5766" y="544779"/>
                  </a:cubicBezTo>
                  <a:lnTo>
                    <a:pt x="0" y="533022"/>
                  </a:lnTo>
                  <a:lnTo>
                    <a:pt x="0" y="399703"/>
                  </a:lnTo>
                  <a:lnTo>
                    <a:pt x="4876" y="392011"/>
                  </a:lnTo>
                  <a:cubicBezTo>
                    <a:pt x="13131" y="382880"/>
                    <a:pt x="21958" y="374244"/>
                    <a:pt x="30772" y="365595"/>
                  </a:cubicBezTo>
                  <a:lnTo>
                    <a:pt x="42443" y="354089"/>
                  </a:lnTo>
                  <a:cubicBezTo>
                    <a:pt x="46393" y="350139"/>
                    <a:pt x="50177" y="345885"/>
                    <a:pt x="53937" y="341617"/>
                  </a:cubicBezTo>
                  <a:cubicBezTo>
                    <a:pt x="60337" y="334378"/>
                    <a:pt x="66370" y="327533"/>
                    <a:pt x="72174" y="324168"/>
                  </a:cubicBezTo>
                  <a:cubicBezTo>
                    <a:pt x="98298" y="309042"/>
                    <a:pt x="116510" y="288354"/>
                    <a:pt x="134112" y="268351"/>
                  </a:cubicBezTo>
                  <a:lnTo>
                    <a:pt x="143332" y="257975"/>
                  </a:lnTo>
                  <a:cubicBezTo>
                    <a:pt x="174294" y="223609"/>
                    <a:pt x="164173" y="192824"/>
                    <a:pt x="155422" y="177597"/>
                  </a:cubicBezTo>
                  <a:cubicBezTo>
                    <a:pt x="152870" y="173114"/>
                    <a:pt x="150800" y="167208"/>
                    <a:pt x="148602" y="160960"/>
                  </a:cubicBezTo>
                  <a:cubicBezTo>
                    <a:pt x="147459" y="157721"/>
                    <a:pt x="146329" y="154495"/>
                    <a:pt x="145110" y="151346"/>
                  </a:cubicBezTo>
                  <a:cubicBezTo>
                    <a:pt x="133375" y="120815"/>
                    <a:pt x="114236" y="109525"/>
                    <a:pt x="100279" y="105410"/>
                  </a:cubicBezTo>
                  <a:cubicBezTo>
                    <a:pt x="93269" y="103359"/>
                    <a:pt x="84172" y="102130"/>
                    <a:pt x="73733" y="103716"/>
                  </a:cubicBezTo>
                  <a:cubicBezTo>
                    <a:pt x="63293" y="105302"/>
                    <a:pt x="51511" y="109703"/>
                    <a:pt x="39128" y="118910"/>
                  </a:cubicBezTo>
                  <a:cubicBezTo>
                    <a:pt x="37427" y="119532"/>
                    <a:pt x="35496" y="119685"/>
                    <a:pt x="31762" y="119913"/>
                  </a:cubicBezTo>
                  <a:cubicBezTo>
                    <a:pt x="27051" y="119647"/>
                    <a:pt x="19215" y="119139"/>
                    <a:pt x="10884" y="122911"/>
                  </a:cubicBezTo>
                  <a:lnTo>
                    <a:pt x="0" y="127816"/>
                  </a:lnTo>
                  <a:lnTo>
                    <a:pt x="0" y="24250"/>
                  </a:lnTo>
                  <a:lnTo>
                    <a:pt x="9474" y="21603"/>
                  </a:lnTo>
                  <a:cubicBezTo>
                    <a:pt x="14935" y="20752"/>
                    <a:pt x="25133" y="19139"/>
                    <a:pt x="32829" y="10224"/>
                  </a:cubicBezTo>
                  <a:cubicBezTo>
                    <a:pt x="38240" y="3962"/>
                    <a:pt x="46101" y="2946"/>
                    <a:pt x="62788" y="2070"/>
                  </a:cubicBezTo>
                  <a:cubicBezTo>
                    <a:pt x="67576" y="1816"/>
                    <a:pt x="72275" y="1562"/>
                    <a:pt x="76822" y="1067"/>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0" name="Shape 633">
              <a:extLst>
                <a:ext uri="{FF2B5EF4-FFF2-40B4-BE49-F238E27FC236}">
                  <a16:creationId xmlns:a16="http://schemas.microsoft.com/office/drawing/2014/main" id="{BA869391-25F9-444E-8EB8-0358960CBF25}"/>
                </a:ext>
              </a:extLst>
            </p:cNvPr>
            <p:cNvSpPr/>
            <p:nvPr/>
          </p:nvSpPr>
          <p:spPr>
            <a:xfrm>
              <a:off x="10488690" y="4677737"/>
              <a:ext cx="757723" cy="1156894"/>
            </a:xfrm>
            <a:custGeom>
              <a:avLst/>
              <a:gdLst/>
              <a:ahLst/>
              <a:cxnLst/>
              <a:rect l="0" t="0" r="0" b="0"/>
              <a:pathLst>
                <a:path w="757723" h="1156894">
                  <a:moveTo>
                    <a:pt x="362242" y="216"/>
                  </a:moveTo>
                  <a:cubicBezTo>
                    <a:pt x="379247" y="0"/>
                    <a:pt x="397802" y="2756"/>
                    <a:pt x="416915" y="5601"/>
                  </a:cubicBezTo>
                  <a:cubicBezTo>
                    <a:pt x="424510" y="6718"/>
                    <a:pt x="432092" y="7836"/>
                    <a:pt x="439648" y="8801"/>
                  </a:cubicBezTo>
                  <a:cubicBezTo>
                    <a:pt x="441452" y="9487"/>
                    <a:pt x="444081" y="10325"/>
                    <a:pt x="447243" y="10706"/>
                  </a:cubicBezTo>
                  <a:lnTo>
                    <a:pt x="483425" y="15024"/>
                  </a:lnTo>
                  <a:cubicBezTo>
                    <a:pt x="511137" y="18288"/>
                    <a:pt x="538861" y="21539"/>
                    <a:pt x="566445" y="25476"/>
                  </a:cubicBezTo>
                  <a:cubicBezTo>
                    <a:pt x="574256" y="26607"/>
                    <a:pt x="583527" y="30785"/>
                    <a:pt x="592467" y="34811"/>
                  </a:cubicBezTo>
                  <a:cubicBezTo>
                    <a:pt x="603872" y="39954"/>
                    <a:pt x="619531" y="45250"/>
                    <a:pt x="640118" y="40475"/>
                  </a:cubicBezTo>
                  <a:cubicBezTo>
                    <a:pt x="644525" y="39395"/>
                    <a:pt x="654558" y="41884"/>
                    <a:pt x="658342" y="42837"/>
                  </a:cubicBezTo>
                  <a:cubicBezTo>
                    <a:pt x="681964" y="48603"/>
                    <a:pt x="705358" y="55283"/>
                    <a:pt x="728700" y="62065"/>
                  </a:cubicBezTo>
                  <a:cubicBezTo>
                    <a:pt x="738048" y="64795"/>
                    <a:pt x="747138" y="67443"/>
                    <a:pt x="755723" y="70771"/>
                  </a:cubicBezTo>
                  <a:lnTo>
                    <a:pt x="757723" y="71836"/>
                  </a:lnTo>
                  <a:lnTo>
                    <a:pt x="757723" y="303236"/>
                  </a:lnTo>
                  <a:lnTo>
                    <a:pt x="734834" y="309829"/>
                  </a:lnTo>
                  <a:cubicBezTo>
                    <a:pt x="712317" y="319202"/>
                    <a:pt x="690029" y="329057"/>
                    <a:pt x="666178" y="340182"/>
                  </a:cubicBezTo>
                  <a:lnTo>
                    <a:pt x="655675" y="346469"/>
                  </a:lnTo>
                  <a:cubicBezTo>
                    <a:pt x="627126" y="364045"/>
                    <a:pt x="597586" y="382245"/>
                    <a:pt x="575068" y="412102"/>
                  </a:cubicBezTo>
                  <a:cubicBezTo>
                    <a:pt x="572973" y="414884"/>
                    <a:pt x="570776" y="417614"/>
                    <a:pt x="568591" y="420345"/>
                  </a:cubicBezTo>
                  <a:cubicBezTo>
                    <a:pt x="563753" y="426364"/>
                    <a:pt x="558952" y="432422"/>
                    <a:pt x="554799" y="438861"/>
                  </a:cubicBezTo>
                  <a:cubicBezTo>
                    <a:pt x="552755" y="442011"/>
                    <a:pt x="550634" y="445135"/>
                    <a:pt x="548475" y="448272"/>
                  </a:cubicBezTo>
                  <a:cubicBezTo>
                    <a:pt x="540550" y="459943"/>
                    <a:pt x="531545" y="473164"/>
                    <a:pt x="526262" y="488518"/>
                  </a:cubicBezTo>
                  <a:cubicBezTo>
                    <a:pt x="513067" y="526783"/>
                    <a:pt x="506730" y="561619"/>
                    <a:pt x="506907" y="595020"/>
                  </a:cubicBezTo>
                  <a:lnTo>
                    <a:pt x="506857" y="615963"/>
                  </a:lnTo>
                  <a:cubicBezTo>
                    <a:pt x="506806" y="628091"/>
                    <a:pt x="506730" y="640245"/>
                    <a:pt x="507035" y="652412"/>
                  </a:cubicBezTo>
                  <a:cubicBezTo>
                    <a:pt x="507542" y="671677"/>
                    <a:pt x="508584" y="690943"/>
                    <a:pt x="509968" y="710197"/>
                  </a:cubicBezTo>
                  <a:cubicBezTo>
                    <a:pt x="511480" y="730910"/>
                    <a:pt x="513486" y="751586"/>
                    <a:pt x="515480" y="772262"/>
                  </a:cubicBezTo>
                  <a:lnTo>
                    <a:pt x="527291" y="891514"/>
                  </a:lnTo>
                  <a:cubicBezTo>
                    <a:pt x="527672" y="895388"/>
                    <a:pt x="528358" y="899363"/>
                    <a:pt x="529044" y="903351"/>
                  </a:cubicBezTo>
                  <a:cubicBezTo>
                    <a:pt x="529666" y="906767"/>
                    <a:pt x="530606" y="911949"/>
                    <a:pt x="530542" y="913079"/>
                  </a:cubicBezTo>
                  <a:cubicBezTo>
                    <a:pt x="522922" y="936625"/>
                    <a:pt x="531520" y="953922"/>
                    <a:pt x="537946" y="966851"/>
                  </a:cubicBezTo>
                  <a:lnTo>
                    <a:pt x="539331" y="969404"/>
                  </a:lnTo>
                  <a:cubicBezTo>
                    <a:pt x="540080" y="974433"/>
                    <a:pt x="540766" y="979475"/>
                    <a:pt x="541464" y="984516"/>
                  </a:cubicBezTo>
                  <a:cubicBezTo>
                    <a:pt x="542569" y="992797"/>
                    <a:pt x="543712" y="1001077"/>
                    <a:pt x="545071" y="1009371"/>
                  </a:cubicBezTo>
                  <a:cubicBezTo>
                    <a:pt x="547014" y="1021093"/>
                    <a:pt x="555396" y="1029780"/>
                    <a:pt x="562496" y="1033958"/>
                  </a:cubicBezTo>
                  <a:cubicBezTo>
                    <a:pt x="566864" y="1036549"/>
                    <a:pt x="571297" y="1037641"/>
                    <a:pt x="575564" y="1037641"/>
                  </a:cubicBezTo>
                  <a:cubicBezTo>
                    <a:pt x="587311" y="1037641"/>
                    <a:pt x="597890" y="1029437"/>
                    <a:pt x="603021" y="1021296"/>
                  </a:cubicBezTo>
                  <a:cubicBezTo>
                    <a:pt x="627151" y="982917"/>
                    <a:pt x="639610" y="946188"/>
                    <a:pt x="641159" y="907682"/>
                  </a:cubicBezTo>
                  <a:cubicBezTo>
                    <a:pt x="642023" y="886460"/>
                    <a:pt x="642848" y="866432"/>
                    <a:pt x="650748" y="850633"/>
                  </a:cubicBezTo>
                  <a:cubicBezTo>
                    <a:pt x="663600" y="825017"/>
                    <a:pt x="679107" y="799592"/>
                    <a:pt x="694080" y="775018"/>
                  </a:cubicBezTo>
                  <a:lnTo>
                    <a:pt x="699490" y="766115"/>
                  </a:lnTo>
                  <a:cubicBezTo>
                    <a:pt x="704888" y="757301"/>
                    <a:pt x="712305" y="748944"/>
                    <a:pt x="718820" y="741908"/>
                  </a:cubicBezTo>
                  <a:cubicBezTo>
                    <a:pt x="722973" y="737451"/>
                    <a:pt x="727545" y="733311"/>
                    <a:pt x="732091" y="729145"/>
                  </a:cubicBezTo>
                  <a:lnTo>
                    <a:pt x="757723" y="701107"/>
                  </a:lnTo>
                  <a:lnTo>
                    <a:pt x="757723" y="936164"/>
                  </a:lnTo>
                  <a:lnTo>
                    <a:pt x="753249" y="957847"/>
                  </a:lnTo>
                  <a:lnTo>
                    <a:pt x="749401" y="971575"/>
                  </a:lnTo>
                  <a:cubicBezTo>
                    <a:pt x="741756" y="999249"/>
                    <a:pt x="734517" y="1025411"/>
                    <a:pt x="718744" y="1046162"/>
                  </a:cubicBezTo>
                  <a:cubicBezTo>
                    <a:pt x="704342" y="1065136"/>
                    <a:pt x="688619" y="1084974"/>
                    <a:pt x="671296" y="1101509"/>
                  </a:cubicBezTo>
                  <a:cubicBezTo>
                    <a:pt x="662216" y="1110170"/>
                    <a:pt x="651218" y="1117714"/>
                    <a:pt x="639584" y="1125715"/>
                  </a:cubicBezTo>
                  <a:cubicBezTo>
                    <a:pt x="632828" y="1130351"/>
                    <a:pt x="626084" y="1134999"/>
                    <a:pt x="619607" y="1139901"/>
                  </a:cubicBezTo>
                  <a:cubicBezTo>
                    <a:pt x="601421" y="1153579"/>
                    <a:pt x="591388" y="1156894"/>
                    <a:pt x="579945" y="1153185"/>
                  </a:cubicBezTo>
                  <a:cubicBezTo>
                    <a:pt x="574408" y="1151382"/>
                    <a:pt x="569188" y="1148715"/>
                    <a:pt x="563931" y="1146124"/>
                  </a:cubicBezTo>
                  <a:lnTo>
                    <a:pt x="557276" y="1142911"/>
                  </a:lnTo>
                  <a:cubicBezTo>
                    <a:pt x="550850" y="1139901"/>
                    <a:pt x="544296" y="1137209"/>
                    <a:pt x="537730" y="1134516"/>
                  </a:cubicBezTo>
                  <a:cubicBezTo>
                    <a:pt x="520420" y="1127430"/>
                    <a:pt x="505472" y="1121321"/>
                    <a:pt x="495109" y="1109434"/>
                  </a:cubicBezTo>
                  <a:cubicBezTo>
                    <a:pt x="489331" y="1102792"/>
                    <a:pt x="482587" y="1098144"/>
                    <a:pt x="477152" y="1094410"/>
                  </a:cubicBezTo>
                  <a:cubicBezTo>
                    <a:pt x="473926" y="1092213"/>
                    <a:pt x="469925" y="1089469"/>
                    <a:pt x="468719" y="1087857"/>
                  </a:cubicBezTo>
                  <a:lnTo>
                    <a:pt x="461327" y="1078306"/>
                  </a:lnTo>
                  <a:cubicBezTo>
                    <a:pt x="447662" y="1060793"/>
                    <a:pt x="434759" y="1044245"/>
                    <a:pt x="430949" y="1024916"/>
                  </a:cubicBezTo>
                  <a:lnTo>
                    <a:pt x="430352" y="1021626"/>
                  </a:lnTo>
                  <a:cubicBezTo>
                    <a:pt x="428752" y="1012673"/>
                    <a:pt x="426555" y="1000417"/>
                    <a:pt x="417957" y="990448"/>
                  </a:cubicBezTo>
                  <a:cubicBezTo>
                    <a:pt x="409892" y="981113"/>
                    <a:pt x="406654" y="972439"/>
                    <a:pt x="406781" y="960552"/>
                  </a:cubicBezTo>
                  <a:cubicBezTo>
                    <a:pt x="406997" y="938403"/>
                    <a:pt x="406069" y="916203"/>
                    <a:pt x="405142" y="894753"/>
                  </a:cubicBezTo>
                  <a:lnTo>
                    <a:pt x="403644" y="853694"/>
                  </a:lnTo>
                  <a:cubicBezTo>
                    <a:pt x="403098" y="835266"/>
                    <a:pt x="402526" y="816839"/>
                    <a:pt x="401294" y="798449"/>
                  </a:cubicBezTo>
                  <a:cubicBezTo>
                    <a:pt x="400799" y="791286"/>
                    <a:pt x="399542" y="784149"/>
                    <a:pt x="398234" y="777037"/>
                  </a:cubicBezTo>
                  <a:cubicBezTo>
                    <a:pt x="397167" y="771309"/>
                    <a:pt x="396011" y="765607"/>
                    <a:pt x="395808" y="759854"/>
                  </a:cubicBezTo>
                  <a:cubicBezTo>
                    <a:pt x="395186" y="740245"/>
                    <a:pt x="395338" y="720598"/>
                    <a:pt x="395465" y="700964"/>
                  </a:cubicBezTo>
                  <a:lnTo>
                    <a:pt x="395554" y="672732"/>
                  </a:lnTo>
                  <a:cubicBezTo>
                    <a:pt x="395554" y="668477"/>
                    <a:pt x="395541" y="664223"/>
                    <a:pt x="395338" y="659968"/>
                  </a:cubicBezTo>
                  <a:lnTo>
                    <a:pt x="392722" y="609384"/>
                  </a:lnTo>
                  <a:lnTo>
                    <a:pt x="394221" y="590880"/>
                  </a:lnTo>
                  <a:cubicBezTo>
                    <a:pt x="395363" y="576161"/>
                    <a:pt x="396506" y="561429"/>
                    <a:pt x="398424" y="546786"/>
                  </a:cubicBezTo>
                  <a:lnTo>
                    <a:pt x="400482" y="529857"/>
                  </a:lnTo>
                  <a:cubicBezTo>
                    <a:pt x="402806" y="510006"/>
                    <a:pt x="404977" y="491261"/>
                    <a:pt x="410540" y="474510"/>
                  </a:cubicBezTo>
                  <a:cubicBezTo>
                    <a:pt x="418592" y="450279"/>
                    <a:pt x="430758" y="424028"/>
                    <a:pt x="448551" y="392798"/>
                  </a:cubicBezTo>
                  <a:cubicBezTo>
                    <a:pt x="458635" y="375107"/>
                    <a:pt x="468173" y="358407"/>
                    <a:pt x="483298" y="348298"/>
                  </a:cubicBezTo>
                  <a:cubicBezTo>
                    <a:pt x="494106" y="341046"/>
                    <a:pt x="503351" y="332715"/>
                    <a:pt x="512267" y="324663"/>
                  </a:cubicBezTo>
                  <a:cubicBezTo>
                    <a:pt x="515950" y="321348"/>
                    <a:pt x="519607" y="318046"/>
                    <a:pt x="523392" y="314846"/>
                  </a:cubicBezTo>
                  <a:cubicBezTo>
                    <a:pt x="526085" y="314058"/>
                    <a:pt x="528701" y="313144"/>
                    <a:pt x="531050" y="311976"/>
                  </a:cubicBezTo>
                  <a:lnTo>
                    <a:pt x="533717" y="310667"/>
                  </a:lnTo>
                  <a:cubicBezTo>
                    <a:pt x="539407" y="307886"/>
                    <a:pt x="545858" y="304724"/>
                    <a:pt x="552132" y="300241"/>
                  </a:cubicBezTo>
                  <a:cubicBezTo>
                    <a:pt x="570077" y="287490"/>
                    <a:pt x="587896" y="274561"/>
                    <a:pt x="605701" y="261633"/>
                  </a:cubicBezTo>
                  <a:lnTo>
                    <a:pt x="623113" y="248996"/>
                  </a:lnTo>
                  <a:cubicBezTo>
                    <a:pt x="632434" y="246418"/>
                    <a:pt x="641629" y="243243"/>
                    <a:pt x="650824" y="240043"/>
                  </a:cubicBezTo>
                  <a:cubicBezTo>
                    <a:pt x="669125" y="233680"/>
                    <a:pt x="686422" y="227660"/>
                    <a:pt x="703846" y="227648"/>
                  </a:cubicBezTo>
                  <a:cubicBezTo>
                    <a:pt x="714641" y="227597"/>
                    <a:pt x="722084" y="221729"/>
                    <a:pt x="726237" y="218427"/>
                  </a:cubicBezTo>
                  <a:lnTo>
                    <a:pt x="747814" y="204330"/>
                  </a:lnTo>
                  <a:lnTo>
                    <a:pt x="734022" y="182677"/>
                  </a:lnTo>
                  <a:cubicBezTo>
                    <a:pt x="732244" y="179133"/>
                    <a:pt x="728929" y="172580"/>
                    <a:pt x="721639" y="167754"/>
                  </a:cubicBezTo>
                  <a:cubicBezTo>
                    <a:pt x="715365" y="163601"/>
                    <a:pt x="706742" y="157924"/>
                    <a:pt x="696201" y="155194"/>
                  </a:cubicBezTo>
                  <a:cubicBezTo>
                    <a:pt x="690473" y="153721"/>
                    <a:pt x="684466" y="152933"/>
                    <a:pt x="678485" y="152247"/>
                  </a:cubicBezTo>
                  <a:cubicBezTo>
                    <a:pt x="673417" y="151651"/>
                    <a:pt x="668172" y="151054"/>
                    <a:pt x="665531" y="149847"/>
                  </a:cubicBezTo>
                  <a:cubicBezTo>
                    <a:pt x="641705" y="139040"/>
                    <a:pt x="617931" y="135903"/>
                    <a:pt x="594944" y="132893"/>
                  </a:cubicBezTo>
                  <a:lnTo>
                    <a:pt x="583082" y="131293"/>
                  </a:lnTo>
                  <a:cubicBezTo>
                    <a:pt x="571563" y="129654"/>
                    <a:pt x="559968" y="128333"/>
                    <a:pt x="548386" y="127013"/>
                  </a:cubicBezTo>
                  <a:cubicBezTo>
                    <a:pt x="524548" y="124308"/>
                    <a:pt x="502043" y="121755"/>
                    <a:pt x="480390" y="116421"/>
                  </a:cubicBezTo>
                  <a:cubicBezTo>
                    <a:pt x="448284" y="108496"/>
                    <a:pt x="419112" y="101943"/>
                    <a:pt x="387578" y="101905"/>
                  </a:cubicBezTo>
                  <a:cubicBezTo>
                    <a:pt x="383819" y="101905"/>
                    <a:pt x="380060" y="101295"/>
                    <a:pt x="376301" y="100774"/>
                  </a:cubicBezTo>
                  <a:cubicBezTo>
                    <a:pt x="369684" y="99860"/>
                    <a:pt x="363105" y="99098"/>
                    <a:pt x="356463" y="99212"/>
                  </a:cubicBezTo>
                  <a:lnTo>
                    <a:pt x="348627" y="99276"/>
                  </a:lnTo>
                  <a:cubicBezTo>
                    <a:pt x="334886" y="99352"/>
                    <a:pt x="319316" y="99428"/>
                    <a:pt x="304266" y="105245"/>
                  </a:cubicBezTo>
                  <a:cubicBezTo>
                    <a:pt x="291058" y="110338"/>
                    <a:pt x="279641" y="117310"/>
                    <a:pt x="268567" y="124041"/>
                  </a:cubicBezTo>
                  <a:cubicBezTo>
                    <a:pt x="261823" y="128156"/>
                    <a:pt x="255054" y="132309"/>
                    <a:pt x="248005" y="135763"/>
                  </a:cubicBezTo>
                  <a:cubicBezTo>
                    <a:pt x="243611" y="137909"/>
                    <a:pt x="237998" y="139573"/>
                    <a:pt x="232041" y="141364"/>
                  </a:cubicBezTo>
                  <a:cubicBezTo>
                    <a:pt x="225044" y="143434"/>
                    <a:pt x="217106" y="145796"/>
                    <a:pt x="209270" y="149517"/>
                  </a:cubicBezTo>
                  <a:cubicBezTo>
                    <a:pt x="200431" y="153708"/>
                    <a:pt x="192049" y="158801"/>
                    <a:pt x="183667" y="163919"/>
                  </a:cubicBezTo>
                  <a:cubicBezTo>
                    <a:pt x="177965" y="167424"/>
                    <a:pt x="172250" y="170942"/>
                    <a:pt x="166294" y="174028"/>
                  </a:cubicBezTo>
                  <a:cubicBezTo>
                    <a:pt x="159207" y="177698"/>
                    <a:pt x="151879" y="180975"/>
                    <a:pt x="144564" y="184264"/>
                  </a:cubicBezTo>
                  <a:cubicBezTo>
                    <a:pt x="131242" y="190246"/>
                    <a:pt x="117462" y="196444"/>
                    <a:pt x="104330" y="204965"/>
                  </a:cubicBezTo>
                  <a:cubicBezTo>
                    <a:pt x="80086" y="220675"/>
                    <a:pt x="54724" y="238277"/>
                    <a:pt x="33375" y="260541"/>
                  </a:cubicBezTo>
                  <a:cubicBezTo>
                    <a:pt x="25736" y="268491"/>
                    <a:pt x="19012" y="277000"/>
                    <a:pt x="12792" y="285712"/>
                  </a:cubicBezTo>
                  <a:lnTo>
                    <a:pt x="0" y="304942"/>
                  </a:lnTo>
                  <a:lnTo>
                    <a:pt x="0" y="168915"/>
                  </a:lnTo>
                  <a:lnTo>
                    <a:pt x="10077" y="158055"/>
                  </a:lnTo>
                  <a:cubicBezTo>
                    <a:pt x="12897" y="153552"/>
                    <a:pt x="14840" y="148990"/>
                    <a:pt x="16471" y="145136"/>
                  </a:cubicBezTo>
                  <a:cubicBezTo>
                    <a:pt x="17310" y="143180"/>
                    <a:pt x="18097" y="141173"/>
                    <a:pt x="19113" y="139408"/>
                  </a:cubicBezTo>
                  <a:cubicBezTo>
                    <a:pt x="20599" y="136804"/>
                    <a:pt x="22123" y="134150"/>
                    <a:pt x="24079" y="131826"/>
                  </a:cubicBezTo>
                  <a:lnTo>
                    <a:pt x="29692" y="124943"/>
                  </a:lnTo>
                  <a:cubicBezTo>
                    <a:pt x="33934" y="119609"/>
                    <a:pt x="37960" y="114579"/>
                    <a:pt x="41846" y="111544"/>
                  </a:cubicBezTo>
                  <a:cubicBezTo>
                    <a:pt x="44665" y="109334"/>
                    <a:pt x="47510" y="106972"/>
                    <a:pt x="50406" y="104585"/>
                  </a:cubicBezTo>
                  <a:cubicBezTo>
                    <a:pt x="56921" y="99149"/>
                    <a:pt x="66815" y="90919"/>
                    <a:pt x="71564" y="90297"/>
                  </a:cubicBezTo>
                  <a:cubicBezTo>
                    <a:pt x="88659" y="88036"/>
                    <a:pt x="101879" y="80950"/>
                    <a:pt x="112534" y="75260"/>
                  </a:cubicBezTo>
                  <a:cubicBezTo>
                    <a:pt x="116421" y="73177"/>
                    <a:pt x="120269" y="71082"/>
                    <a:pt x="124346" y="69317"/>
                  </a:cubicBezTo>
                  <a:lnTo>
                    <a:pt x="134709" y="64668"/>
                  </a:lnTo>
                  <a:cubicBezTo>
                    <a:pt x="149860" y="57785"/>
                    <a:pt x="162953" y="51841"/>
                    <a:pt x="176923" y="50965"/>
                  </a:cubicBezTo>
                  <a:cubicBezTo>
                    <a:pt x="188290" y="50254"/>
                    <a:pt x="197561" y="45568"/>
                    <a:pt x="204978" y="41808"/>
                  </a:cubicBezTo>
                  <a:lnTo>
                    <a:pt x="209550" y="39561"/>
                  </a:lnTo>
                  <a:cubicBezTo>
                    <a:pt x="220218" y="34595"/>
                    <a:pt x="231990" y="31763"/>
                    <a:pt x="248970" y="30061"/>
                  </a:cubicBezTo>
                  <a:cubicBezTo>
                    <a:pt x="262737" y="28664"/>
                    <a:pt x="274574" y="23266"/>
                    <a:pt x="285026" y="18491"/>
                  </a:cubicBezTo>
                  <a:cubicBezTo>
                    <a:pt x="291033" y="15748"/>
                    <a:pt x="296723" y="13170"/>
                    <a:pt x="301714" y="11836"/>
                  </a:cubicBezTo>
                  <a:lnTo>
                    <a:pt x="306463" y="10579"/>
                  </a:lnTo>
                  <a:cubicBezTo>
                    <a:pt x="326136" y="5309"/>
                    <a:pt x="344716" y="343"/>
                    <a:pt x="362242" y="216"/>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1" name="Shape 634">
              <a:extLst>
                <a:ext uri="{FF2B5EF4-FFF2-40B4-BE49-F238E27FC236}">
                  <a16:creationId xmlns:a16="http://schemas.microsoft.com/office/drawing/2014/main" id="{4301A268-3613-4F3A-8980-ECB3D6AA892F}"/>
                </a:ext>
              </a:extLst>
            </p:cNvPr>
            <p:cNvSpPr/>
            <p:nvPr/>
          </p:nvSpPr>
          <p:spPr>
            <a:xfrm>
              <a:off x="11246413" y="4749573"/>
              <a:ext cx="414322" cy="1295352"/>
            </a:xfrm>
            <a:custGeom>
              <a:avLst/>
              <a:gdLst/>
              <a:ahLst/>
              <a:cxnLst/>
              <a:rect l="0" t="0" r="0" b="0"/>
              <a:pathLst>
                <a:path w="414322" h="1295352">
                  <a:moveTo>
                    <a:pt x="0" y="0"/>
                  </a:moveTo>
                  <a:lnTo>
                    <a:pt x="21993" y="11717"/>
                  </a:lnTo>
                  <a:cubicBezTo>
                    <a:pt x="30705" y="18168"/>
                    <a:pt x="40294" y="21001"/>
                    <a:pt x="48003" y="23274"/>
                  </a:cubicBezTo>
                  <a:cubicBezTo>
                    <a:pt x="51432" y="24290"/>
                    <a:pt x="56652" y="25839"/>
                    <a:pt x="58036" y="26881"/>
                  </a:cubicBezTo>
                  <a:cubicBezTo>
                    <a:pt x="76718" y="41537"/>
                    <a:pt x="95158" y="57678"/>
                    <a:pt x="113001" y="73299"/>
                  </a:cubicBezTo>
                  <a:cubicBezTo>
                    <a:pt x="122565" y="81681"/>
                    <a:pt x="132128" y="90076"/>
                    <a:pt x="141818" y="98318"/>
                  </a:cubicBezTo>
                  <a:cubicBezTo>
                    <a:pt x="149908" y="105176"/>
                    <a:pt x="158188" y="111831"/>
                    <a:pt x="166469" y="118473"/>
                  </a:cubicBezTo>
                  <a:cubicBezTo>
                    <a:pt x="181912" y="130843"/>
                    <a:pt x="196491" y="142540"/>
                    <a:pt x="209547" y="155570"/>
                  </a:cubicBezTo>
                  <a:cubicBezTo>
                    <a:pt x="223415" y="169375"/>
                    <a:pt x="235277" y="185821"/>
                    <a:pt x="247825" y="203220"/>
                  </a:cubicBezTo>
                  <a:lnTo>
                    <a:pt x="254327" y="212237"/>
                  </a:lnTo>
                  <a:cubicBezTo>
                    <a:pt x="275536" y="241320"/>
                    <a:pt x="293037" y="265641"/>
                    <a:pt x="309305" y="291676"/>
                  </a:cubicBezTo>
                  <a:cubicBezTo>
                    <a:pt x="319237" y="307627"/>
                    <a:pt x="326768" y="325915"/>
                    <a:pt x="332826" y="341701"/>
                  </a:cubicBezTo>
                  <a:cubicBezTo>
                    <a:pt x="346326" y="376842"/>
                    <a:pt x="358353" y="412173"/>
                    <a:pt x="367357" y="439008"/>
                  </a:cubicBezTo>
                  <a:cubicBezTo>
                    <a:pt x="370304" y="447810"/>
                    <a:pt x="373339" y="456598"/>
                    <a:pt x="376400" y="465387"/>
                  </a:cubicBezTo>
                  <a:cubicBezTo>
                    <a:pt x="386610" y="494838"/>
                    <a:pt x="396250" y="522650"/>
                    <a:pt x="402206" y="551251"/>
                  </a:cubicBezTo>
                  <a:cubicBezTo>
                    <a:pt x="404479" y="562110"/>
                    <a:pt x="407019" y="572892"/>
                    <a:pt x="409572" y="583649"/>
                  </a:cubicBezTo>
                  <a:cubicBezTo>
                    <a:pt x="411172" y="590430"/>
                    <a:pt x="412785" y="597212"/>
                    <a:pt x="414322" y="604032"/>
                  </a:cubicBezTo>
                  <a:cubicBezTo>
                    <a:pt x="414169" y="604845"/>
                    <a:pt x="413941" y="605658"/>
                    <a:pt x="413750" y="606496"/>
                  </a:cubicBezTo>
                  <a:cubicBezTo>
                    <a:pt x="412950" y="610065"/>
                    <a:pt x="411820" y="614942"/>
                    <a:pt x="411744" y="620529"/>
                  </a:cubicBezTo>
                  <a:cubicBezTo>
                    <a:pt x="411617" y="630537"/>
                    <a:pt x="411744" y="640545"/>
                    <a:pt x="411845" y="650565"/>
                  </a:cubicBezTo>
                  <a:cubicBezTo>
                    <a:pt x="412023" y="666567"/>
                    <a:pt x="412213" y="682556"/>
                    <a:pt x="411350" y="698482"/>
                  </a:cubicBezTo>
                  <a:cubicBezTo>
                    <a:pt x="410461" y="714090"/>
                    <a:pt x="408454" y="729839"/>
                    <a:pt x="406333" y="746488"/>
                  </a:cubicBezTo>
                  <a:cubicBezTo>
                    <a:pt x="405241" y="754908"/>
                    <a:pt x="404162" y="763430"/>
                    <a:pt x="403197" y="772104"/>
                  </a:cubicBezTo>
                  <a:cubicBezTo>
                    <a:pt x="402079" y="778086"/>
                    <a:pt x="400898" y="783826"/>
                    <a:pt x="399729" y="789452"/>
                  </a:cubicBezTo>
                  <a:cubicBezTo>
                    <a:pt x="397875" y="798469"/>
                    <a:pt x="396097" y="807194"/>
                    <a:pt x="394688" y="816046"/>
                  </a:cubicBezTo>
                  <a:cubicBezTo>
                    <a:pt x="393506" y="823742"/>
                    <a:pt x="392643" y="831489"/>
                    <a:pt x="391805" y="839236"/>
                  </a:cubicBezTo>
                  <a:cubicBezTo>
                    <a:pt x="390890" y="847440"/>
                    <a:pt x="390014" y="855632"/>
                    <a:pt x="388604" y="863696"/>
                  </a:cubicBezTo>
                  <a:cubicBezTo>
                    <a:pt x="388287" y="865525"/>
                    <a:pt x="386509" y="869170"/>
                    <a:pt x="384985" y="872396"/>
                  </a:cubicBezTo>
                  <a:cubicBezTo>
                    <a:pt x="383918" y="874606"/>
                    <a:pt x="382851" y="876816"/>
                    <a:pt x="381886" y="879038"/>
                  </a:cubicBezTo>
                  <a:lnTo>
                    <a:pt x="379066" y="885502"/>
                  </a:lnTo>
                  <a:cubicBezTo>
                    <a:pt x="374596" y="895840"/>
                    <a:pt x="370100" y="906178"/>
                    <a:pt x="365401" y="916389"/>
                  </a:cubicBezTo>
                  <a:lnTo>
                    <a:pt x="358061" y="932403"/>
                  </a:lnTo>
                  <a:cubicBezTo>
                    <a:pt x="350644" y="948647"/>
                    <a:pt x="343253" y="964890"/>
                    <a:pt x="335074" y="980689"/>
                  </a:cubicBezTo>
                  <a:cubicBezTo>
                    <a:pt x="322272" y="1005390"/>
                    <a:pt x="311033" y="1025240"/>
                    <a:pt x="299653" y="1043160"/>
                  </a:cubicBezTo>
                  <a:lnTo>
                    <a:pt x="287715" y="1062299"/>
                  </a:lnTo>
                  <a:cubicBezTo>
                    <a:pt x="272552" y="1086810"/>
                    <a:pt x="258213" y="1109962"/>
                    <a:pt x="240662" y="1129939"/>
                  </a:cubicBezTo>
                  <a:cubicBezTo>
                    <a:pt x="226451" y="1146132"/>
                    <a:pt x="207197" y="1160826"/>
                    <a:pt x="183448" y="1173589"/>
                  </a:cubicBezTo>
                  <a:cubicBezTo>
                    <a:pt x="166786" y="1182543"/>
                    <a:pt x="150962" y="1192868"/>
                    <a:pt x="135671" y="1202837"/>
                  </a:cubicBezTo>
                  <a:lnTo>
                    <a:pt x="124368" y="1210165"/>
                  </a:lnTo>
                  <a:cubicBezTo>
                    <a:pt x="110931" y="1218801"/>
                    <a:pt x="98866" y="1229215"/>
                    <a:pt x="87195" y="1239273"/>
                  </a:cubicBezTo>
                  <a:cubicBezTo>
                    <a:pt x="82280" y="1243528"/>
                    <a:pt x="77340" y="1247770"/>
                    <a:pt x="72349" y="1251834"/>
                  </a:cubicBezTo>
                  <a:cubicBezTo>
                    <a:pt x="56207" y="1264959"/>
                    <a:pt x="40789" y="1275672"/>
                    <a:pt x="25554" y="1284278"/>
                  </a:cubicBezTo>
                  <a:lnTo>
                    <a:pt x="0" y="1295352"/>
                  </a:lnTo>
                  <a:lnTo>
                    <a:pt x="0" y="1178133"/>
                  </a:lnTo>
                  <a:lnTo>
                    <a:pt x="8036" y="1173259"/>
                  </a:lnTo>
                  <a:cubicBezTo>
                    <a:pt x="12163" y="1170275"/>
                    <a:pt x="16265" y="1167265"/>
                    <a:pt x="20545" y="1164547"/>
                  </a:cubicBezTo>
                  <a:lnTo>
                    <a:pt x="35595" y="1155034"/>
                  </a:lnTo>
                  <a:cubicBezTo>
                    <a:pt x="71625" y="1132378"/>
                    <a:pt x="108925" y="1108933"/>
                    <a:pt x="137995" y="1073551"/>
                  </a:cubicBezTo>
                  <a:cubicBezTo>
                    <a:pt x="160500" y="1046170"/>
                    <a:pt x="179740" y="1018547"/>
                    <a:pt x="195132" y="991484"/>
                  </a:cubicBezTo>
                  <a:cubicBezTo>
                    <a:pt x="204632" y="974821"/>
                    <a:pt x="212112" y="957486"/>
                    <a:pt x="219377" y="940709"/>
                  </a:cubicBezTo>
                  <a:cubicBezTo>
                    <a:pt x="225358" y="926866"/>
                    <a:pt x="231023" y="913811"/>
                    <a:pt x="237627" y="901339"/>
                  </a:cubicBezTo>
                  <a:cubicBezTo>
                    <a:pt x="260042" y="858985"/>
                    <a:pt x="272031" y="812706"/>
                    <a:pt x="274304" y="759810"/>
                  </a:cubicBezTo>
                  <a:cubicBezTo>
                    <a:pt x="274495" y="755162"/>
                    <a:pt x="275142" y="752864"/>
                    <a:pt x="275511" y="751949"/>
                  </a:cubicBezTo>
                  <a:cubicBezTo>
                    <a:pt x="278279" y="744913"/>
                    <a:pt x="284032" y="730296"/>
                    <a:pt x="275333" y="716554"/>
                  </a:cubicBezTo>
                  <a:cubicBezTo>
                    <a:pt x="266684" y="702851"/>
                    <a:pt x="251089" y="701784"/>
                    <a:pt x="243583" y="701264"/>
                  </a:cubicBezTo>
                  <a:cubicBezTo>
                    <a:pt x="229460" y="700285"/>
                    <a:pt x="215351" y="699142"/>
                    <a:pt x="201241" y="697987"/>
                  </a:cubicBezTo>
                  <a:cubicBezTo>
                    <a:pt x="178305" y="696120"/>
                    <a:pt x="155394" y="694253"/>
                    <a:pt x="132432" y="693123"/>
                  </a:cubicBezTo>
                  <a:cubicBezTo>
                    <a:pt x="118069" y="692335"/>
                    <a:pt x="98790" y="695980"/>
                    <a:pt x="86585" y="708121"/>
                  </a:cubicBezTo>
                  <a:cubicBezTo>
                    <a:pt x="68120" y="726524"/>
                    <a:pt x="51775" y="747123"/>
                    <a:pt x="37894" y="765284"/>
                  </a:cubicBezTo>
                  <a:cubicBezTo>
                    <a:pt x="27924" y="778289"/>
                    <a:pt x="16634" y="793034"/>
                    <a:pt x="11249" y="811144"/>
                  </a:cubicBezTo>
                  <a:cubicBezTo>
                    <a:pt x="7147" y="824999"/>
                    <a:pt x="4772" y="838830"/>
                    <a:pt x="2499" y="852216"/>
                  </a:cubicBezTo>
                  <a:lnTo>
                    <a:pt x="0" y="864327"/>
                  </a:lnTo>
                  <a:lnTo>
                    <a:pt x="0" y="629270"/>
                  </a:lnTo>
                  <a:lnTo>
                    <a:pt x="2499" y="626537"/>
                  </a:lnTo>
                  <a:cubicBezTo>
                    <a:pt x="10462" y="614294"/>
                    <a:pt x="25117" y="609900"/>
                    <a:pt x="31061" y="608579"/>
                  </a:cubicBezTo>
                  <a:cubicBezTo>
                    <a:pt x="38160" y="607004"/>
                    <a:pt x="45158" y="604820"/>
                    <a:pt x="52181" y="602584"/>
                  </a:cubicBezTo>
                  <a:cubicBezTo>
                    <a:pt x="65643" y="598317"/>
                    <a:pt x="77238" y="594660"/>
                    <a:pt x="89354" y="596476"/>
                  </a:cubicBezTo>
                  <a:cubicBezTo>
                    <a:pt x="106385" y="599067"/>
                    <a:pt x="124127" y="601569"/>
                    <a:pt x="141602" y="603613"/>
                  </a:cubicBezTo>
                  <a:lnTo>
                    <a:pt x="145437" y="604083"/>
                  </a:lnTo>
                  <a:cubicBezTo>
                    <a:pt x="164043" y="606420"/>
                    <a:pt x="198422" y="610623"/>
                    <a:pt x="217853" y="576448"/>
                  </a:cubicBezTo>
                  <a:cubicBezTo>
                    <a:pt x="227073" y="560256"/>
                    <a:pt x="234922" y="543529"/>
                    <a:pt x="243583" y="525089"/>
                  </a:cubicBezTo>
                  <a:cubicBezTo>
                    <a:pt x="247507" y="516885"/>
                    <a:pt x="253438" y="504477"/>
                    <a:pt x="249755" y="490519"/>
                  </a:cubicBezTo>
                  <a:lnTo>
                    <a:pt x="248003" y="483865"/>
                  </a:lnTo>
                  <a:cubicBezTo>
                    <a:pt x="238935" y="449308"/>
                    <a:pt x="229511" y="413570"/>
                    <a:pt x="217230" y="378925"/>
                  </a:cubicBezTo>
                  <a:cubicBezTo>
                    <a:pt x="212316" y="365069"/>
                    <a:pt x="205369" y="352928"/>
                    <a:pt x="198663" y="341193"/>
                  </a:cubicBezTo>
                  <a:cubicBezTo>
                    <a:pt x="193583" y="332328"/>
                    <a:pt x="188808" y="323947"/>
                    <a:pt x="185366" y="315628"/>
                  </a:cubicBezTo>
                  <a:cubicBezTo>
                    <a:pt x="172425" y="284195"/>
                    <a:pt x="151190" y="260192"/>
                    <a:pt x="132128" y="240838"/>
                  </a:cubicBezTo>
                  <a:cubicBezTo>
                    <a:pt x="120342" y="228887"/>
                    <a:pt x="101267" y="221432"/>
                    <a:pt x="85303" y="221838"/>
                  </a:cubicBezTo>
                  <a:cubicBezTo>
                    <a:pt x="61986" y="222677"/>
                    <a:pt x="38973" y="225674"/>
                    <a:pt x="16710" y="228582"/>
                  </a:cubicBezTo>
                  <a:lnTo>
                    <a:pt x="4226" y="230182"/>
                  </a:lnTo>
                  <a:lnTo>
                    <a:pt x="0" y="231400"/>
                  </a:lnTo>
                  <a:lnTo>
                    <a:pt x="0"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Tree>
    <p:extLst>
      <p:ext uri="{BB962C8B-B14F-4D97-AF65-F5344CB8AC3E}">
        <p14:creationId xmlns:p14="http://schemas.microsoft.com/office/powerpoint/2010/main" val="2011548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4FDEDE-11BD-439C-A30F-76F01AC18F7F}"/>
              </a:ext>
            </a:extLst>
          </p:cNvPr>
          <p:cNvSpPr>
            <a:spLocks noGrp="1"/>
          </p:cNvSpPr>
          <p:nvPr>
            <p:ph type="title"/>
          </p:nvPr>
        </p:nvSpPr>
        <p:spPr>
          <a:xfrm>
            <a:off x="838200" y="365125"/>
            <a:ext cx="10515600" cy="1325563"/>
          </a:xfrm>
        </p:spPr>
        <p:txBody>
          <a:bodyPr>
            <a:normAutofit/>
          </a:bodyPr>
          <a:lstStyle/>
          <a:p>
            <a:r>
              <a:rPr lang="en-GB" sz="5400" dirty="0"/>
              <a:t>Wellbeing and Stress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ABE08D-CCE7-40EF-AEDB-FCBA40E90D41}"/>
              </a:ext>
            </a:extLst>
          </p:cNvPr>
          <p:cNvSpPr>
            <a:spLocks noGrp="1"/>
          </p:cNvSpPr>
          <p:nvPr>
            <p:ph idx="1"/>
          </p:nvPr>
        </p:nvSpPr>
        <p:spPr>
          <a:xfrm>
            <a:off x="838200" y="2055813"/>
            <a:ext cx="10515600" cy="4251960"/>
          </a:xfrm>
        </p:spPr>
        <p:txBody>
          <a:bodyPr>
            <a:normAutofit/>
          </a:bodyPr>
          <a:lstStyle/>
          <a:p>
            <a:pPr algn="ctr"/>
            <a:r>
              <a:rPr lang="en-GB" sz="2800" dirty="0">
                <a:solidFill>
                  <a:schemeClr val="tx1"/>
                </a:solidFill>
                <a:latin typeface="+mn-lt"/>
              </a:rPr>
              <a:t>Wellbeing is about feeling good and functioning well. It encompasses a person’s experience of their life, and a judgment of their circumstances compared with social standards and ideals</a:t>
            </a:r>
          </a:p>
          <a:p>
            <a:pPr algn="ctr"/>
            <a:endParaRPr lang="en-GB" sz="2800" b="0" i="0" dirty="0">
              <a:solidFill>
                <a:schemeClr val="tx1"/>
              </a:solidFill>
              <a:effectLst/>
              <a:latin typeface="+mn-lt"/>
            </a:endParaRPr>
          </a:p>
          <a:p>
            <a:pPr algn="ctr"/>
            <a:r>
              <a:rPr lang="en-GB" sz="2800" b="0" i="0" dirty="0">
                <a:solidFill>
                  <a:schemeClr val="tx1"/>
                </a:solidFill>
                <a:effectLst/>
                <a:latin typeface="+mn-lt"/>
              </a:rPr>
              <a:t>Stress can be defined as a state of mental or emotional strain or tension resulting from adverse or very demanding circumstances.</a:t>
            </a:r>
            <a:endParaRPr lang="en-GB" sz="2800" dirty="0">
              <a:solidFill>
                <a:schemeClr val="tx1"/>
              </a:solidFill>
              <a:latin typeface="+mn-lt"/>
            </a:endParaRPr>
          </a:p>
        </p:txBody>
      </p:sp>
      <p:sp>
        <p:nvSpPr>
          <p:cNvPr id="4" name="Slide Number Placeholder 3">
            <a:extLst>
              <a:ext uri="{FF2B5EF4-FFF2-40B4-BE49-F238E27FC236}">
                <a16:creationId xmlns:a16="http://schemas.microsoft.com/office/drawing/2014/main" id="{231F4F12-007E-4F8A-BE0B-412888457D9D}"/>
              </a:ext>
            </a:extLst>
          </p:cNvPr>
          <p:cNvSpPr>
            <a:spLocks noGrp="1"/>
          </p:cNvSpPr>
          <p:nvPr>
            <p:ph type="sldNum" sz="quarter" idx="12"/>
          </p:nvPr>
        </p:nvSpPr>
        <p:spPr>
          <a:xfrm>
            <a:off x="8610600" y="6356350"/>
            <a:ext cx="2743200" cy="365125"/>
          </a:xfrm>
        </p:spPr>
        <p:txBody>
          <a:bodyPr>
            <a:normAutofit/>
          </a:bodyPr>
          <a:lstStyle/>
          <a:p>
            <a:pPr>
              <a:spcAft>
                <a:spcPts val="600"/>
              </a:spcAft>
            </a:pPr>
            <a:fld id="{7C23CD3B-0B7E-9F43-AB10-3DFC78E76F5B}" type="slidenum">
              <a:rPr lang="en-US" smtClean="0"/>
              <a:pPr>
                <a:spcAft>
                  <a:spcPts val="600"/>
                </a:spcAft>
              </a:pPr>
              <a:t>2</a:t>
            </a:fld>
            <a:endParaRPr lang="en-US"/>
          </a:p>
        </p:txBody>
      </p:sp>
    </p:spTree>
    <p:extLst>
      <p:ext uri="{BB962C8B-B14F-4D97-AF65-F5344CB8AC3E}">
        <p14:creationId xmlns:p14="http://schemas.microsoft.com/office/powerpoint/2010/main" val="4036141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355F989-D0FA-4A94-B018-33EBCE74CA7B}"/>
              </a:ext>
            </a:extLst>
          </p:cNvPr>
          <p:cNvSpPr>
            <a:spLocks noGrp="1"/>
          </p:cNvSpPr>
          <p:nvPr>
            <p:ph type="sldNum" sz="quarter" idx="12"/>
          </p:nvPr>
        </p:nvSpPr>
        <p:spPr>
          <a:xfrm>
            <a:off x="8610600" y="6356350"/>
            <a:ext cx="2743200" cy="365125"/>
          </a:xfrm>
        </p:spPr>
        <p:txBody>
          <a:bodyPr>
            <a:normAutofit/>
          </a:bodyPr>
          <a:lstStyle/>
          <a:p>
            <a:pPr>
              <a:spcAft>
                <a:spcPts val="600"/>
              </a:spcAft>
            </a:pPr>
            <a:fld id="{7C23CD3B-0B7E-9F43-AB10-3DFC78E76F5B}" type="slidenum">
              <a:rPr lang="en-US" dirty="0" smtClean="0"/>
              <a:pPr>
                <a:spcAft>
                  <a:spcPts val="600"/>
                </a:spcAft>
              </a:pPr>
              <a:t>3</a:t>
            </a:fld>
            <a:endParaRPr lang="en-US" dirty="0"/>
          </a:p>
        </p:txBody>
      </p:sp>
      <p:pic>
        <p:nvPicPr>
          <p:cNvPr id="5" name="Picture 4" descr="Graphical user interface&#10;&#10;Description automatically generated">
            <a:extLst>
              <a:ext uri="{FF2B5EF4-FFF2-40B4-BE49-F238E27FC236}">
                <a16:creationId xmlns:a16="http://schemas.microsoft.com/office/drawing/2014/main" id="{A1AFF3BA-1FE9-4D61-983F-6844F5594A99}"/>
              </a:ext>
            </a:extLst>
          </p:cNvPr>
          <p:cNvPicPr>
            <a:picLocks noChangeAspect="1"/>
          </p:cNvPicPr>
          <p:nvPr/>
        </p:nvPicPr>
        <p:blipFill>
          <a:blip r:embed="rId3"/>
          <a:stretch>
            <a:fillRect/>
          </a:stretch>
        </p:blipFill>
        <p:spPr>
          <a:xfrm>
            <a:off x="1690256" y="1711343"/>
            <a:ext cx="9537082" cy="5010751"/>
          </a:xfrm>
          <a:prstGeom prst="rect">
            <a:avLst/>
          </a:prstGeom>
        </p:spPr>
      </p:pic>
      <p:sp>
        <p:nvSpPr>
          <p:cNvPr id="8" name="Title 1">
            <a:extLst>
              <a:ext uri="{FF2B5EF4-FFF2-40B4-BE49-F238E27FC236}">
                <a16:creationId xmlns:a16="http://schemas.microsoft.com/office/drawing/2014/main" id="{442DED9F-90E0-4E5E-A85C-48A297BBF9CF}"/>
              </a:ext>
            </a:extLst>
          </p:cNvPr>
          <p:cNvSpPr>
            <a:spLocks noGrp="1"/>
          </p:cNvSpPr>
          <p:nvPr>
            <p:ph type="title"/>
          </p:nvPr>
        </p:nvSpPr>
        <p:spPr>
          <a:xfrm>
            <a:off x="674068" y="-7461"/>
            <a:ext cx="3429000" cy="1719072"/>
          </a:xfrm>
        </p:spPr>
        <p:txBody>
          <a:bodyPr vert="horz" lIns="91440" tIns="45720" rIns="91440" bIns="45720" rtlCol="0" anchor="b">
            <a:normAutofit/>
          </a:bodyPr>
          <a:lstStyle/>
          <a:p>
            <a:r>
              <a:rPr lang="en-US" sz="4600" dirty="0">
                <a:latin typeface="Brown-RegularItalic"/>
              </a:rPr>
              <a:t>Stress</a:t>
            </a:r>
          </a:p>
        </p:txBody>
      </p:sp>
      <p:sp>
        <p:nvSpPr>
          <p:cNvPr id="15" name="Content Placeholder 5">
            <a:extLst>
              <a:ext uri="{FF2B5EF4-FFF2-40B4-BE49-F238E27FC236}">
                <a16:creationId xmlns:a16="http://schemas.microsoft.com/office/drawing/2014/main" id="{BB530D23-6642-475B-8C0D-1214EC9235F2}"/>
              </a:ext>
            </a:extLst>
          </p:cNvPr>
          <p:cNvSpPr txBox="1">
            <a:spLocks/>
          </p:cNvSpPr>
          <p:nvPr/>
        </p:nvSpPr>
        <p:spPr>
          <a:xfrm>
            <a:off x="8092785" y="851887"/>
            <a:ext cx="3429000" cy="3410712"/>
          </a:xfrm>
          <a:prstGeom prst="rect">
            <a:avLst/>
          </a:prstGeom>
        </p:spPr>
        <p:txBody>
          <a:bodyPr vert="horz" lIns="91440" tIns="45720" rIns="91440" bIns="45720" rtlCol="0" anchor="t">
            <a:normAutofit/>
          </a:bodyPr>
          <a:lstStyle>
            <a:lvl1pPr marL="0" indent="0" algn="l" defTabSz="720000" rtl="0" eaLnBrk="1" latinLnBrk="0" hangingPunct="1">
              <a:lnSpc>
                <a:spcPct val="100000"/>
              </a:lnSpc>
              <a:spcBef>
                <a:spcPts val="0"/>
              </a:spcBef>
              <a:spcAft>
                <a:spcPts val="600"/>
              </a:spcAft>
              <a:buFontTx/>
              <a:buNone/>
              <a:defRPr sz="2100" b="0" i="0" kern="1200" baseline="0">
                <a:solidFill>
                  <a:srgbClr val="005E84"/>
                </a:solidFill>
                <a:latin typeface="Roboto Slab" pitchFamily="2" charset="0"/>
                <a:ea typeface="Roboto Slab" pitchFamily="2" charset="0"/>
                <a:cs typeface="+mn-cs"/>
              </a:defRPr>
            </a:lvl1pPr>
            <a:lvl2pPr marL="144000" indent="-457200" algn="l" defTabSz="720000" rtl="0" eaLnBrk="1" latinLnBrk="0" hangingPunct="1">
              <a:lnSpc>
                <a:spcPct val="100000"/>
              </a:lnSpc>
              <a:spcBef>
                <a:spcPts val="0"/>
              </a:spcBef>
              <a:spcAft>
                <a:spcPts val="600"/>
              </a:spcAft>
              <a:buFont typeface="Arial" panose="020B0604020202020204" pitchFamily="34" charset="0"/>
              <a:buChar char="•"/>
              <a:defRPr sz="2100" b="0" i="0" kern="1200" baseline="0">
                <a:solidFill>
                  <a:srgbClr val="005E84"/>
                </a:solidFill>
                <a:latin typeface="Roboto Slab Light" pitchFamily="2" charset="0"/>
                <a:ea typeface="Roboto Slab Light" pitchFamily="2" charset="0"/>
                <a:cs typeface="+mn-cs"/>
              </a:defRPr>
            </a:lvl2pPr>
            <a:lvl3pPr marL="11430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3pPr>
            <a:lvl4pPr marL="16002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4pPr>
            <a:lvl5pPr marL="20574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9250" indent="-228600" defTabSz="914400">
              <a:lnSpc>
                <a:spcPct val="90000"/>
              </a:lnSpc>
              <a:buClr>
                <a:srgbClr val="0070BA"/>
              </a:buClr>
              <a:buFont typeface="Arial" panose="020B0604020202020204" pitchFamily="34" charset="0"/>
              <a:buChar char="•"/>
              <a:defRPr/>
            </a:pPr>
            <a:r>
              <a:rPr lang="en-US" sz="2200">
                <a:solidFill>
                  <a:schemeClr val="tx1"/>
                </a:solidFill>
                <a:latin typeface="+mn-lt"/>
                <a:ea typeface="+mn-ea"/>
              </a:rPr>
              <a:t>Adapted from Nixon P. (1979) Practitioner</a:t>
            </a:r>
          </a:p>
        </p:txBody>
      </p:sp>
      <p:pic>
        <p:nvPicPr>
          <p:cNvPr id="2" name="Picture 7" descr="Text&#10;&#10;Description automatically generated">
            <a:extLst>
              <a:ext uri="{FF2B5EF4-FFF2-40B4-BE49-F238E27FC236}">
                <a16:creationId xmlns:a16="http://schemas.microsoft.com/office/drawing/2014/main" id="{CC5D3671-7AF1-47A5-8943-2C3C1DD55CCD}"/>
              </a:ext>
            </a:extLst>
          </p:cNvPr>
          <p:cNvPicPr>
            <a:picLocks noChangeAspect="1"/>
          </p:cNvPicPr>
          <p:nvPr/>
        </p:nvPicPr>
        <p:blipFill>
          <a:blip r:embed="rId4"/>
          <a:stretch>
            <a:fillRect/>
          </a:stretch>
        </p:blipFill>
        <p:spPr>
          <a:xfrm>
            <a:off x="9925523" y="443"/>
            <a:ext cx="2197555" cy="664873"/>
          </a:xfrm>
          <a:prstGeom prst="rect">
            <a:avLst/>
          </a:prstGeom>
        </p:spPr>
      </p:pic>
    </p:spTree>
    <p:extLst>
      <p:ext uri="{BB962C8B-B14F-4D97-AF65-F5344CB8AC3E}">
        <p14:creationId xmlns:p14="http://schemas.microsoft.com/office/powerpoint/2010/main" val="2300727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2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EAE9DB-56FC-4F03-B8DC-BE9103147DB7}"/>
              </a:ext>
            </a:extLst>
          </p:cNvPr>
          <p:cNvSpPr>
            <a:spLocks noGrp="1"/>
          </p:cNvSpPr>
          <p:nvPr>
            <p:ph type="title"/>
          </p:nvPr>
        </p:nvSpPr>
        <p:spPr>
          <a:xfrm>
            <a:off x="841248" y="548640"/>
            <a:ext cx="3600860" cy="5431536"/>
          </a:xfrm>
        </p:spPr>
        <p:txBody>
          <a:bodyPr>
            <a:normAutofit/>
          </a:bodyPr>
          <a:lstStyle/>
          <a:p>
            <a:r>
              <a:rPr lang="en-GB" sz="5400" b="1" i="1" dirty="0">
                <a:solidFill>
                  <a:schemeClr val="accent2"/>
                </a:solidFill>
                <a:latin typeface="+mn-lt"/>
              </a:rPr>
              <a:t>Early Warning Signs </a:t>
            </a:r>
          </a:p>
        </p:txBody>
      </p:sp>
      <p:sp>
        <p:nvSpPr>
          <p:cNvPr id="5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ontent Placeholder 2">
            <a:extLst>
              <a:ext uri="{FF2B5EF4-FFF2-40B4-BE49-F238E27FC236}">
                <a16:creationId xmlns:a16="http://schemas.microsoft.com/office/drawing/2014/main" id="{52192145-0726-4F17-B923-B6FD349958DF}"/>
              </a:ext>
            </a:extLst>
          </p:cNvPr>
          <p:cNvSpPr>
            <a:spLocks noGrp="1"/>
          </p:cNvSpPr>
          <p:nvPr>
            <p:ph idx="1"/>
          </p:nvPr>
        </p:nvSpPr>
        <p:spPr>
          <a:xfrm>
            <a:off x="5126418" y="552091"/>
            <a:ext cx="6224335" cy="5431536"/>
          </a:xfrm>
        </p:spPr>
        <p:txBody>
          <a:bodyPr anchor="ctr">
            <a:normAutofit/>
          </a:bodyPr>
          <a:lstStyle/>
          <a:p>
            <a:r>
              <a:rPr lang="en-GB" sz="2000">
                <a:effectLst/>
                <a:ea typeface="Century Gothic" panose="020B0502020202020204" pitchFamily="34" charset="0"/>
                <a:cs typeface="Century Gothic" panose="020B0502020202020204" pitchFamily="34" charset="0"/>
              </a:rPr>
              <a:t>It’s useful to learn to recognise the signs in our thoughts, feelings, appearance or behaviour which might help us or those who care about us to recognise when we need help. Thinking about this can also help us recognise when a friend might need our support too.  </a:t>
            </a:r>
          </a:p>
          <a:p>
            <a:r>
              <a:rPr lang="en-GB" sz="2000"/>
              <a:t>Unusual behaviour</a:t>
            </a:r>
          </a:p>
          <a:p>
            <a:r>
              <a:rPr lang="en-GB" sz="2000"/>
              <a:t>Changes in body language </a:t>
            </a:r>
          </a:p>
          <a:p>
            <a:r>
              <a:rPr lang="en-GB" sz="2000"/>
              <a:t>Losing interest </a:t>
            </a:r>
          </a:p>
          <a:p>
            <a:r>
              <a:rPr lang="en-GB" sz="2000"/>
              <a:t>Forgetting things </a:t>
            </a:r>
          </a:p>
          <a:p>
            <a:r>
              <a:rPr lang="en-GB" sz="2000"/>
              <a:t>Mood swings </a:t>
            </a:r>
          </a:p>
          <a:p>
            <a:r>
              <a:rPr lang="en-GB" sz="2000"/>
              <a:t>Tiredness </a:t>
            </a:r>
          </a:p>
          <a:p>
            <a:r>
              <a:rPr lang="en-GB" sz="2000"/>
              <a:t>Feeling low </a:t>
            </a:r>
          </a:p>
          <a:p>
            <a:r>
              <a:rPr lang="en-GB" sz="2000"/>
              <a:t>Neglecting your appearance </a:t>
            </a:r>
          </a:p>
          <a:p>
            <a:r>
              <a:rPr lang="en-GB" sz="2000"/>
              <a:t>Feeling overwhelmed </a:t>
            </a:r>
          </a:p>
        </p:txBody>
      </p:sp>
    </p:spTree>
    <p:extLst>
      <p:ext uri="{BB962C8B-B14F-4D97-AF65-F5344CB8AC3E}">
        <p14:creationId xmlns:p14="http://schemas.microsoft.com/office/powerpoint/2010/main" val="187403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7F3958-16D6-4248-97BC-DE815C5F7D7D}"/>
              </a:ext>
            </a:extLst>
          </p:cNvPr>
          <p:cNvSpPr>
            <a:spLocks noGrp="1"/>
          </p:cNvSpPr>
          <p:nvPr>
            <p:ph type="title"/>
          </p:nvPr>
        </p:nvSpPr>
        <p:spPr>
          <a:xfrm>
            <a:off x="635000" y="640823"/>
            <a:ext cx="3418659" cy="5583148"/>
          </a:xfrm>
        </p:spPr>
        <p:txBody>
          <a:bodyPr anchor="ctr">
            <a:normAutofit/>
          </a:bodyPr>
          <a:lstStyle/>
          <a:p>
            <a:r>
              <a:rPr lang="en-GB" sz="5400" dirty="0"/>
              <a:t>Thoughts </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9CD076-54E9-40DF-8748-F90AD8161DDD}"/>
              </a:ext>
            </a:extLst>
          </p:cNvPr>
          <p:cNvSpPr>
            <a:spLocks noGrp="1"/>
          </p:cNvSpPr>
          <p:nvPr>
            <p:ph type="sldNum" sz="quarter" idx="12"/>
          </p:nvPr>
        </p:nvSpPr>
        <p:spPr>
          <a:xfrm>
            <a:off x="8610600" y="6356350"/>
            <a:ext cx="2743200" cy="365125"/>
          </a:xfrm>
        </p:spPr>
        <p:txBody>
          <a:bodyPr>
            <a:normAutofit/>
          </a:bodyPr>
          <a:lstStyle/>
          <a:p>
            <a:pPr>
              <a:spcAft>
                <a:spcPts val="600"/>
              </a:spcAft>
            </a:pPr>
            <a:fld id="{7C23CD3B-0B7E-9F43-AB10-3DFC78E76F5B}" type="slidenum">
              <a:rPr lang="en-US" smtClean="0"/>
              <a:pPr>
                <a:spcAft>
                  <a:spcPts val="600"/>
                </a:spcAft>
              </a:pPr>
              <a:t>5</a:t>
            </a:fld>
            <a:endParaRPr lang="en-US"/>
          </a:p>
        </p:txBody>
      </p:sp>
      <p:graphicFrame>
        <p:nvGraphicFramePr>
          <p:cNvPr id="6" name="Content Placeholder 2">
            <a:extLst>
              <a:ext uri="{FF2B5EF4-FFF2-40B4-BE49-F238E27FC236}">
                <a16:creationId xmlns:a16="http://schemas.microsoft.com/office/drawing/2014/main" id="{132BE0AB-B7B8-4C73-969F-71BEE227771B}"/>
              </a:ext>
            </a:extLst>
          </p:cNvPr>
          <p:cNvGraphicFramePr>
            <a:graphicFrameLocks noGrp="1"/>
          </p:cNvGraphicFramePr>
          <p:nvPr>
            <p:ph idx="1"/>
            <p:extLst>
              <p:ext uri="{D42A27DB-BD31-4B8C-83A1-F6EECF244321}">
                <p14:modId xmlns:p14="http://schemas.microsoft.com/office/powerpoint/2010/main" val="264916949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2946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C6072-6992-4182-B5CB-FE1BB076D27D}"/>
              </a:ext>
            </a:extLst>
          </p:cNvPr>
          <p:cNvSpPr>
            <a:spLocks noGrp="1"/>
          </p:cNvSpPr>
          <p:nvPr>
            <p:ph type="title"/>
          </p:nvPr>
        </p:nvSpPr>
        <p:spPr>
          <a:xfrm>
            <a:off x="635000" y="640823"/>
            <a:ext cx="3418659" cy="5583148"/>
          </a:xfrm>
        </p:spPr>
        <p:txBody>
          <a:bodyPr anchor="ctr">
            <a:normAutofit/>
          </a:bodyPr>
          <a:lstStyle/>
          <a:p>
            <a:r>
              <a:rPr lang="en-GB" sz="5400" dirty="0"/>
              <a:t>Feelings </a:t>
            </a:r>
          </a:p>
        </p:txBody>
      </p:sp>
      <p:sp>
        <p:nvSpPr>
          <p:cNvPr id="2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E0A7654-E8C6-4337-927C-B31B4DF90369}"/>
              </a:ext>
            </a:extLst>
          </p:cNvPr>
          <p:cNvSpPr>
            <a:spLocks noGrp="1"/>
          </p:cNvSpPr>
          <p:nvPr>
            <p:ph type="sldNum" sz="quarter" idx="12"/>
          </p:nvPr>
        </p:nvSpPr>
        <p:spPr>
          <a:xfrm>
            <a:off x="8610600" y="6356350"/>
            <a:ext cx="2743200" cy="365125"/>
          </a:xfrm>
        </p:spPr>
        <p:txBody>
          <a:bodyPr>
            <a:normAutofit/>
          </a:bodyPr>
          <a:lstStyle/>
          <a:p>
            <a:pPr>
              <a:spcAft>
                <a:spcPts val="600"/>
              </a:spcAft>
            </a:pPr>
            <a:fld id="{7C23CD3B-0B7E-9F43-AB10-3DFC78E76F5B}" type="slidenum">
              <a:rPr lang="en-US" smtClean="0"/>
              <a:pPr>
                <a:spcAft>
                  <a:spcPts val="600"/>
                </a:spcAft>
              </a:pPr>
              <a:t>6</a:t>
            </a:fld>
            <a:endParaRPr lang="en-US"/>
          </a:p>
        </p:txBody>
      </p:sp>
      <p:graphicFrame>
        <p:nvGraphicFramePr>
          <p:cNvPr id="15" name="Content Placeholder 2">
            <a:extLst>
              <a:ext uri="{FF2B5EF4-FFF2-40B4-BE49-F238E27FC236}">
                <a16:creationId xmlns:a16="http://schemas.microsoft.com/office/drawing/2014/main" id="{AF18F1FE-17A1-4924-961F-D0DA882DEC97}"/>
              </a:ext>
            </a:extLst>
          </p:cNvPr>
          <p:cNvGraphicFramePr>
            <a:graphicFrameLocks noGrp="1"/>
          </p:cNvGraphicFramePr>
          <p:nvPr>
            <p:ph idx="1"/>
            <p:extLst>
              <p:ext uri="{D42A27DB-BD31-4B8C-83A1-F6EECF244321}">
                <p14:modId xmlns:p14="http://schemas.microsoft.com/office/powerpoint/2010/main" val="175832334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9084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27310-A886-462A-A4B3-DD169566F09F}"/>
              </a:ext>
            </a:extLst>
          </p:cNvPr>
          <p:cNvSpPr>
            <a:spLocks noGrp="1"/>
          </p:cNvSpPr>
          <p:nvPr>
            <p:ph type="title"/>
          </p:nvPr>
        </p:nvSpPr>
        <p:spPr>
          <a:xfrm>
            <a:off x="635000" y="640823"/>
            <a:ext cx="3418659" cy="5583148"/>
          </a:xfrm>
        </p:spPr>
        <p:txBody>
          <a:bodyPr anchor="ctr">
            <a:normAutofit/>
          </a:bodyPr>
          <a:lstStyle/>
          <a:p>
            <a:r>
              <a:rPr lang="en-GB" sz="5400" dirty="0"/>
              <a:t>Behaviour</a:t>
            </a:r>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CAD28DC-6F78-428B-9D91-10D8CD736E00}"/>
              </a:ext>
            </a:extLst>
          </p:cNvPr>
          <p:cNvSpPr>
            <a:spLocks noGrp="1"/>
          </p:cNvSpPr>
          <p:nvPr>
            <p:ph type="sldNum" sz="quarter" idx="12"/>
          </p:nvPr>
        </p:nvSpPr>
        <p:spPr>
          <a:xfrm>
            <a:off x="8610600" y="6356350"/>
            <a:ext cx="2743200" cy="365125"/>
          </a:xfrm>
        </p:spPr>
        <p:txBody>
          <a:bodyPr>
            <a:normAutofit/>
          </a:bodyPr>
          <a:lstStyle/>
          <a:p>
            <a:pPr>
              <a:spcAft>
                <a:spcPts val="600"/>
              </a:spcAft>
            </a:pPr>
            <a:fld id="{7C23CD3B-0B7E-9F43-AB10-3DFC78E76F5B}" type="slidenum">
              <a:rPr lang="en-US" smtClean="0"/>
              <a:pPr>
                <a:spcAft>
                  <a:spcPts val="600"/>
                </a:spcAft>
              </a:pPr>
              <a:t>7</a:t>
            </a:fld>
            <a:endParaRPr lang="en-US"/>
          </a:p>
        </p:txBody>
      </p:sp>
      <p:graphicFrame>
        <p:nvGraphicFramePr>
          <p:cNvPr id="8" name="TextBox 5">
            <a:extLst>
              <a:ext uri="{FF2B5EF4-FFF2-40B4-BE49-F238E27FC236}">
                <a16:creationId xmlns:a16="http://schemas.microsoft.com/office/drawing/2014/main" id="{53660677-6784-4363-9988-7AF30779B7F9}"/>
              </a:ext>
            </a:extLst>
          </p:cNvPr>
          <p:cNvGraphicFramePr/>
          <p:nvPr>
            <p:extLst>
              <p:ext uri="{D42A27DB-BD31-4B8C-83A1-F6EECF244321}">
                <p14:modId xmlns:p14="http://schemas.microsoft.com/office/powerpoint/2010/main" val="126666727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5239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065FE-43FD-4FEA-893E-7DA63F2030F6}"/>
              </a:ext>
            </a:extLst>
          </p:cNvPr>
          <p:cNvSpPr>
            <a:spLocks noGrp="1"/>
          </p:cNvSpPr>
          <p:nvPr>
            <p:ph type="title"/>
          </p:nvPr>
        </p:nvSpPr>
        <p:spPr>
          <a:xfrm>
            <a:off x="635000" y="640823"/>
            <a:ext cx="3418659" cy="5583148"/>
          </a:xfrm>
        </p:spPr>
        <p:txBody>
          <a:bodyPr anchor="ctr">
            <a:normAutofit/>
          </a:bodyPr>
          <a:lstStyle/>
          <a:p>
            <a:r>
              <a:rPr lang="en-GB" sz="5400" dirty="0"/>
              <a:t>Physical</a:t>
            </a:r>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A890F44-799D-471D-9C34-1639ABA88F6C}"/>
              </a:ext>
            </a:extLst>
          </p:cNvPr>
          <p:cNvSpPr>
            <a:spLocks noGrp="1"/>
          </p:cNvSpPr>
          <p:nvPr>
            <p:ph type="sldNum" sz="quarter" idx="12"/>
          </p:nvPr>
        </p:nvSpPr>
        <p:spPr>
          <a:xfrm>
            <a:off x="8610600" y="6356350"/>
            <a:ext cx="2743200" cy="365125"/>
          </a:xfrm>
        </p:spPr>
        <p:txBody>
          <a:bodyPr>
            <a:normAutofit/>
          </a:bodyPr>
          <a:lstStyle/>
          <a:p>
            <a:pPr>
              <a:spcAft>
                <a:spcPts val="600"/>
              </a:spcAft>
            </a:pPr>
            <a:fld id="{7C23CD3B-0B7E-9F43-AB10-3DFC78E76F5B}" type="slidenum">
              <a:rPr lang="en-US" smtClean="0"/>
              <a:pPr>
                <a:spcAft>
                  <a:spcPts val="600"/>
                </a:spcAft>
              </a:pPr>
              <a:t>8</a:t>
            </a:fld>
            <a:endParaRPr lang="en-US"/>
          </a:p>
        </p:txBody>
      </p:sp>
      <p:graphicFrame>
        <p:nvGraphicFramePr>
          <p:cNvPr id="8" name="TextBox 5">
            <a:extLst>
              <a:ext uri="{FF2B5EF4-FFF2-40B4-BE49-F238E27FC236}">
                <a16:creationId xmlns:a16="http://schemas.microsoft.com/office/drawing/2014/main" id="{882CE9B1-7469-4A37-9F66-DD8E06751290}"/>
              </a:ext>
            </a:extLst>
          </p:cNvPr>
          <p:cNvGraphicFramePr/>
          <p:nvPr>
            <p:extLst>
              <p:ext uri="{D42A27DB-BD31-4B8C-83A1-F6EECF244321}">
                <p14:modId xmlns:p14="http://schemas.microsoft.com/office/powerpoint/2010/main" val="176016586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0955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AD4E00-B00B-4AD5-A70D-8BEF7E340E08}"/>
              </a:ext>
            </a:extLst>
          </p:cNvPr>
          <p:cNvSpPr>
            <a:spLocks noGrp="1"/>
          </p:cNvSpPr>
          <p:nvPr>
            <p:ph type="title"/>
          </p:nvPr>
        </p:nvSpPr>
        <p:spPr>
          <a:xfrm>
            <a:off x="838200" y="365125"/>
            <a:ext cx="10515600" cy="1325563"/>
          </a:xfrm>
        </p:spPr>
        <p:txBody>
          <a:bodyPr>
            <a:normAutofit/>
          </a:bodyPr>
          <a:lstStyle/>
          <a:p>
            <a:r>
              <a:rPr lang="en-GB" sz="4200"/>
              <a:t>How might you notice when the impact of work is starting to cause you stress?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401A9CA-3A57-4D85-8754-395D38D5AD0B}"/>
              </a:ext>
            </a:extLst>
          </p:cNvPr>
          <p:cNvSpPr>
            <a:spLocks noGrp="1"/>
          </p:cNvSpPr>
          <p:nvPr>
            <p:ph idx="1"/>
          </p:nvPr>
        </p:nvSpPr>
        <p:spPr>
          <a:xfrm>
            <a:off x="838200" y="1929384"/>
            <a:ext cx="10515600" cy="4251960"/>
          </a:xfrm>
        </p:spPr>
        <p:txBody>
          <a:bodyPr>
            <a:normAutofit/>
          </a:bodyPr>
          <a:lstStyle/>
          <a:p>
            <a:r>
              <a:rPr lang="en-GB" sz="1900" dirty="0"/>
              <a:t>Thinking about these questions honestly will help you think about whether you are doing enough for your mental (and physical) wellbeing: </a:t>
            </a:r>
          </a:p>
          <a:p>
            <a:pPr marL="0" indent="0">
              <a:buNone/>
            </a:pPr>
            <a:r>
              <a:rPr lang="en-GB" sz="1900" dirty="0"/>
              <a:t>• Am I finding it hard to let go of work and relax? </a:t>
            </a:r>
          </a:p>
          <a:p>
            <a:pPr marL="0" indent="0">
              <a:buNone/>
            </a:pPr>
            <a:r>
              <a:rPr lang="en-GB" sz="1900" dirty="0"/>
              <a:t>• Do I sleep well? </a:t>
            </a:r>
          </a:p>
          <a:p>
            <a:pPr marL="0" indent="0">
              <a:buNone/>
            </a:pPr>
            <a:r>
              <a:rPr lang="en-GB" sz="1900" dirty="0"/>
              <a:t>• Do I spend sufficient time with my friends and family or doing the activities I enjoy? </a:t>
            </a:r>
          </a:p>
          <a:p>
            <a:pPr marL="0" indent="0">
              <a:buNone/>
            </a:pPr>
            <a:r>
              <a:rPr lang="en-GB" sz="1900" dirty="0"/>
              <a:t>• Am I eating healthily? </a:t>
            </a:r>
          </a:p>
          <a:p>
            <a:pPr marL="0" indent="0">
              <a:buNone/>
            </a:pPr>
            <a:r>
              <a:rPr lang="en-GB" sz="1900" dirty="0"/>
              <a:t>• Am I exercising regularly? </a:t>
            </a:r>
          </a:p>
          <a:p>
            <a:pPr marL="0" indent="0">
              <a:buNone/>
            </a:pPr>
            <a:r>
              <a:rPr lang="en-GB" sz="1900" dirty="0"/>
              <a:t>• Am I taking breaks? </a:t>
            </a:r>
          </a:p>
          <a:p>
            <a:pPr marL="0" indent="0">
              <a:buNone/>
            </a:pPr>
            <a:r>
              <a:rPr lang="en-GB" sz="1900" dirty="0"/>
              <a:t>• Am I spending time outside and close to nature? </a:t>
            </a:r>
          </a:p>
          <a:p>
            <a:pPr marL="0" indent="0">
              <a:buNone/>
            </a:pPr>
            <a:r>
              <a:rPr lang="en-GB" sz="1900" dirty="0"/>
              <a:t>If you have started neglecting these things, think about why. It is useful to recognise what’s stopping you. What inner messages are you giving yourself? Do you need to give yourself permission to take breaks? What’s stopping you asking for help, delegating tasks or saying no?</a:t>
            </a:r>
          </a:p>
        </p:txBody>
      </p:sp>
    </p:spTree>
    <p:extLst>
      <p:ext uri="{BB962C8B-B14F-4D97-AF65-F5344CB8AC3E}">
        <p14:creationId xmlns:p14="http://schemas.microsoft.com/office/powerpoint/2010/main" val="2663896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rlie Waller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1018</Words>
  <Application>Microsoft Macintosh PowerPoint</Application>
  <PresentationFormat>Widescreen</PresentationFormat>
  <Paragraphs>142</Paragraphs>
  <Slides>15</Slides>
  <Notes>15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Arial</vt:lpstr>
      <vt:lpstr>BROWN-LIGHT</vt:lpstr>
      <vt:lpstr>Brown-RegularItalic</vt:lpstr>
      <vt:lpstr>Calibri</vt:lpstr>
      <vt:lpstr>Calibri Light</vt:lpstr>
      <vt:lpstr>Century Gothic</vt:lpstr>
      <vt:lpstr>League Spartan</vt:lpstr>
      <vt:lpstr>Open Sans Light</vt:lpstr>
      <vt:lpstr>Roboto Slab</vt:lpstr>
      <vt:lpstr>Roboto Slab Light</vt:lpstr>
      <vt:lpstr>Times New Roman</vt:lpstr>
      <vt:lpstr>Office Theme</vt:lpstr>
      <vt:lpstr>Charlie Waller Theme</vt:lpstr>
      <vt:lpstr>PowerPoint Presentation</vt:lpstr>
      <vt:lpstr>Wellbeing and Stress</vt:lpstr>
      <vt:lpstr>Stress</vt:lpstr>
      <vt:lpstr>Early Warning Signs </vt:lpstr>
      <vt:lpstr>Thoughts </vt:lpstr>
      <vt:lpstr>Feelings </vt:lpstr>
      <vt:lpstr>Behaviour</vt:lpstr>
      <vt:lpstr>Physical</vt:lpstr>
      <vt:lpstr>How might you notice when the impact of work is starting to cause you stress?</vt:lpstr>
      <vt:lpstr>Recognising Stress and protecting our wellbeing </vt:lpstr>
      <vt:lpstr>Things to Avoid </vt:lpstr>
      <vt:lpstr>DIGITAL WELLBEING</vt:lpstr>
      <vt:lpstr>Know When To Seek Help</vt:lpstr>
      <vt:lpstr>Breathe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corrie.llewellyn@outlook.com</dc:creator>
  <cp:lastModifiedBy>Mona Mohamed Arshe</cp:lastModifiedBy>
  <cp:revision>139</cp:revision>
  <dcterms:created xsi:type="dcterms:W3CDTF">2021-06-24T11:08:02Z</dcterms:created>
  <dcterms:modified xsi:type="dcterms:W3CDTF">2022-10-09T11:40:29Z</dcterms:modified>
</cp:coreProperties>
</file>