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76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8833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9216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27180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96319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65480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7509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9887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67525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9144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6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4166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STER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4572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24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8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798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794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085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7048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8729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88276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7129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9957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429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24"/>
            <a:ext cx="1767506" cy="5139964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06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xfrm>
            <a:off x="764771" y="1978429"/>
            <a:ext cx="7772400" cy="914400"/>
          </a:xfrm>
          <a:prstGeom prst="rect">
            <a:avLst/>
          </a:prstGeom>
          <a:noFill/>
          <a:ln/>
        </p:spPr>
        <p:txBody>
          <a:bodyPr wrap="square" rtlCol="0">
            <a:normAutofit fontScale="9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C00000"/>
                </a:solidFill>
              </a:rPr>
              <a:t>Sticky Friendship Problems: Strategies</a:t>
            </a:r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What Are Sticky Friendship Problems?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1105593" y="155448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Friendships that change or become difficult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Examples: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Your best friend starts playing with someone else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A friend says something that hurts your feelings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You and your friend disagree about something important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It's normal to face these challenges as you grow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</a:rPr>
              <a:t>Strategy 1: I-Messages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511231" y="3086100"/>
            <a:ext cx="7672647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I-Messages help you express your feelings without blaming others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Format: "I feel _____ when _____ because _____."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Example: "I feel sad when you play with others at recess because I miss spending time with you."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Practice: Create your own I-Message for a friendship problem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6E6F6B-1933-EEA9-AE36-04F9E2EA0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098" y="115467"/>
            <a:ext cx="4343400" cy="29706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xfrm>
            <a:off x="182880" y="1371600"/>
            <a:ext cx="4114800" cy="914400"/>
          </a:xfrm>
          <a:prstGeom prst="rect">
            <a:avLst/>
          </a:prstGeom>
          <a:noFill/>
          <a:ln/>
        </p:spPr>
        <p:txBody>
          <a:bodyPr wrap="square" rtlCol="0">
            <a:normAutofit fontScale="90000"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</a:rPr>
              <a:t>Strategy 2: Helpful Self-Talk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0" y="2460567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Self-talk is what you say to yourself in your mind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Positive self-talk can help you feel better and solve problems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Examples: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"I can handle this."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"This is hard, but I'll get through it."</a:t>
            </a:r>
            <a:endParaRPr lang="en-US" sz="1800" dirty="0"/>
          </a:p>
          <a:p>
            <a:pPr marL="1028700" lvl="2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"There are other friends I can play with too."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Try saying these to yourself when you face a friendship problem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11F172-5A3D-C858-1CE9-95D333A46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0"/>
            <a:ext cx="4663440" cy="25717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Strategy 3: Planning for the Future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1055716" y="1714501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Think about how you want your friendship to be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Make a plan to improve things: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Talk to your friend using an I-Message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Suggest a fun activity to do together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Ask a trusted adult for advice if needed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Remember: It's okay if friendships change, and you can make new friends too!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Let's Practice!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1371600" y="1496291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In small groups, act out a sticky friendship situation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Use the strategies we learned: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Share your feelings with an I-Message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Practice positive self-talk</a:t>
            </a:r>
            <a:endParaRPr lang="en-US" sz="1800" dirty="0"/>
          </a:p>
          <a:p>
            <a:pPr marL="685800" lvl="1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Make a plan to move forward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Share your experiences with the class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279</Words>
  <Application>Microsoft Office PowerPoint</Application>
  <PresentationFormat>On-screen Show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Sticky Friendship Problems: Strategies</vt:lpstr>
      <vt:lpstr>What Are Sticky Friendship Problems?</vt:lpstr>
      <vt:lpstr>Strategy 1: I-Messages</vt:lpstr>
      <vt:lpstr>Strategy 2: Helpful Self-Talk</vt:lpstr>
      <vt:lpstr>Strategy 3: Planning for the Future</vt:lpstr>
      <vt:lpstr>Let's Practice!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Sticky Friendship Problems: Strategies for 3rd Graders</dc:title>
  <dc:subject>PptxGenJS Presentation</dc:subject>
  <dc:creator>PptxGenJS</dc:creator>
  <cp:lastModifiedBy>Mohamed Abdellatif</cp:lastModifiedBy>
  <cp:revision>2</cp:revision>
  <dcterms:created xsi:type="dcterms:W3CDTF">2024-12-03T07:33:54Z</dcterms:created>
  <dcterms:modified xsi:type="dcterms:W3CDTF">2024-12-03T07:43:18Z</dcterms:modified>
</cp:coreProperties>
</file>