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715" r:id="rId2"/>
  </p:sldMasterIdLst>
  <p:notesMasterIdLst>
    <p:notesMasterId r:id="rId17"/>
  </p:notesMasterIdLst>
  <p:handoutMasterIdLst>
    <p:handoutMasterId r:id="rId18"/>
  </p:handoutMasterIdLst>
  <p:sldIdLst>
    <p:sldId id="268" r:id="rId3"/>
    <p:sldId id="264" r:id="rId4"/>
    <p:sldId id="272" r:id="rId5"/>
    <p:sldId id="274" r:id="rId6"/>
    <p:sldId id="275" r:id="rId7"/>
    <p:sldId id="283" r:id="rId8"/>
    <p:sldId id="276" r:id="rId9"/>
    <p:sldId id="282" r:id="rId10"/>
    <p:sldId id="277" r:id="rId11"/>
    <p:sldId id="284" r:id="rId12"/>
    <p:sldId id="279" r:id="rId13"/>
    <p:sldId id="280" r:id="rId14"/>
    <p:sldId id="281" r:id="rId15"/>
    <p:sldId id="270" r:id="rId16"/>
  </p:sldIdLst>
  <p:sldSz cx="9144000" cy="6858000" type="screen4x3"/>
  <p:notesSz cx="6858000" cy="9144000"/>
  <p:embeddedFontLst>
    <p:embeddedFont>
      <p:font typeface="Century Gothic" panose="020B0502020202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anose="020B0604020202020204" charset="0"/>
      <p:regular r:id="rId27"/>
      <p:bold r:id="rId28"/>
    </p:embeddedFont>
    <p:embeddedFont>
      <p:font typeface="Wingdings 3" panose="05040102010807070707" pitchFamily="18" charset="2"/>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480" userDrawn="1">
          <p15:clr>
            <a:srgbClr val="A4A3A4"/>
          </p15:clr>
        </p15:guide>
        <p15:guide id="5" orient="horz" pos="3984" userDrawn="1">
          <p15:clr>
            <a:srgbClr val="A4A3A4"/>
          </p15:clr>
        </p15:guide>
        <p15:guide id="6" pos="5420" userDrawn="1">
          <p15:clr>
            <a:srgbClr val="A4A3A4"/>
          </p15:clr>
        </p15:guide>
        <p15:guide id="7" orient="horz" pos="360" userDrawn="1">
          <p15:clr>
            <a:srgbClr val="A4A3A4"/>
          </p15:clr>
        </p15:guide>
        <p15:guide id="8" pos="476" userDrawn="1">
          <p15:clr>
            <a:srgbClr val="A4A3A4"/>
          </p15:clr>
        </p15:guide>
        <p15:guide id="9" orient="horz" pos="480" userDrawn="1">
          <p15:clr>
            <a:srgbClr val="A4A3A4"/>
          </p15:clr>
        </p15:guide>
        <p15:guide id="10" orient="horz" pos="3838" userDrawn="1">
          <p15:clr>
            <a:srgbClr val="A4A3A4"/>
          </p15:clr>
        </p15:guide>
        <p15:guide id="11" pos="5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AFDEF9"/>
    <a:srgbClr val="F08215"/>
    <a:srgbClr val="21A6F9"/>
    <a:srgbClr val="4DB1E3"/>
    <a:srgbClr val="E34192"/>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snapToGrid="0" showGuides="1">
      <p:cViewPr varScale="1">
        <p:scale>
          <a:sx n="90" d="100"/>
          <a:sy n="90" d="100"/>
        </p:scale>
        <p:origin x="1374" y="78"/>
      </p:cViewPr>
      <p:guideLst>
        <p:guide orient="horz" pos="2160"/>
        <p:guide pos="2880"/>
        <p:guide pos="480"/>
        <p:guide orient="horz" pos="3984"/>
        <p:guide pos="5420"/>
        <p:guide orient="horz" pos="360"/>
        <p:guide pos="476"/>
        <p:guide orient="horz" pos="480"/>
        <p:guide orient="horz" pos="3838"/>
        <p:guide pos="5280"/>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smtClean="0"/>
              <a:t>2/27/2024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25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smtClean="0"/>
              <a:t>2/27/2024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32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smtClean="0"/>
              <a:t>2/27/2024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800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smtClean="0"/>
              <a:t>2/27/2024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246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2/27/2024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58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smtClean="0"/>
              <a:t>2/27/2024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1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004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92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111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smtClean="0"/>
              <a:t>2/27/2024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1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7331E91-9015-415B-BDE7-59CB566CB5F5}" type="datetimeFigureOut">
              <a:rPr lang="en-US" smtClean="0"/>
              <a:t>2/27/2024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121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580A0-ED6C-4884-9FFE-87471827F59A}"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968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3729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6365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5535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52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AF8DD645-B9B4-46EE-B031-35C24A448A04}" type="datetimeFigureOut">
              <a:rPr lang="en-US" smtClean="0"/>
              <a:t>2/27/2024</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59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870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2/27/2024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94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smtClean="0"/>
              <a:t>2/27/2024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483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7.jpe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3">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C00397A-3C72-42FB-BFE2-D4838F2BD258}" type="datetimeFigureOut">
              <a:rPr lang="en-US" dirty="0"/>
              <a:t>2/27/2024</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09434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663" r:id="rId21"/>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curriculum-for-excellence-early/curriculum-for-excellence-early-health-and-wellbeing/curriculum-for-excellence-early-health-and-wellbeing-relationships-sexual-health-and-parenthood"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curriculum-for-excellence-early/curriculum-for-excellence-early-health-and-wellbeing/curriculum-for-excellence-early-health-and-wellbeing-relationships-sexual-health-and-parenthood"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hlinkClick r:id="rId2"/>
            <a:extLst>
              <a:ext uri="{FF2B5EF4-FFF2-40B4-BE49-F238E27FC236}">
                <a16:creationId xmlns:a16="http://schemas.microsoft.com/office/drawing/2014/main" id="{84146EEE-792C-47AE-BE71-DEFB91B75E6C}"/>
              </a:ext>
            </a:extLst>
          </p:cNvPr>
          <p:cNvSpPr/>
          <p:nvPr/>
        </p:nvSpPr>
        <p:spPr>
          <a:xfrm>
            <a:off x="0" y="5118847"/>
            <a:ext cx="2483224" cy="1739153"/>
          </a:xfrm>
          <a:prstGeom prst="triangl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2"/>
            <a:extLst>
              <a:ext uri="{FF2B5EF4-FFF2-40B4-BE49-F238E27FC236}">
                <a16:creationId xmlns:a16="http://schemas.microsoft.com/office/drawing/2014/main" id="{85A9A2A9-0CE6-4B2C-8928-07AC928AB322}"/>
              </a:ext>
            </a:extLst>
          </p:cNvPr>
          <p:cNvSpPr/>
          <p:nvPr/>
        </p:nvSpPr>
        <p:spPr>
          <a:xfrm>
            <a:off x="8388350" y="6092825"/>
            <a:ext cx="75565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C78473-D382-4CBC-3F14-0092B58274BC}"/>
              </a:ext>
            </a:extLst>
          </p:cNvPr>
          <p:cNvSpPr/>
          <p:nvPr/>
        </p:nvSpPr>
        <p:spPr>
          <a:xfrm>
            <a:off x="281409" y="2967335"/>
            <a:ext cx="8581195" cy="1015663"/>
          </a:xfrm>
          <a:prstGeom prst="rect">
            <a:avLst/>
          </a:prstGeom>
          <a:noFill/>
        </p:spPr>
        <p:txBody>
          <a:bodyPr wrap="none" lIns="91440" tIns="45720" rIns="91440" bIns="45720">
            <a:spAutoFit/>
          </a:bodyPr>
          <a:lstStyle/>
          <a:p>
            <a:pPr algn="ctr"/>
            <a:r>
              <a:rPr lang="en-US" sz="60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Boss Of Your Body </a:t>
            </a:r>
          </a:p>
        </p:txBody>
      </p:sp>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3002302" y="580554"/>
            <a:ext cx="3139395"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3139395"/>
                      <a:gd name="connsiteY0" fmla="*/ 74692 h 774732"/>
                      <a:gd name="connsiteX1" fmla="*/ 74692 w 3139395"/>
                      <a:gd name="connsiteY1" fmla="*/ 0 h 774732"/>
                      <a:gd name="connsiteX2" fmla="*/ 612894 w 3139395"/>
                      <a:gd name="connsiteY2" fmla="*/ 0 h 774732"/>
                      <a:gd name="connsiteX3" fmla="*/ 1121196 w 3139395"/>
                      <a:gd name="connsiteY3" fmla="*/ 0 h 774732"/>
                      <a:gd name="connsiteX4" fmla="*/ 1689298 w 3139395"/>
                      <a:gd name="connsiteY4" fmla="*/ 0 h 774732"/>
                      <a:gd name="connsiteX5" fmla="*/ 2197600 w 3139395"/>
                      <a:gd name="connsiteY5" fmla="*/ 0 h 774732"/>
                      <a:gd name="connsiteX6" fmla="*/ 3064703 w 3139395"/>
                      <a:gd name="connsiteY6" fmla="*/ 0 h 774732"/>
                      <a:gd name="connsiteX7" fmla="*/ 3139395 w 3139395"/>
                      <a:gd name="connsiteY7" fmla="*/ 74692 h 774732"/>
                      <a:gd name="connsiteX8" fmla="*/ 3139395 w 3139395"/>
                      <a:gd name="connsiteY8" fmla="*/ 381113 h 774732"/>
                      <a:gd name="connsiteX9" fmla="*/ 3139395 w 3139395"/>
                      <a:gd name="connsiteY9" fmla="*/ 700040 h 774732"/>
                      <a:gd name="connsiteX10" fmla="*/ 3064703 w 3139395"/>
                      <a:gd name="connsiteY10" fmla="*/ 774732 h 774732"/>
                      <a:gd name="connsiteX11" fmla="*/ 2496601 w 3139395"/>
                      <a:gd name="connsiteY11" fmla="*/ 774732 h 774732"/>
                      <a:gd name="connsiteX12" fmla="*/ 1988299 w 3139395"/>
                      <a:gd name="connsiteY12" fmla="*/ 774732 h 774732"/>
                      <a:gd name="connsiteX13" fmla="*/ 1360397 w 3139395"/>
                      <a:gd name="connsiteY13" fmla="*/ 774732 h 774732"/>
                      <a:gd name="connsiteX14" fmla="*/ 732494 w 3139395"/>
                      <a:gd name="connsiteY14" fmla="*/ 774732 h 774732"/>
                      <a:gd name="connsiteX15" fmla="*/ 74692 w 3139395"/>
                      <a:gd name="connsiteY15" fmla="*/ 774732 h 774732"/>
                      <a:gd name="connsiteX16" fmla="*/ 0 w 3139395"/>
                      <a:gd name="connsiteY16" fmla="*/ 700040 h 774732"/>
                      <a:gd name="connsiteX17" fmla="*/ 0 w 3139395"/>
                      <a:gd name="connsiteY17" fmla="*/ 387366 h 774732"/>
                      <a:gd name="connsiteX18" fmla="*/ 0 w 3139395"/>
                      <a:gd name="connsiteY18"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9395" h="774732" fill="none" extrusionOk="0">
                        <a:moveTo>
                          <a:pt x="0" y="74692"/>
                        </a:moveTo>
                        <a:cubicBezTo>
                          <a:pt x="-4871" y="25635"/>
                          <a:pt x="32142" y="-3633"/>
                          <a:pt x="74692" y="0"/>
                        </a:cubicBezTo>
                        <a:cubicBezTo>
                          <a:pt x="213562" y="-1673"/>
                          <a:pt x="468971" y="25867"/>
                          <a:pt x="612894" y="0"/>
                        </a:cubicBezTo>
                        <a:cubicBezTo>
                          <a:pt x="756817" y="-25867"/>
                          <a:pt x="898684" y="6537"/>
                          <a:pt x="1121196" y="0"/>
                        </a:cubicBezTo>
                        <a:cubicBezTo>
                          <a:pt x="1343708" y="-6537"/>
                          <a:pt x="1455588" y="5653"/>
                          <a:pt x="1689298" y="0"/>
                        </a:cubicBezTo>
                        <a:cubicBezTo>
                          <a:pt x="1923008" y="-5653"/>
                          <a:pt x="1966066" y="55842"/>
                          <a:pt x="2197600" y="0"/>
                        </a:cubicBezTo>
                        <a:cubicBezTo>
                          <a:pt x="2429134" y="-55842"/>
                          <a:pt x="2651911" y="89634"/>
                          <a:pt x="3064703" y="0"/>
                        </a:cubicBezTo>
                        <a:cubicBezTo>
                          <a:pt x="3102484" y="-2008"/>
                          <a:pt x="3142563" y="34422"/>
                          <a:pt x="3139395" y="74692"/>
                        </a:cubicBezTo>
                        <a:cubicBezTo>
                          <a:pt x="3143755" y="213417"/>
                          <a:pt x="3110275" y="317697"/>
                          <a:pt x="3139395" y="381113"/>
                        </a:cubicBezTo>
                        <a:cubicBezTo>
                          <a:pt x="3168515" y="444529"/>
                          <a:pt x="3122353" y="604281"/>
                          <a:pt x="3139395" y="700040"/>
                        </a:cubicBezTo>
                        <a:cubicBezTo>
                          <a:pt x="3143735" y="742960"/>
                          <a:pt x="3116295" y="772562"/>
                          <a:pt x="3064703" y="774732"/>
                        </a:cubicBezTo>
                        <a:cubicBezTo>
                          <a:pt x="2937431" y="795279"/>
                          <a:pt x="2666431" y="769294"/>
                          <a:pt x="2496601" y="774732"/>
                        </a:cubicBezTo>
                        <a:cubicBezTo>
                          <a:pt x="2326771" y="780170"/>
                          <a:pt x="2186877" y="758226"/>
                          <a:pt x="1988299" y="774732"/>
                        </a:cubicBezTo>
                        <a:cubicBezTo>
                          <a:pt x="1789721" y="791238"/>
                          <a:pt x="1667863" y="724250"/>
                          <a:pt x="1360397" y="774732"/>
                        </a:cubicBezTo>
                        <a:cubicBezTo>
                          <a:pt x="1052931" y="825214"/>
                          <a:pt x="898159" y="716705"/>
                          <a:pt x="732494" y="774732"/>
                        </a:cubicBezTo>
                        <a:cubicBezTo>
                          <a:pt x="566829" y="832759"/>
                          <a:pt x="353453" y="699193"/>
                          <a:pt x="74692" y="774732"/>
                        </a:cubicBezTo>
                        <a:cubicBezTo>
                          <a:pt x="41103" y="770198"/>
                          <a:pt x="1750" y="741891"/>
                          <a:pt x="0" y="700040"/>
                        </a:cubicBezTo>
                        <a:cubicBezTo>
                          <a:pt x="-16620" y="611352"/>
                          <a:pt x="15453" y="463794"/>
                          <a:pt x="0" y="387366"/>
                        </a:cubicBezTo>
                        <a:cubicBezTo>
                          <a:pt x="-15453" y="310938"/>
                          <a:pt x="32206" y="218688"/>
                          <a:pt x="0" y="74692"/>
                        </a:cubicBezTo>
                        <a:close/>
                      </a:path>
                      <a:path w="3139395" h="774732" stroke="0" extrusionOk="0">
                        <a:moveTo>
                          <a:pt x="0" y="74692"/>
                        </a:moveTo>
                        <a:cubicBezTo>
                          <a:pt x="435" y="32435"/>
                          <a:pt x="34293" y="-1318"/>
                          <a:pt x="74692" y="0"/>
                        </a:cubicBezTo>
                        <a:cubicBezTo>
                          <a:pt x="221278" y="-51702"/>
                          <a:pt x="402412" y="1728"/>
                          <a:pt x="702594" y="0"/>
                        </a:cubicBezTo>
                        <a:cubicBezTo>
                          <a:pt x="1002776" y="-1728"/>
                          <a:pt x="1054836" y="36569"/>
                          <a:pt x="1360397" y="0"/>
                        </a:cubicBezTo>
                        <a:cubicBezTo>
                          <a:pt x="1665958" y="-36569"/>
                          <a:pt x="1833501" y="69967"/>
                          <a:pt x="1988299" y="0"/>
                        </a:cubicBezTo>
                        <a:cubicBezTo>
                          <a:pt x="2143097" y="-69967"/>
                          <a:pt x="2615435" y="20365"/>
                          <a:pt x="3064703" y="0"/>
                        </a:cubicBezTo>
                        <a:cubicBezTo>
                          <a:pt x="3099337" y="8165"/>
                          <a:pt x="3138566" y="31229"/>
                          <a:pt x="3139395" y="74692"/>
                        </a:cubicBezTo>
                        <a:cubicBezTo>
                          <a:pt x="3152652" y="232576"/>
                          <a:pt x="3111643" y="264526"/>
                          <a:pt x="3139395" y="393619"/>
                        </a:cubicBezTo>
                        <a:cubicBezTo>
                          <a:pt x="3167147" y="522712"/>
                          <a:pt x="3122410" y="601754"/>
                          <a:pt x="3139395" y="700040"/>
                        </a:cubicBezTo>
                        <a:cubicBezTo>
                          <a:pt x="3140726" y="746312"/>
                          <a:pt x="3109932" y="770501"/>
                          <a:pt x="3064703" y="774732"/>
                        </a:cubicBezTo>
                        <a:cubicBezTo>
                          <a:pt x="2907336" y="782046"/>
                          <a:pt x="2691537" y="721289"/>
                          <a:pt x="2526501" y="774732"/>
                        </a:cubicBezTo>
                        <a:cubicBezTo>
                          <a:pt x="2361465" y="828175"/>
                          <a:pt x="2212615" y="757515"/>
                          <a:pt x="1958399" y="774732"/>
                        </a:cubicBezTo>
                        <a:cubicBezTo>
                          <a:pt x="1704183" y="791949"/>
                          <a:pt x="1548083" y="729079"/>
                          <a:pt x="1360397" y="774732"/>
                        </a:cubicBezTo>
                        <a:cubicBezTo>
                          <a:pt x="1172711" y="820385"/>
                          <a:pt x="885213" y="717011"/>
                          <a:pt x="702594" y="774732"/>
                        </a:cubicBezTo>
                        <a:cubicBezTo>
                          <a:pt x="519975" y="832453"/>
                          <a:pt x="341694" y="717316"/>
                          <a:pt x="74692" y="774732"/>
                        </a:cubicBezTo>
                        <a:cubicBezTo>
                          <a:pt x="44819" y="772184"/>
                          <a:pt x="-659" y="735193"/>
                          <a:pt x="0" y="700040"/>
                        </a:cubicBezTo>
                        <a:cubicBezTo>
                          <a:pt x="-32853" y="604370"/>
                          <a:pt x="36484" y="511330"/>
                          <a:pt x="0" y="387366"/>
                        </a:cubicBezTo>
                        <a:cubicBezTo>
                          <a:pt x="-36484" y="263402"/>
                          <a:pt x="19505" y="142258"/>
                          <a:pt x="0" y="74692"/>
                        </a:cubicBezTo>
                        <a:close/>
                      </a:path>
                    </a:pathLst>
                  </a:custGeom>
                  <ask:type>
                    <ask:lineSketchNone/>
                  </ask:type>
                </ask:lineSketchStyleProps>
              </a:ext>
            </a:extLst>
          </a:ln>
        </p:spPr>
        <p:txBody>
          <a:bodyPr/>
          <a:lstStyle/>
          <a:p>
            <a:r>
              <a:rPr lang="en-GB" b="1" dirty="0">
                <a:solidFill>
                  <a:schemeClr val="accent2">
                    <a:lumMod val="75000"/>
                  </a:schemeClr>
                </a:solidFill>
              </a:rPr>
              <a:t>Privacy</a:t>
            </a:r>
            <a:endParaRPr lang="en-GB" sz="3600" b="1" dirty="0">
              <a:solidFill>
                <a:schemeClr val="accent2">
                  <a:lumMod val="75000"/>
                </a:schemeClr>
              </a:solidFill>
              <a:latin typeface="+mn-lt"/>
            </a:endParaRPr>
          </a:p>
        </p:txBody>
      </p:sp>
      <p:sp>
        <p:nvSpPr>
          <p:cNvPr id="25" name="Title">
            <a:extLst>
              <a:ext uri="{FF2B5EF4-FFF2-40B4-BE49-F238E27FC236}">
                <a16:creationId xmlns:a16="http://schemas.microsoft.com/office/drawing/2014/main" id="{D1F96BBD-0D58-450F-84CE-9F2DE2895D8E}"/>
              </a:ext>
            </a:extLst>
          </p:cNvPr>
          <p:cNvSpPr txBox="1">
            <a:spLocks/>
          </p:cNvSpPr>
          <p:nvPr/>
        </p:nvSpPr>
        <p:spPr>
          <a:xfrm>
            <a:off x="4743450" y="1995047"/>
            <a:ext cx="3644900" cy="1084703"/>
          </a:xfrm>
          <a:prstGeom prst="roundRect">
            <a:avLst>
              <a:gd name="adj" fmla="val 9641"/>
            </a:avLst>
          </a:pr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295534"/>
                      <a:gd name="connsiteY0" fmla="*/ 72466 h 751641"/>
                      <a:gd name="connsiteX1" fmla="*/ 72466 w 5295534"/>
                      <a:gd name="connsiteY1" fmla="*/ 0 h 751641"/>
                      <a:gd name="connsiteX2" fmla="*/ 613279 w 5295534"/>
                      <a:gd name="connsiteY2" fmla="*/ 0 h 751641"/>
                      <a:gd name="connsiteX3" fmla="*/ 1102586 w 5295534"/>
                      <a:gd name="connsiteY3" fmla="*/ 0 h 751641"/>
                      <a:gd name="connsiteX4" fmla="*/ 1694906 w 5295534"/>
                      <a:gd name="connsiteY4" fmla="*/ 0 h 751641"/>
                      <a:gd name="connsiteX5" fmla="*/ 2338731 w 5295534"/>
                      <a:gd name="connsiteY5" fmla="*/ 0 h 751641"/>
                      <a:gd name="connsiteX6" fmla="*/ 2931050 w 5295534"/>
                      <a:gd name="connsiteY6" fmla="*/ 0 h 751641"/>
                      <a:gd name="connsiteX7" fmla="*/ 3420357 w 5295534"/>
                      <a:gd name="connsiteY7" fmla="*/ 0 h 751641"/>
                      <a:gd name="connsiteX8" fmla="*/ 3909664 w 5295534"/>
                      <a:gd name="connsiteY8" fmla="*/ 0 h 751641"/>
                      <a:gd name="connsiteX9" fmla="*/ 4656502 w 5295534"/>
                      <a:gd name="connsiteY9" fmla="*/ 0 h 751641"/>
                      <a:gd name="connsiteX10" fmla="*/ 5223068 w 5295534"/>
                      <a:gd name="connsiteY10" fmla="*/ 0 h 751641"/>
                      <a:gd name="connsiteX11" fmla="*/ 5295534 w 5295534"/>
                      <a:gd name="connsiteY11" fmla="*/ 72466 h 751641"/>
                      <a:gd name="connsiteX12" fmla="*/ 5295534 w 5295534"/>
                      <a:gd name="connsiteY12" fmla="*/ 679175 h 751641"/>
                      <a:gd name="connsiteX13" fmla="*/ 5223068 w 5295534"/>
                      <a:gd name="connsiteY13" fmla="*/ 751641 h 751641"/>
                      <a:gd name="connsiteX14" fmla="*/ 4579243 w 5295534"/>
                      <a:gd name="connsiteY14" fmla="*/ 751641 h 751641"/>
                      <a:gd name="connsiteX15" fmla="*/ 3935418 w 5295534"/>
                      <a:gd name="connsiteY15" fmla="*/ 751641 h 751641"/>
                      <a:gd name="connsiteX16" fmla="*/ 3240086 w 5295534"/>
                      <a:gd name="connsiteY16" fmla="*/ 751641 h 751641"/>
                      <a:gd name="connsiteX17" fmla="*/ 2596261 w 5295534"/>
                      <a:gd name="connsiteY17" fmla="*/ 751641 h 751641"/>
                      <a:gd name="connsiteX18" fmla="*/ 2055448 w 5295534"/>
                      <a:gd name="connsiteY18" fmla="*/ 751641 h 751641"/>
                      <a:gd name="connsiteX19" fmla="*/ 1308610 w 5295534"/>
                      <a:gd name="connsiteY19" fmla="*/ 751641 h 751641"/>
                      <a:gd name="connsiteX20" fmla="*/ 664785 w 5295534"/>
                      <a:gd name="connsiteY20" fmla="*/ 751641 h 751641"/>
                      <a:gd name="connsiteX21" fmla="*/ 72466 w 5295534"/>
                      <a:gd name="connsiteY21" fmla="*/ 751641 h 751641"/>
                      <a:gd name="connsiteX22" fmla="*/ 0 w 5295534"/>
                      <a:gd name="connsiteY22" fmla="*/ 679175 h 751641"/>
                      <a:gd name="connsiteX23" fmla="*/ 0 w 5295534"/>
                      <a:gd name="connsiteY23" fmla="*/ 72466 h 7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5534" h="751641" fill="none" extrusionOk="0">
                        <a:moveTo>
                          <a:pt x="0" y="72466"/>
                        </a:moveTo>
                        <a:cubicBezTo>
                          <a:pt x="-4261" y="29488"/>
                          <a:pt x="34842" y="-1688"/>
                          <a:pt x="72466" y="0"/>
                        </a:cubicBezTo>
                        <a:cubicBezTo>
                          <a:pt x="267895" y="8851"/>
                          <a:pt x="455593" y="9266"/>
                          <a:pt x="613279" y="0"/>
                        </a:cubicBezTo>
                        <a:cubicBezTo>
                          <a:pt x="770965" y="-9266"/>
                          <a:pt x="883496" y="6802"/>
                          <a:pt x="1102586" y="0"/>
                        </a:cubicBezTo>
                        <a:cubicBezTo>
                          <a:pt x="1321676" y="-6802"/>
                          <a:pt x="1541725" y="-3766"/>
                          <a:pt x="1694906" y="0"/>
                        </a:cubicBezTo>
                        <a:cubicBezTo>
                          <a:pt x="1848087" y="3766"/>
                          <a:pt x="2183191" y="-12942"/>
                          <a:pt x="2338731" y="0"/>
                        </a:cubicBezTo>
                        <a:cubicBezTo>
                          <a:pt x="2494271" y="12942"/>
                          <a:pt x="2776356" y="21921"/>
                          <a:pt x="2931050" y="0"/>
                        </a:cubicBezTo>
                        <a:cubicBezTo>
                          <a:pt x="3085744" y="-21921"/>
                          <a:pt x="3206172" y="-22465"/>
                          <a:pt x="3420357" y="0"/>
                        </a:cubicBezTo>
                        <a:cubicBezTo>
                          <a:pt x="3634542" y="22465"/>
                          <a:pt x="3698458" y="-132"/>
                          <a:pt x="3909664" y="0"/>
                        </a:cubicBezTo>
                        <a:cubicBezTo>
                          <a:pt x="4120870" y="132"/>
                          <a:pt x="4401968" y="35111"/>
                          <a:pt x="4656502" y="0"/>
                        </a:cubicBezTo>
                        <a:cubicBezTo>
                          <a:pt x="4911036" y="-35111"/>
                          <a:pt x="5064359" y="-14711"/>
                          <a:pt x="5223068" y="0"/>
                        </a:cubicBezTo>
                        <a:cubicBezTo>
                          <a:pt x="5266195" y="661"/>
                          <a:pt x="5297605" y="33636"/>
                          <a:pt x="5295534" y="72466"/>
                        </a:cubicBezTo>
                        <a:cubicBezTo>
                          <a:pt x="5286323" y="259553"/>
                          <a:pt x="5301809" y="528679"/>
                          <a:pt x="5295534" y="679175"/>
                        </a:cubicBezTo>
                        <a:cubicBezTo>
                          <a:pt x="5296501" y="718625"/>
                          <a:pt x="5270010" y="754013"/>
                          <a:pt x="5223068" y="751641"/>
                        </a:cubicBezTo>
                        <a:cubicBezTo>
                          <a:pt x="5057818" y="723143"/>
                          <a:pt x="4803433" y="775098"/>
                          <a:pt x="4579243" y="751641"/>
                        </a:cubicBezTo>
                        <a:cubicBezTo>
                          <a:pt x="4355054" y="728184"/>
                          <a:pt x="4089328" y="768791"/>
                          <a:pt x="3935418" y="751641"/>
                        </a:cubicBezTo>
                        <a:cubicBezTo>
                          <a:pt x="3781509" y="734491"/>
                          <a:pt x="3401592" y="737631"/>
                          <a:pt x="3240086" y="751641"/>
                        </a:cubicBezTo>
                        <a:cubicBezTo>
                          <a:pt x="3078580" y="765651"/>
                          <a:pt x="2837319" y="758084"/>
                          <a:pt x="2596261" y="751641"/>
                        </a:cubicBezTo>
                        <a:cubicBezTo>
                          <a:pt x="2355203" y="745198"/>
                          <a:pt x="2179131" y="775373"/>
                          <a:pt x="2055448" y="751641"/>
                        </a:cubicBezTo>
                        <a:cubicBezTo>
                          <a:pt x="1931765" y="727909"/>
                          <a:pt x="1552046" y="776633"/>
                          <a:pt x="1308610" y="751641"/>
                        </a:cubicBezTo>
                        <a:cubicBezTo>
                          <a:pt x="1065174" y="726649"/>
                          <a:pt x="956784" y="724260"/>
                          <a:pt x="664785" y="751641"/>
                        </a:cubicBezTo>
                        <a:cubicBezTo>
                          <a:pt x="372786" y="779022"/>
                          <a:pt x="229300" y="772885"/>
                          <a:pt x="72466" y="751641"/>
                        </a:cubicBezTo>
                        <a:cubicBezTo>
                          <a:pt x="28759" y="753991"/>
                          <a:pt x="9306" y="718099"/>
                          <a:pt x="0" y="679175"/>
                        </a:cubicBezTo>
                        <a:cubicBezTo>
                          <a:pt x="-21606" y="428356"/>
                          <a:pt x="-6059" y="327049"/>
                          <a:pt x="0" y="72466"/>
                        </a:cubicBezTo>
                        <a:close/>
                      </a:path>
                      <a:path w="5295534" h="751641" stroke="0" extrusionOk="0">
                        <a:moveTo>
                          <a:pt x="0" y="72466"/>
                        </a:moveTo>
                        <a:cubicBezTo>
                          <a:pt x="1402" y="29203"/>
                          <a:pt x="34206" y="-2725"/>
                          <a:pt x="72466" y="0"/>
                        </a:cubicBezTo>
                        <a:cubicBezTo>
                          <a:pt x="213267" y="-5786"/>
                          <a:pt x="471932" y="-10907"/>
                          <a:pt x="767797" y="0"/>
                        </a:cubicBezTo>
                        <a:cubicBezTo>
                          <a:pt x="1063662" y="10907"/>
                          <a:pt x="1179286" y="10211"/>
                          <a:pt x="1514635" y="0"/>
                        </a:cubicBezTo>
                        <a:cubicBezTo>
                          <a:pt x="1849984" y="-10211"/>
                          <a:pt x="1959798" y="-31402"/>
                          <a:pt x="2209966" y="0"/>
                        </a:cubicBezTo>
                        <a:cubicBezTo>
                          <a:pt x="2460134" y="31402"/>
                          <a:pt x="2572161" y="29580"/>
                          <a:pt x="2853791" y="0"/>
                        </a:cubicBezTo>
                        <a:cubicBezTo>
                          <a:pt x="3135422" y="-29580"/>
                          <a:pt x="3190772" y="-2718"/>
                          <a:pt x="3446110" y="0"/>
                        </a:cubicBezTo>
                        <a:cubicBezTo>
                          <a:pt x="3701448" y="2718"/>
                          <a:pt x="3793825" y="-5430"/>
                          <a:pt x="4141442" y="0"/>
                        </a:cubicBezTo>
                        <a:cubicBezTo>
                          <a:pt x="4489059" y="5430"/>
                          <a:pt x="4747492" y="14723"/>
                          <a:pt x="5223068" y="0"/>
                        </a:cubicBezTo>
                        <a:cubicBezTo>
                          <a:pt x="5257342" y="-7566"/>
                          <a:pt x="5297935" y="25631"/>
                          <a:pt x="5295534" y="72466"/>
                        </a:cubicBezTo>
                        <a:cubicBezTo>
                          <a:pt x="5278183" y="261238"/>
                          <a:pt x="5302712" y="467511"/>
                          <a:pt x="5295534" y="679175"/>
                        </a:cubicBezTo>
                        <a:cubicBezTo>
                          <a:pt x="5290121" y="714391"/>
                          <a:pt x="5264145" y="752656"/>
                          <a:pt x="5223068" y="751641"/>
                        </a:cubicBezTo>
                        <a:cubicBezTo>
                          <a:pt x="5058278" y="747069"/>
                          <a:pt x="4799671" y="744952"/>
                          <a:pt x="4579243" y="751641"/>
                        </a:cubicBezTo>
                        <a:cubicBezTo>
                          <a:pt x="4358816" y="758330"/>
                          <a:pt x="3996403" y="786294"/>
                          <a:pt x="3832405" y="751641"/>
                        </a:cubicBezTo>
                        <a:cubicBezTo>
                          <a:pt x="3668407" y="716988"/>
                          <a:pt x="3514185" y="763090"/>
                          <a:pt x="3343098" y="751641"/>
                        </a:cubicBezTo>
                        <a:cubicBezTo>
                          <a:pt x="3172011" y="740192"/>
                          <a:pt x="2946129" y="764856"/>
                          <a:pt x="2750779" y="751641"/>
                        </a:cubicBezTo>
                        <a:cubicBezTo>
                          <a:pt x="2555429" y="738426"/>
                          <a:pt x="2375497" y="750715"/>
                          <a:pt x="2055448" y="751641"/>
                        </a:cubicBezTo>
                        <a:cubicBezTo>
                          <a:pt x="1735399" y="752567"/>
                          <a:pt x="1716372" y="729915"/>
                          <a:pt x="1514635" y="751641"/>
                        </a:cubicBezTo>
                        <a:cubicBezTo>
                          <a:pt x="1312898" y="773367"/>
                          <a:pt x="1012903" y="736291"/>
                          <a:pt x="819303" y="751641"/>
                        </a:cubicBezTo>
                        <a:cubicBezTo>
                          <a:pt x="625703" y="766991"/>
                          <a:pt x="270265" y="757532"/>
                          <a:pt x="72466" y="751641"/>
                        </a:cubicBezTo>
                        <a:cubicBezTo>
                          <a:pt x="30303" y="750394"/>
                          <a:pt x="261" y="717509"/>
                          <a:pt x="0" y="679175"/>
                        </a:cubicBezTo>
                        <a:cubicBezTo>
                          <a:pt x="25948" y="475234"/>
                          <a:pt x="12395" y="323311"/>
                          <a:pt x="0" y="72466"/>
                        </a:cubicBezTo>
                        <a:close/>
                      </a:path>
                    </a:pathLst>
                  </a:custGeom>
                  <ask:type>
                    <ask:lineSketchNone/>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You might want privacy when getting dressed, washing your body or going to the toilet. </a:t>
            </a:r>
          </a:p>
        </p:txBody>
      </p:sp>
      <p:sp>
        <p:nvSpPr>
          <p:cNvPr id="11" name="Title">
            <a:extLst>
              <a:ext uri="{FF2B5EF4-FFF2-40B4-BE49-F238E27FC236}">
                <a16:creationId xmlns:a16="http://schemas.microsoft.com/office/drawing/2014/main" id="{87BE84B1-A9A8-4BF2-B82F-C425DFFF5934}"/>
              </a:ext>
            </a:extLst>
          </p:cNvPr>
          <p:cNvSpPr txBox="1">
            <a:spLocks/>
          </p:cNvSpPr>
          <p:nvPr/>
        </p:nvSpPr>
        <p:spPr>
          <a:xfrm>
            <a:off x="755650" y="1995047"/>
            <a:ext cx="3644900" cy="1084703"/>
          </a:xfrm>
          <a:prstGeom prst="roundRect">
            <a:avLst>
              <a:gd name="adj" fmla="val 9641"/>
            </a:avLst>
          </a:prstGeom>
          <a:solidFill>
            <a:schemeClr val="accent6">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295534"/>
                      <a:gd name="connsiteY0" fmla="*/ 58772 h 609605"/>
                      <a:gd name="connsiteX1" fmla="*/ 58772 w 5295534"/>
                      <a:gd name="connsiteY1" fmla="*/ 0 h 609605"/>
                      <a:gd name="connsiteX2" fmla="*/ 602461 w 5295534"/>
                      <a:gd name="connsiteY2" fmla="*/ 0 h 609605"/>
                      <a:gd name="connsiteX3" fmla="*/ 1094370 w 5295534"/>
                      <a:gd name="connsiteY3" fmla="*/ 0 h 609605"/>
                      <a:gd name="connsiteX4" fmla="*/ 1689839 w 5295534"/>
                      <a:gd name="connsiteY4" fmla="*/ 0 h 609605"/>
                      <a:gd name="connsiteX5" fmla="*/ 2337088 w 5295534"/>
                      <a:gd name="connsiteY5" fmla="*/ 0 h 609605"/>
                      <a:gd name="connsiteX6" fmla="*/ 2932556 w 5295534"/>
                      <a:gd name="connsiteY6" fmla="*/ 0 h 609605"/>
                      <a:gd name="connsiteX7" fmla="*/ 3424466 w 5295534"/>
                      <a:gd name="connsiteY7" fmla="*/ 0 h 609605"/>
                      <a:gd name="connsiteX8" fmla="*/ 3916375 w 5295534"/>
                      <a:gd name="connsiteY8" fmla="*/ 0 h 609605"/>
                      <a:gd name="connsiteX9" fmla="*/ 4667183 w 5295534"/>
                      <a:gd name="connsiteY9" fmla="*/ 0 h 609605"/>
                      <a:gd name="connsiteX10" fmla="*/ 5236762 w 5295534"/>
                      <a:gd name="connsiteY10" fmla="*/ 0 h 609605"/>
                      <a:gd name="connsiteX11" fmla="*/ 5295534 w 5295534"/>
                      <a:gd name="connsiteY11" fmla="*/ 58772 h 609605"/>
                      <a:gd name="connsiteX12" fmla="*/ 5295534 w 5295534"/>
                      <a:gd name="connsiteY12" fmla="*/ 550833 h 609605"/>
                      <a:gd name="connsiteX13" fmla="*/ 5236762 w 5295534"/>
                      <a:gd name="connsiteY13" fmla="*/ 609605 h 609605"/>
                      <a:gd name="connsiteX14" fmla="*/ 4589513 w 5295534"/>
                      <a:gd name="connsiteY14" fmla="*/ 609605 h 609605"/>
                      <a:gd name="connsiteX15" fmla="*/ 3942265 w 5295534"/>
                      <a:gd name="connsiteY15" fmla="*/ 609605 h 609605"/>
                      <a:gd name="connsiteX16" fmla="*/ 3243236 w 5295534"/>
                      <a:gd name="connsiteY16" fmla="*/ 609605 h 609605"/>
                      <a:gd name="connsiteX17" fmla="*/ 2595987 w 5295534"/>
                      <a:gd name="connsiteY17" fmla="*/ 609605 h 609605"/>
                      <a:gd name="connsiteX18" fmla="*/ 2052298 w 5295534"/>
                      <a:gd name="connsiteY18" fmla="*/ 609605 h 609605"/>
                      <a:gd name="connsiteX19" fmla="*/ 1301490 w 5295534"/>
                      <a:gd name="connsiteY19" fmla="*/ 609605 h 609605"/>
                      <a:gd name="connsiteX20" fmla="*/ 654241 w 5295534"/>
                      <a:gd name="connsiteY20" fmla="*/ 609605 h 609605"/>
                      <a:gd name="connsiteX21" fmla="*/ 58772 w 5295534"/>
                      <a:gd name="connsiteY21" fmla="*/ 609605 h 609605"/>
                      <a:gd name="connsiteX22" fmla="*/ 0 w 5295534"/>
                      <a:gd name="connsiteY22" fmla="*/ 550833 h 609605"/>
                      <a:gd name="connsiteX23" fmla="*/ 0 w 5295534"/>
                      <a:gd name="connsiteY23" fmla="*/ 58772 h 6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5534" h="609605" fill="none" extrusionOk="0">
                        <a:moveTo>
                          <a:pt x="0" y="58772"/>
                        </a:moveTo>
                        <a:cubicBezTo>
                          <a:pt x="-1862" y="25022"/>
                          <a:pt x="29486" y="-2234"/>
                          <a:pt x="58772" y="0"/>
                        </a:cubicBezTo>
                        <a:cubicBezTo>
                          <a:pt x="328859" y="-24718"/>
                          <a:pt x="468009" y="-18387"/>
                          <a:pt x="602461" y="0"/>
                        </a:cubicBezTo>
                        <a:cubicBezTo>
                          <a:pt x="736913" y="18387"/>
                          <a:pt x="955761" y="-15162"/>
                          <a:pt x="1094370" y="0"/>
                        </a:cubicBezTo>
                        <a:cubicBezTo>
                          <a:pt x="1232979" y="15162"/>
                          <a:pt x="1523899" y="19018"/>
                          <a:pt x="1689839" y="0"/>
                        </a:cubicBezTo>
                        <a:cubicBezTo>
                          <a:pt x="1855779" y="-19018"/>
                          <a:pt x="2111696" y="3408"/>
                          <a:pt x="2337088" y="0"/>
                        </a:cubicBezTo>
                        <a:cubicBezTo>
                          <a:pt x="2562480" y="-3408"/>
                          <a:pt x="2797481" y="16241"/>
                          <a:pt x="2932556" y="0"/>
                        </a:cubicBezTo>
                        <a:cubicBezTo>
                          <a:pt x="3067631" y="-16241"/>
                          <a:pt x="3224590" y="-19922"/>
                          <a:pt x="3424466" y="0"/>
                        </a:cubicBezTo>
                        <a:cubicBezTo>
                          <a:pt x="3624342" y="19922"/>
                          <a:pt x="3689174" y="6490"/>
                          <a:pt x="3916375" y="0"/>
                        </a:cubicBezTo>
                        <a:cubicBezTo>
                          <a:pt x="4143576" y="-6490"/>
                          <a:pt x="4382697" y="18259"/>
                          <a:pt x="4667183" y="0"/>
                        </a:cubicBezTo>
                        <a:cubicBezTo>
                          <a:pt x="4951669" y="-18259"/>
                          <a:pt x="5008220" y="-15071"/>
                          <a:pt x="5236762" y="0"/>
                        </a:cubicBezTo>
                        <a:cubicBezTo>
                          <a:pt x="5273116" y="829"/>
                          <a:pt x="5300663" y="29264"/>
                          <a:pt x="5295534" y="58772"/>
                        </a:cubicBezTo>
                        <a:cubicBezTo>
                          <a:pt x="5280390" y="301318"/>
                          <a:pt x="5307718" y="383415"/>
                          <a:pt x="5295534" y="550833"/>
                        </a:cubicBezTo>
                        <a:cubicBezTo>
                          <a:pt x="5301232" y="579921"/>
                          <a:pt x="5275652" y="611809"/>
                          <a:pt x="5236762" y="609605"/>
                        </a:cubicBezTo>
                        <a:cubicBezTo>
                          <a:pt x="5103488" y="640555"/>
                          <a:pt x="4889852" y="601625"/>
                          <a:pt x="4589513" y="609605"/>
                        </a:cubicBezTo>
                        <a:cubicBezTo>
                          <a:pt x="4289174" y="617585"/>
                          <a:pt x="4160411" y="637118"/>
                          <a:pt x="3942265" y="609605"/>
                        </a:cubicBezTo>
                        <a:cubicBezTo>
                          <a:pt x="3724119" y="582092"/>
                          <a:pt x="3481982" y="631279"/>
                          <a:pt x="3243236" y="609605"/>
                        </a:cubicBezTo>
                        <a:cubicBezTo>
                          <a:pt x="3004490" y="587931"/>
                          <a:pt x="2778182" y="604863"/>
                          <a:pt x="2595987" y="609605"/>
                        </a:cubicBezTo>
                        <a:cubicBezTo>
                          <a:pt x="2413792" y="614347"/>
                          <a:pt x="2288606" y="626029"/>
                          <a:pt x="2052298" y="609605"/>
                        </a:cubicBezTo>
                        <a:cubicBezTo>
                          <a:pt x="1815990" y="593181"/>
                          <a:pt x="1561129" y="624027"/>
                          <a:pt x="1301490" y="609605"/>
                        </a:cubicBezTo>
                        <a:cubicBezTo>
                          <a:pt x="1041851" y="595183"/>
                          <a:pt x="908480" y="605669"/>
                          <a:pt x="654241" y="609605"/>
                        </a:cubicBezTo>
                        <a:cubicBezTo>
                          <a:pt x="400002" y="613541"/>
                          <a:pt x="191841" y="608853"/>
                          <a:pt x="58772" y="609605"/>
                        </a:cubicBezTo>
                        <a:cubicBezTo>
                          <a:pt x="22051" y="612323"/>
                          <a:pt x="6226" y="582557"/>
                          <a:pt x="0" y="550833"/>
                        </a:cubicBezTo>
                        <a:cubicBezTo>
                          <a:pt x="-18408" y="350443"/>
                          <a:pt x="-19909" y="278617"/>
                          <a:pt x="0" y="58772"/>
                        </a:cubicBezTo>
                        <a:close/>
                      </a:path>
                      <a:path w="5295534" h="609605" stroke="0" extrusionOk="0">
                        <a:moveTo>
                          <a:pt x="0" y="58772"/>
                        </a:moveTo>
                        <a:cubicBezTo>
                          <a:pt x="2858" y="19704"/>
                          <a:pt x="29490" y="-4914"/>
                          <a:pt x="58772" y="0"/>
                        </a:cubicBezTo>
                        <a:cubicBezTo>
                          <a:pt x="258629" y="26251"/>
                          <a:pt x="436060" y="4838"/>
                          <a:pt x="757801" y="0"/>
                        </a:cubicBezTo>
                        <a:cubicBezTo>
                          <a:pt x="1079542" y="-4838"/>
                          <a:pt x="1259446" y="-36176"/>
                          <a:pt x="1508609" y="0"/>
                        </a:cubicBezTo>
                        <a:cubicBezTo>
                          <a:pt x="1757772" y="36176"/>
                          <a:pt x="2010941" y="8639"/>
                          <a:pt x="2207638" y="0"/>
                        </a:cubicBezTo>
                        <a:cubicBezTo>
                          <a:pt x="2404335" y="-8639"/>
                          <a:pt x="2680846" y="-10583"/>
                          <a:pt x="2854887" y="0"/>
                        </a:cubicBezTo>
                        <a:cubicBezTo>
                          <a:pt x="3028928" y="10583"/>
                          <a:pt x="3191191" y="-800"/>
                          <a:pt x="3450355" y="0"/>
                        </a:cubicBezTo>
                        <a:cubicBezTo>
                          <a:pt x="3709519" y="800"/>
                          <a:pt x="3930572" y="-22171"/>
                          <a:pt x="4149384" y="0"/>
                        </a:cubicBezTo>
                        <a:cubicBezTo>
                          <a:pt x="4368196" y="22171"/>
                          <a:pt x="4944773" y="-44411"/>
                          <a:pt x="5236762" y="0"/>
                        </a:cubicBezTo>
                        <a:cubicBezTo>
                          <a:pt x="5266638" y="-3400"/>
                          <a:pt x="5296717" y="22956"/>
                          <a:pt x="5295534" y="58772"/>
                        </a:cubicBezTo>
                        <a:cubicBezTo>
                          <a:pt x="5302679" y="184686"/>
                          <a:pt x="5319988" y="348166"/>
                          <a:pt x="5295534" y="550833"/>
                        </a:cubicBezTo>
                        <a:cubicBezTo>
                          <a:pt x="5291622" y="579818"/>
                          <a:pt x="5270050" y="610402"/>
                          <a:pt x="5236762" y="609605"/>
                        </a:cubicBezTo>
                        <a:cubicBezTo>
                          <a:pt x="4931009" y="638961"/>
                          <a:pt x="4884579" y="618830"/>
                          <a:pt x="4589513" y="609605"/>
                        </a:cubicBezTo>
                        <a:cubicBezTo>
                          <a:pt x="4294447" y="600380"/>
                          <a:pt x="4112345" y="572565"/>
                          <a:pt x="3838705" y="609605"/>
                        </a:cubicBezTo>
                        <a:cubicBezTo>
                          <a:pt x="3565065" y="646645"/>
                          <a:pt x="3476079" y="611739"/>
                          <a:pt x="3346796" y="609605"/>
                        </a:cubicBezTo>
                        <a:cubicBezTo>
                          <a:pt x="3217513" y="607471"/>
                          <a:pt x="2942481" y="637332"/>
                          <a:pt x="2751327" y="609605"/>
                        </a:cubicBezTo>
                        <a:cubicBezTo>
                          <a:pt x="2560173" y="581878"/>
                          <a:pt x="2278093" y="584579"/>
                          <a:pt x="2052298" y="609605"/>
                        </a:cubicBezTo>
                        <a:cubicBezTo>
                          <a:pt x="1826503" y="634631"/>
                          <a:pt x="1623602" y="623448"/>
                          <a:pt x="1508609" y="609605"/>
                        </a:cubicBezTo>
                        <a:cubicBezTo>
                          <a:pt x="1393616" y="595762"/>
                          <a:pt x="1151514" y="596948"/>
                          <a:pt x="809581" y="609605"/>
                        </a:cubicBezTo>
                        <a:cubicBezTo>
                          <a:pt x="467648" y="622262"/>
                          <a:pt x="278723" y="590452"/>
                          <a:pt x="58772" y="609605"/>
                        </a:cubicBezTo>
                        <a:cubicBezTo>
                          <a:pt x="24446" y="608517"/>
                          <a:pt x="125" y="582483"/>
                          <a:pt x="0" y="550833"/>
                        </a:cubicBezTo>
                        <a:cubicBezTo>
                          <a:pt x="-17588" y="430843"/>
                          <a:pt x="-9045" y="284364"/>
                          <a:pt x="0" y="58772"/>
                        </a:cubicBezTo>
                        <a:close/>
                      </a:path>
                    </a:pathLst>
                  </a:custGeom>
                  <ask:type>
                    <ask:lineSketchNone/>
                  </ask:type>
                </ask:lineSketchStyleProps>
              </a:ext>
            </a:extLst>
          </a:ln>
        </p:spPr>
        <p:txBody>
          <a:bodyPr vert="horz" lIns="91440" tIns="18288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It is important to respect other people’s privacy. </a:t>
            </a:r>
          </a:p>
        </p:txBody>
      </p:sp>
    </p:spTree>
    <p:extLst>
      <p:ext uri="{BB962C8B-B14F-4D97-AF65-F5344CB8AC3E}">
        <p14:creationId xmlns:p14="http://schemas.microsoft.com/office/powerpoint/2010/main" val="40355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76312" y="619502"/>
            <a:ext cx="4798851"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4798851"/>
                      <a:gd name="connsiteY0" fmla="*/ 74692 h 774732"/>
                      <a:gd name="connsiteX1" fmla="*/ 74692 w 4798851"/>
                      <a:gd name="connsiteY1" fmla="*/ 0 h 774732"/>
                      <a:gd name="connsiteX2" fmla="*/ 748865 w 4798851"/>
                      <a:gd name="connsiteY2" fmla="*/ 0 h 774732"/>
                      <a:gd name="connsiteX3" fmla="*/ 1330048 w 4798851"/>
                      <a:gd name="connsiteY3" fmla="*/ 0 h 774732"/>
                      <a:gd name="connsiteX4" fmla="*/ 1864737 w 4798851"/>
                      <a:gd name="connsiteY4" fmla="*/ 0 h 774732"/>
                      <a:gd name="connsiteX5" fmla="*/ 2306436 w 4798851"/>
                      <a:gd name="connsiteY5" fmla="*/ 0 h 774732"/>
                      <a:gd name="connsiteX6" fmla="*/ 2748136 w 4798851"/>
                      <a:gd name="connsiteY6" fmla="*/ 0 h 774732"/>
                      <a:gd name="connsiteX7" fmla="*/ 3422308 w 4798851"/>
                      <a:gd name="connsiteY7" fmla="*/ 0 h 774732"/>
                      <a:gd name="connsiteX8" fmla="*/ 3864008 w 4798851"/>
                      <a:gd name="connsiteY8" fmla="*/ 0 h 774732"/>
                      <a:gd name="connsiteX9" fmla="*/ 4724159 w 4798851"/>
                      <a:gd name="connsiteY9" fmla="*/ 0 h 774732"/>
                      <a:gd name="connsiteX10" fmla="*/ 4798851 w 4798851"/>
                      <a:gd name="connsiteY10" fmla="*/ 74692 h 774732"/>
                      <a:gd name="connsiteX11" fmla="*/ 4798851 w 4798851"/>
                      <a:gd name="connsiteY11" fmla="*/ 393619 h 774732"/>
                      <a:gd name="connsiteX12" fmla="*/ 4798851 w 4798851"/>
                      <a:gd name="connsiteY12" fmla="*/ 700040 h 774732"/>
                      <a:gd name="connsiteX13" fmla="*/ 4724159 w 4798851"/>
                      <a:gd name="connsiteY13" fmla="*/ 774732 h 774732"/>
                      <a:gd name="connsiteX14" fmla="*/ 4049986 w 4798851"/>
                      <a:gd name="connsiteY14" fmla="*/ 774732 h 774732"/>
                      <a:gd name="connsiteX15" fmla="*/ 3468803 w 4798851"/>
                      <a:gd name="connsiteY15" fmla="*/ 774732 h 774732"/>
                      <a:gd name="connsiteX16" fmla="*/ 2980609 w 4798851"/>
                      <a:gd name="connsiteY16" fmla="*/ 774732 h 774732"/>
                      <a:gd name="connsiteX17" fmla="*/ 2306436 w 4798851"/>
                      <a:gd name="connsiteY17" fmla="*/ 774732 h 774732"/>
                      <a:gd name="connsiteX18" fmla="*/ 1725253 w 4798851"/>
                      <a:gd name="connsiteY18" fmla="*/ 774732 h 774732"/>
                      <a:gd name="connsiteX19" fmla="*/ 1097575 w 4798851"/>
                      <a:gd name="connsiteY19" fmla="*/ 774732 h 774732"/>
                      <a:gd name="connsiteX20" fmla="*/ 74692 w 4798851"/>
                      <a:gd name="connsiteY20" fmla="*/ 774732 h 774732"/>
                      <a:gd name="connsiteX21" fmla="*/ 0 w 4798851"/>
                      <a:gd name="connsiteY21" fmla="*/ 700040 h 774732"/>
                      <a:gd name="connsiteX22" fmla="*/ 0 w 4798851"/>
                      <a:gd name="connsiteY22" fmla="*/ 393619 h 774732"/>
                      <a:gd name="connsiteX23" fmla="*/ 0 w 4798851"/>
                      <a:gd name="connsiteY23"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98851" h="774732" fill="none" extrusionOk="0">
                        <a:moveTo>
                          <a:pt x="0" y="74692"/>
                        </a:moveTo>
                        <a:cubicBezTo>
                          <a:pt x="3356" y="39790"/>
                          <a:pt x="31789" y="-371"/>
                          <a:pt x="74692" y="0"/>
                        </a:cubicBezTo>
                        <a:cubicBezTo>
                          <a:pt x="284375" y="-61260"/>
                          <a:pt x="478851" y="38702"/>
                          <a:pt x="748865" y="0"/>
                        </a:cubicBezTo>
                        <a:cubicBezTo>
                          <a:pt x="1018879" y="-38702"/>
                          <a:pt x="1119959" y="22973"/>
                          <a:pt x="1330048" y="0"/>
                        </a:cubicBezTo>
                        <a:cubicBezTo>
                          <a:pt x="1540137" y="-22973"/>
                          <a:pt x="1697555" y="30718"/>
                          <a:pt x="1864737" y="0"/>
                        </a:cubicBezTo>
                        <a:cubicBezTo>
                          <a:pt x="2031919" y="-30718"/>
                          <a:pt x="2206816" y="52770"/>
                          <a:pt x="2306436" y="0"/>
                        </a:cubicBezTo>
                        <a:cubicBezTo>
                          <a:pt x="2406056" y="-52770"/>
                          <a:pt x="2600943" y="5741"/>
                          <a:pt x="2748136" y="0"/>
                        </a:cubicBezTo>
                        <a:cubicBezTo>
                          <a:pt x="2895329" y="-5741"/>
                          <a:pt x="3214718" y="3513"/>
                          <a:pt x="3422308" y="0"/>
                        </a:cubicBezTo>
                        <a:cubicBezTo>
                          <a:pt x="3629898" y="-3513"/>
                          <a:pt x="3644092" y="29412"/>
                          <a:pt x="3864008" y="0"/>
                        </a:cubicBezTo>
                        <a:cubicBezTo>
                          <a:pt x="4083924" y="-29412"/>
                          <a:pt x="4374962" y="22719"/>
                          <a:pt x="4724159" y="0"/>
                        </a:cubicBezTo>
                        <a:cubicBezTo>
                          <a:pt x="4769782" y="-4620"/>
                          <a:pt x="4799541" y="24232"/>
                          <a:pt x="4798851" y="74692"/>
                        </a:cubicBezTo>
                        <a:cubicBezTo>
                          <a:pt x="4808384" y="154325"/>
                          <a:pt x="4780552" y="276577"/>
                          <a:pt x="4798851" y="393619"/>
                        </a:cubicBezTo>
                        <a:cubicBezTo>
                          <a:pt x="4817150" y="510661"/>
                          <a:pt x="4770650" y="556707"/>
                          <a:pt x="4798851" y="700040"/>
                        </a:cubicBezTo>
                        <a:cubicBezTo>
                          <a:pt x="4797882" y="745136"/>
                          <a:pt x="4756808" y="780127"/>
                          <a:pt x="4724159" y="774732"/>
                        </a:cubicBezTo>
                        <a:cubicBezTo>
                          <a:pt x="4457307" y="791516"/>
                          <a:pt x="4303879" y="704698"/>
                          <a:pt x="4049986" y="774732"/>
                        </a:cubicBezTo>
                        <a:cubicBezTo>
                          <a:pt x="3796093" y="844766"/>
                          <a:pt x="3613419" y="749434"/>
                          <a:pt x="3468803" y="774732"/>
                        </a:cubicBezTo>
                        <a:cubicBezTo>
                          <a:pt x="3324187" y="800030"/>
                          <a:pt x="3211302" y="725709"/>
                          <a:pt x="2980609" y="774732"/>
                        </a:cubicBezTo>
                        <a:cubicBezTo>
                          <a:pt x="2749916" y="823755"/>
                          <a:pt x="2616085" y="765935"/>
                          <a:pt x="2306436" y="774732"/>
                        </a:cubicBezTo>
                        <a:cubicBezTo>
                          <a:pt x="1996787" y="783529"/>
                          <a:pt x="1882469" y="742567"/>
                          <a:pt x="1725253" y="774732"/>
                        </a:cubicBezTo>
                        <a:cubicBezTo>
                          <a:pt x="1568037" y="806897"/>
                          <a:pt x="1267273" y="738561"/>
                          <a:pt x="1097575" y="774732"/>
                        </a:cubicBezTo>
                        <a:cubicBezTo>
                          <a:pt x="927877" y="810903"/>
                          <a:pt x="585069" y="707480"/>
                          <a:pt x="74692" y="774732"/>
                        </a:cubicBezTo>
                        <a:cubicBezTo>
                          <a:pt x="43447" y="778008"/>
                          <a:pt x="-1417" y="733892"/>
                          <a:pt x="0" y="700040"/>
                        </a:cubicBezTo>
                        <a:cubicBezTo>
                          <a:pt x="-9785" y="554278"/>
                          <a:pt x="35150" y="462741"/>
                          <a:pt x="0" y="393619"/>
                        </a:cubicBezTo>
                        <a:cubicBezTo>
                          <a:pt x="-35150" y="324497"/>
                          <a:pt x="35115" y="225287"/>
                          <a:pt x="0" y="74692"/>
                        </a:cubicBezTo>
                        <a:close/>
                      </a:path>
                      <a:path w="4798851" h="774732" stroke="0" extrusionOk="0">
                        <a:moveTo>
                          <a:pt x="0" y="74692"/>
                        </a:moveTo>
                        <a:cubicBezTo>
                          <a:pt x="435" y="32435"/>
                          <a:pt x="34293" y="-1318"/>
                          <a:pt x="74692" y="0"/>
                        </a:cubicBezTo>
                        <a:cubicBezTo>
                          <a:pt x="297244" y="-38954"/>
                          <a:pt x="472023" y="6170"/>
                          <a:pt x="702370" y="0"/>
                        </a:cubicBezTo>
                        <a:cubicBezTo>
                          <a:pt x="932717" y="-6170"/>
                          <a:pt x="1203697" y="58635"/>
                          <a:pt x="1376543" y="0"/>
                        </a:cubicBezTo>
                        <a:cubicBezTo>
                          <a:pt x="1549389" y="-58635"/>
                          <a:pt x="1877134" y="65457"/>
                          <a:pt x="2004221" y="0"/>
                        </a:cubicBezTo>
                        <a:cubicBezTo>
                          <a:pt x="2131308" y="-65457"/>
                          <a:pt x="2339771" y="57755"/>
                          <a:pt x="2585404" y="0"/>
                        </a:cubicBezTo>
                        <a:cubicBezTo>
                          <a:pt x="2831037" y="-57755"/>
                          <a:pt x="2892531" y="15041"/>
                          <a:pt x="3120093" y="0"/>
                        </a:cubicBezTo>
                        <a:cubicBezTo>
                          <a:pt x="3347655" y="-15041"/>
                          <a:pt x="3474398" y="16867"/>
                          <a:pt x="3747771" y="0"/>
                        </a:cubicBezTo>
                        <a:cubicBezTo>
                          <a:pt x="4021144" y="-16867"/>
                          <a:pt x="4409333" y="17808"/>
                          <a:pt x="4724159" y="0"/>
                        </a:cubicBezTo>
                        <a:cubicBezTo>
                          <a:pt x="4758935" y="-8522"/>
                          <a:pt x="4800603" y="28469"/>
                          <a:pt x="4798851" y="74692"/>
                        </a:cubicBezTo>
                        <a:cubicBezTo>
                          <a:pt x="4825532" y="147348"/>
                          <a:pt x="4777222" y="252470"/>
                          <a:pt x="4798851" y="387366"/>
                        </a:cubicBezTo>
                        <a:cubicBezTo>
                          <a:pt x="4820480" y="522262"/>
                          <a:pt x="4790994" y="592597"/>
                          <a:pt x="4798851" y="700040"/>
                        </a:cubicBezTo>
                        <a:cubicBezTo>
                          <a:pt x="4789774" y="739595"/>
                          <a:pt x="4769790" y="781405"/>
                          <a:pt x="4724159" y="774732"/>
                        </a:cubicBezTo>
                        <a:cubicBezTo>
                          <a:pt x="4583524" y="821348"/>
                          <a:pt x="4376739" y="729865"/>
                          <a:pt x="4049986" y="774732"/>
                        </a:cubicBezTo>
                        <a:cubicBezTo>
                          <a:pt x="3723233" y="819599"/>
                          <a:pt x="3723781" y="769118"/>
                          <a:pt x="3608287" y="774732"/>
                        </a:cubicBezTo>
                        <a:cubicBezTo>
                          <a:pt x="3492793" y="780346"/>
                          <a:pt x="3186464" y="751270"/>
                          <a:pt x="3073598" y="774732"/>
                        </a:cubicBezTo>
                        <a:cubicBezTo>
                          <a:pt x="2960732" y="798194"/>
                          <a:pt x="2634402" y="748742"/>
                          <a:pt x="2445920" y="774732"/>
                        </a:cubicBezTo>
                        <a:cubicBezTo>
                          <a:pt x="2257438" y="800722"/>
                          <a:pt x="2114591" y="754586"/>
                          <a:pt x="1957726" y="774732"/>
                        </a:cubicBezTo>
                        <a:cubicBezTo>
                          <a:pt x="1800861" y="794878"/>
                          <a:pt x="1462815" y="737647"/>
                          <a:pt x="1330048" y="774732"/>
                        </a:cubicBezTo>
                        <a:cubicBezTo>
                          <a:pt x="1197281" y="811817"/>
                          <a:pt x="983942" y="767999"/>
                          <a:pt x="888349" y="774732"/>
                        </a:cubicBezTo>
                        <a:cubicBezTo>
                          <a:pt x="792756" y="781465"/>
                          <a:pt x="442421" y="729536"/>
                          <a:pt x="74692" y="774732"/>
                        </a:cubicBezTo>
                        <a:cubicBezTo>
                          <a:pt x="21940" y="773487"/>
                          <a:pt x="-250" y="739749"/>
                          <a:pt x="0" y="700040"/>
                        </a:cubicBezTo>
                        <a:cubicBezTo>
                          <a:pt x="-6091" y="597006"/>
                          <a:pt x="27658" y="544406"/>
                          <a:pt x="0" y="393619"/>
                        </a:cubicBezTo>
                        <a:cubicBezTo>
                          <a:pt x="-27658" y="242832"/>
                          <a:pt x="22633" y="158558"/>
                          <a:pt x="0" y="74692"/>
                        </a:cubicBezTo>
                        <a:close/>
                      </a:path>
                    </a:pathLst>
                  </a:custGeom>
                  <ask:type>
                    <ask:lineSketchNone/>
                  </ask:type>
                </ask:lineSketchStyleProps>
              </a:ext>
            </a:extLst>
          </a:ln>
        </p:spPr>
        <p:txBody>
          <a:bodyPr/>
          <a:lstStyle/>
          <a:p>
            <a:r>
              <a:rPr lang="en-GB" b="1" dirty="0">
                <a:solidFill>
                  <a:schemeClr val="accent2">
                    <a:lumMod val="75000"/>
                  </a:schemeClr>
                </a:solidFill>
              </a:rPr>
              <a:t>Private Parts</a:t>
            </a:r>
            <a:endParaRPr lang="en-GB" sz="3600" b="1" dirty="0">
              <a:solidFill>
                <a:schemeClr val="accent2">
                  <a:lumMod val="75000"/>
                </a:schemeClr>
              </a:solidFill>
              <a:latin typeface="+mn-lt"/>
            </a:endParaRP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4725911" y="1743099"/>
            <a:ext cx="3764890" cy="1740468"/>
          </a:xfrm>
          <a:prstGeom prst="roundRect">
            <a:avLst>
              <a:gd name="adj" fmla="val 6357"/>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3764890"/>
                      <a:gd name="connsiteY0" fmla="*/ 167799 h 1740468"/>
                      <a:gd name="connsiteX1" fmla="*/ 167799 w 3764890"/>
                      <a:gd name="connsiteY1" fmla="*/ 0 h 1740468"/>
                      <a:gd name="connsiteX2" fmla="*/ 819364 w 3764890"/>
                      <a:gd name="connsiteY2" fmla="*/ 0 h 1740468"/>
                      <a:gd name="connsiteX3" fmla="*/ 1402344 w 3764890"/>
                      <a:gd name="connsiteY3" fmla="*/ 0 h 1740468"/>
                      <a:gd name="connsiteX4" fmla="*/ 2156788 w 3764890"/>
                      <a:gd name="connsiteY4" fmla="*/ 0 h 1740468"/>
                      <a:gd name="connsiteX5" fmla="*/ 2739768 w 3764890"/>
                      <a:gd name="connsiteY5" fmla="*/ 0 h 1740468"/>
                      <a:gd name="connsiteX6" fmla="*/ 3597091 w 3764890"/>
                      <a:gd name="connsiteY6" fmla="*/ 0 h 1740468"/>
                      <a:gd name="connsiteX7" fmla="*/ 3764890 w 3764890"/>
                      <a:gd name="connsiteY7" fmla="*/ 167799 h 1740468"/>
                      <a:gd name="connsiteX8" fmla="*/ 3764890 w 3764890"/>
                      <a:gd name="connsiteY8" fmla="*/ 650138 h 1740468"/>
                      <a:gd name="connsiteX9" fmla="*/ 3764890 w 3764890"/>
                      <a:gd name="connsiteY9" fmla="*/ 1076282 h 1740468"/>
                      <a:gd name="connsiteX10" fmla="*/ 3764890 w 3764890"/>
                      <a:gd name="connsiteY10" fmla="*/ 1572669 h 1740468"/>
                      <a:gd name="connsiteX11" fmla="*/ 3597091 w 3764890"/>
                      <a:gd name="connsiteY11" fmla="*/ 1740468 h 1740468"/>
                      <a:gd name="connsiteX12" fmla="*/ 3014111 w 3764890"/>
                      <a:gd name="connsiteY12" fmla="*/ 1740468 h 1740468"/>
                      <a:gd name="connsiteX13" fmla="*/ 2431132 w 3764890"/>
                      <a:gd name="connsiteY13" fmla="*/ 1740468 h 1740468"/>
                      <a:gd name="connsiteX14" fmla="*/ 1779566 w 3764890"/>
                      <a:gd name="connsiteY14" fmla="*/ 1740468 h 1740468"/>
                      <a:gd name="connsiteX15" fmla="*/ 1025122 w 3764890"/>
                      <a:gd name="connsiteY15" fmla="*/ 1740468 h 1740468"/>
                      <a:gd name="connsiteX16" fmla="*/ 167799 w 3764890"/>
                      <a:gd name="connsiteY16" fmla="*/ 1740468 h 1740468"/>
                      <a:gd name="connsiteX17" fmla="*/ 0 w 3764890"/>
                      <a:gd name="connsiteY17" fmla="*/ 1572669 h 1740468"/>
                      <a:gd name="connsiteX18" fmla="*/ 0 w 3764890"/>
                      <a:gd name="connsiteY18" fmla="*/ 1076282 h 1740468"/>
                      <a:gd name="connsiteX19" fmla="*/ 0 w 3764890"/>
                      <a:gd name="connsiteY19" fmla="*/ 636089 h 1740468"/>
                      <a:gd name="connsiteX20" fmla="*/ 0 w 3764890"/>
                      <a:gd name="connsiteY20" fmla="*/ 167799 h 174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4890" h="1740468" fill="none" extrusionOk="0">
                        <a:moveTo>
                          <a:pt x="0" y="167799"/>
                        </a:moveTo>
                        <a:cubicBezTo>
                          <a:pt x="-13267" y="73690"/>
                          <a:pt x="74673" y="-2791"/>
                          <a:pt x="167799" y="0"/>
                        </a:cubicBezTo>
                        <a:cubicBezTo>
                          <a:pt x="454007" y="20361"/>
                          <a:pt x="541875" y="-16590"/>
                          <a:pt x="819364" y="0"/>
                        </a:cubicBezTo>
                        <a:cubicBezTo>
                          <a:pt x="1096853" y="16590"/>
                          <a:pt x="1164608" y="-17017"/>
                          <a:pt x="1402344" y="0"/>
                        </a:cubicBezTo>
                        <a:cubicBezTo>
                          <a:pt x="1640080" y="17017"/>
                          <a:pt x="2000132" y="19961"/>
                          <a:pt x="2156788" y="0"/>
                        </a:cubicBezTo>
                        <a:cubicBezTo>
                          <a:pt x="2313444" y="-19961"/>
                          <a:pt x="2534114" y="18391"/>
                          <a:pt x="2739768" y="0"/>
                        </a:cubicBezTo>
                        <a:cubicBezTo>
                          <a:pt x="2945422" y="-18391"/>
                          <a:pt x="3270459" y="20709"/>
                          <a:pt x="3597091" y="0"/>
                        </a:cubicBezTo>
                        <a:cubicBezTo>
                          <a:pt x="3706285" y="-10079"/>
                          <a:pt x="3769244" y="77641"/>
                          <a:pt x="3764890" y="167799"/>
                        </a:cubicBezTo>
                        <a:cubicBezTo>
                          <a:pt x="3782770" y="350893"/>
                          <a:pt x="3761062" y="482181"/>
                          <a:pt x="3764890" y="650138"/>
                        </a:cubicBezTo>
                        <a:cubicBezTo>
                          <a:pt x="3768718" y="818095"/>
                          <a:pt x="3748411" y="987033"/>
                          <a:pt x="3764890" y="1076282"/>
                        </a:cubicBezTo>
                        <a:cubicBezTo>
                          <a:pt x="3781369" y="1165531"/>
                          <a:pt x="3781663" y="1406891"/>
                          <a:pt x="3764890" y="1572669"/>
                        </a:cubicBezTo>
                        <a:cubicBezTo>
                          <a:pt x="3750638" y="1659294"/>
                          <a:pt x="3690971" y="1749287"/>
                          <a:pt x="3597091" y="1740468"/>
                        </a:cubicBezTo>
                        <a:cubicBezTo>
                          <a:pt x="3410944" y="1715903"/>
                          <a:pt x="3134106" y="1740512"/>
                          <a:pt x="3014111" y="1740468"/>
                        </a:cubicBezTo>
                        <a:cubicBezTo>
                          <a:pt x="2894116" y="1740424"/>
                          <a:pt x="2695377" y="1758560"/>
                          <a:pt x="2431132" y="1740468"/>
                        </a:cubicBezTo>
                        <a:cubicBezTo>
                          <a:pt x="2166887" y="1722376"/>
                          <a:pt x="2005123" y="1758802"/>
                          <a:pt x="1779566" y="1740468"/>
                        </a:cubicBezTo>
                        <a:cubicBezTo>
                          <a:pt x="1554009" y="1722134"/>
                          <a:pt x="1252226" y="1732088"/>
                          <a:pt x="1025122" y="1740468"/>
                        </a:cubicBezTo>
                        <a:cubicBezTo>
                          <a:pt x="798018" y="1748848"/>
                          <a:pt x="451018" y="1776973"/>
                          <a:pt x="167799" y="1740468"/>
                        </a:cubicBezTo>
                        <a:cubicBezTo>
                          <a:pt x="62072" y="1725179"/>
                          <a:pt x="2724" y="1668413"/>
                          <a:pt x="0" y="1572669"/>
                        </a:cubicBezTo>
                        <a:cubicBezTo>
                          <a:pt x="11000" y="1400150"/>
                          <a:pt x="13916" y="1242691"/>
                          <a:pt x="0" y="1076282"/>
                        </a:cubicBezTo>
                        <a:cubicBezTo>
                          <a:pt x="-13916" y="909873"/>
                          <a:pt x="-1171" y="734269"/>
                          <a:pt x="0" y="636089"/>
                        </a:cubicBezTo>
                        <a:cubicBezTo>
                          <a:pt x="1171" y="537909"/>
                          <a:pt x="14599" y="312638"/>
                          <a:pt x="0" y="167799"/>
                        </a:cubicBezTo>
                        <a:close/>
                      </a:path>
                      <a:path w="3764890" h="1740468" stroke="0" extrusionOk="0">
                        <a:moveTo>
                          <a:pt x="0" y="167799"/>
                        </a:moveTo>
                        <a:cubicBezTo>
                          <a:pt x="4574" y="64548"/>
                          <a:pt x="78443" y="-5131"/>
                          <a:pt x="167799" y="0"/>
                        </a:cubicBezTo>
                        <a:cubicBezTo>
                          <a:pt x="428462" y="-17953"/>
                          <a:pt x="597799" y="13748"/>
                          <a:pt x="887950" y="0"/>
                        </a:cubicBezTo>
                        <a:cubicBezTo>
                          <a:pt x="1178101" y="-13748"/>
                          <a:pt x="1320071" y="8970"/>
                          <a:pt x="1642395" y="0"/>
                        </a:cubicBezTo>
                        <a:cubicBezTo>
                          <a:pt x="1964719" y="-8970"/>
                          <a:pt x="2053954" y="-9567"/>
                          <a:pt x="2362546" y="0"/>
                        </a:cubicBezTo>
                        <a:cubicBezTo>
                          <a:pt x="2671138" y="9567"/>
                          <a:pt x="3206366" y="47663"/>
                          <a:pt x="3597091" y="0"/>
                        </a:cubicBezTo>
                        <a:cubicBezTo>
                          <a:pt x="3681889" y="9716"/>
                          <a:pt x="3763911" y="72514"/>
                          <a:pt x="3764890" y="167799"/>
                        </a:cubicBezTo>
                        <a:cubicBezTo>
                          <a:pt x="3778485" y="326354"/>
                          <a:pt x="3749634" y="447884"/>
                          <a:pt x="3764890" y="650138"/>
                        </a:cubicBezTo>
                        <a:cubicBezTo>
                          <a:pt x="3780146" y="852392"/>
                          <a:pt x="3755460" y="1013438"/>
                          <a:pt x="3764890" y="1104379"/>
                        </a:cubicBezTo>
                        <a:cubicBezTo>
                          <a:pt x="3774320" y="1195320"/>
                          <a:pt x="3787907" y="1373119"/>
                          <a:pt x="3764890" y="1572669"/>
                        </a:cubicBezTo>
                        <a:cubicBezTo>
                          <a:pt x="3786482" y="1672452"/>
                          <a:pt x="3700653" y="1729799"/>
                          <a:pt x="3597091" y="1740468"/>
                        </a:cubicBezTo>
                        <a:cubicBezTo>
                          <a:pt x="3284293" y="1767891"/>
                          <a:pt x="3209693" y="1729727"/>
                          <a:pt x="2945526" y="1740468"/>
                        </a:cubicBezTo>
                        <a:cubicBezTo>
                          <a:pt x="2681360" y="1751209"/>
                          <a:pt x="2476011" y="1754698"/>
                          <a:pt x="2259667" y="1740468"/>
                        </a:cubicBezTo>
                        <a:cubicBezTo>
                          <a:pt x="2043323" y="1726238"/>
                          <a:pt x="1736945" y="1718972"/>
                          <a:pt x="1505223" y="1740468"/>
                        </a:cubicBezTo>
                        <a:cubicBezTo>
                          <a:pt x="1273501" y="1761964"/>
                          <a:pt x="1196092" y="1762657"/>
                          <a:pt x="922243" y="1740468"/>
                        </a:cubicBezTo>
                        <a:cubicBezTo>
                          <a:pt x="648394" y="1718279"/>
                          <a:pt x="337484" y="1743971"/>
                          <a:pt x="167799" y="1740468"/>
                        </a:cubicBezTo>
                        <a:cubicBezTo>
                          <a:pt x="78936" y="1721895"/>
                          <a:pt x="7933" y="1657366"/>
                          <a:pt x="0" y="1572669"/>
                        </a:cubicBezTo>
                        <a:cubicBezTo>
                          <a:pt x="10387" y="1401763"/>
                          <a:pt x="-14327" y="1316977"/>
                          <a:pt x="0" y="1076282"/>
                        </a:cubicBezTo>
                        <a:cubicBezTo>
                          <a:pt x="14327" y="835587"/>
                          <a:pt x="9567" y="818025"/>
                          <a:pt x="0" y="650138"/>
                        </a:cubicBezTo>
                        <a:cubicBezTo>
                          <a:pt x="-9567" y="482251"/>
                          <a:pt x="12792" y="347715"/>
                          <a:pt x="0" y="167799"/>
                        </a:cubicBezTo>
                        <a:close/>
                      </a:path>
                    </a:pathLst>
                  </a:custGeom>
                  <ask:type>
                    <ask:lineSketchNone/>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The people that care for you might help you get washed and dressed. If you don’t want them to, you can say, “no”.</a:t>
            </a:r>
          </a:p>
        </p:txBody>
      </p:sp>
      <p:sp>
        <p:nvSpPr>
          <p:cNvPr id="22" name="Title">
            <a:extLst>
              <a:ext uri="{FF2B5EF4-FFF2-40B4-BE49-F238E27FC236}">
                <a16:creationId xmlns:a16="http://schemas.microsoft.com/office/drawing/2014/main" id="{07412A73-EA31-4158-8A10-FD49052602DA}"/>
              </a:ext>
            </a:extLst>
          </p:cNvPr>
          <p:cNvSpPr txBox="1">
            <a:spLocks/>
          </p:cNvSpPr>
          <p:nvPr/>
        </p:nvSpPr>
        <p:spPr>
          <a:xfrm>
            <a:off x="653200" y="2752607"/>
            <a:ext cx="3764890" cy="2641438"/>
          </a:xfrm>
          <a:prstGeom prst="roundRect">
            <a:avLst>
              <a:gd name="adj" fmla="val 5073"/>
            </a:avLst>
          </a:pr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3764890"/>
                      <a:gd name="connsiteY0" fmla="*/ 254661 h 2641438"/>
                      <a:gd name="connsiteX1" fmla="*/ 254661 w 3764890"/>
                      <a:gd name="connsiteY1" fmla="*/ 0 h 2641438"/>
                      <a:gd name="connsiteX2" fmla="*/ 840663 w 3764890"/>
                      <a:gd name="connsiteY2" fmla="*/ 0 h 2641438"/>
                      <a:gd name="connsiteX3" fmla="*/ 1394110 w 3764890"/>
                      <a:gd name="connsiteY3" fmla="*/ 0 h 2641438"/>
                      <a:gd name="connsiteX4" fmla="*/ 2012668 w 3764890"/>
                      <a:gd name="connsiteY4" fmla="*/ 0 h 2641438"/>
                      <a:gd name="connsiteX5" fmla="*/ 2663781 w 3764890"/>
                      <a:gd name="connsiteY5" fmla="*/ 0 h 2641438"/>
                      <a:gd name="connsiteX6" fmla="*/ 3510229 w 3764890"/>
                      <a:gd name="connsiteY6" fmla="*/ 0 h 2641438"/>
                      <a:gd name="connsiteX7" fmla="*/ 3764890 w 3764890"/>
                      <a:gd name="connsiteY7" fmla="*/ 254661 h 2641438"/>
                      <a:gd name="connsiteX8" fmla="*/ 3764890 w 3764890"/>
                      <a:gd name="connsiteY8" fmla="*/ 766369 h 2641438"/>
                      <a:gd name="connsiteX9" fmla="*/ 3764890 w 3764890"/>
                      <a:gd name="connsiteY9" fmla="*/ 1235434 h 2641438"/>
                      <a:gd name="connsiteX10" fmla="*/ 3764890 w 3764890"/>
                      <a:gd name="connsiteY10" fmla="*/ 1789785 h 2641438"/>
                      <a:gd name="connsiteX11" fmla="*/ 3764890 w 3764890"/>
                      <a:gd name="connsiteY11" fmla="*/ 2386777 h 2641438"/>
                      <a:gd name="connsiteX12" fmla="*/ 3510229 w 3764890"/>
                      <a:gd name="connsiteY12" fmla="*/ 2641438 h 2641438"/>
                      <a:gd name="connsiteX13" fmla="*/ 2924227 w 3764890"/>
                      <a:gd name="connsiteY13" fmla="*/ 2641438 h 2641438"/>
                      <a:gd name="connsiteX14" fmla="*/ 2273113 w 3764890"/>
                      <a:gd name="connsiteY14" fmla="*/ 2641438 h 2641438"/>
                      <a:gd name="connsiteX15" fmla="*/ 1622000 w 3764890"/>
                      <a:gd name="connsiteY15" fmla="*/ 2641438 h 2641438"/>
                      <a:gd name="connsiteX16" fmla="*/ 938330 w 3764890"/>
                      <a:gd name="connsiteY16" fmla="*/ 2641438 h 2641438"/>
                      <a:gd name="connsiteX17" fmla="*/ 254661 w 3764890"/>
                      <a:gd name="connsiteY17" fmla="*/ 2641438 h 2641438"/>
                      <a:gd name="connsiteX18" fmla="*/ 0 w 3764890"/>
                      <a:gd name="connsiteY18" fmla="*/ 2386777 h 2641438"/>
                      <a:gd name="connsiteX19" fmla="*/ 0 w 3764890"/>
                      <a:gd name="connsiteY19" fmla="*/ 1917711 h 2641438"/>
                      <a:gd name="connsiteX20" fmla="*/ 0 w 3764890"/>
                      <a:gd name="connsiteY20" fmla="*/ 1363361 h 2641438"/>
                      <a:gd name="connsiteX21" fmla="*/ 0 w 3764890"/>
                      <a:gd name="connsiteY21" fmla="*/ 787690 h 2641438"/>
                      <a:gd name="connsiteX22" fmla="*/ 0 w 3764890"/>
                      <a:gd name="connsiteY22" fmla="*/ 254661 h 264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4890" h="2641438" fill="none" extrusionOk="0">
                        <a:moveTo>
                          <a:pt x="0" y="254661"/>
                        </a:moveTo>
                        <a:cubicBezTo>
                          <a:pt x="-13132" y="104908"/>
                          <a:pt x="126410" y="-8724"/>
                          <a:pt x="254661" y="0"/>
                        </a:cubicBezTo>
                        <a:cubicBezTo>
                          <a:pt x="393775" y="4475"/>
                          <a:pt x="604063" y="-27180"/>
                          <a:pt x="840663" y="0"/>
                        </a:cubicBezTo>
                        <a:cubicBezTo>
                          <a:pt x="1077263" y="27180"/>
                          <a:pt x="1268257" y="27200"/>
                          <a:pt x="1394110" y="0"/>
                        </a:cubicBezTo>
                        <a:cubicBezTo>
                          <a:pt x="1519963" y="-27200"/>
                          <a:pt x="1827029" y="-14344"/>
                          <a:pt x="2012668" y="0"/>
                        </a:cubicBezTo>
                        <a:cubicBezTo>
                          <a:pt x="2198307" y="14344"/>
                          <a:pt x="2422501" y="23923"/>
                          <a:pt x="2663781" y="0"/>
                        </a:cubicBezTo>
                        <a:cubicBezTo>
                          <a:pt x="2905061" y="-23923"/>
                          <a:pt x="3218022" y="21392"/>
                          <a:pt x="3510229" y="0"/>
                        </a:cubicBezTo>
                        <a:cubicBezTo>
                          <a:pt x="3675330" y="9404"/>
                          <a:pt x="3769695" y="113008"/>
                          <a:pt x="3764890" y="254661"/>
                        </a:cubicBezTo>
                        <a:cubicBezTo>
                          <a:pt x="3753758" y="395078"/>
                          <a:pt x="3774972" y="530732"/>
                          <a:pt x="3764890" y="766369"/>
                        </a:cubicBezTo>
                        <a:cubicBezTo>
                          <a:pt x="3754808" y="1002006"/>
                          <a:pt x="3754325" y="1113599"/>
                          <a:pt x="3764890" y="1235434"/>
                        </a:cubicBezTo>
                        <a:cubicBezTo>
                          <a:pt x="3775455" y="1357269"/>
                          <a:pt x="3745229" y="1674190"/>
                          <a:pt x="3764890" y="1789785"/>
                        </a:cubicBezTo>
                        <a:cubicBezTo>
                          <a:pt x="3784551" y="1905380"/>
                          <a:pt x="3745737" y="2126839"/>
                          <a:pt x="3764890" y="2386777"/>
                        </a:cubicBezTo>
                        <a:cubicBezTo>
                          <a:pt x="3760291" y="2552158"/>
                          <a:pt x="3637853" y="2650303"/>
                          <a:pt x="3510229" y="2641438"/>
                        </a:cubicBezTo>
                        <a:cubicBezTo>
                          <a:pt x="3285851" y="2617189"/>
                          <a:pt x="3098711" y="2623671"/>
                          <a:pt x="2924227" y="2641438"/>
                        </a:cubicBezTo>
                        <a:cubicBezTo>
                          <a:pt x="2749743" y="2659205"/>
                          <a:pt x="2479832" y="2643668"/>
                          <a:pt x="2273113" y="2641438"/>
                        </a:cubicBezTo>
                        <a:cubicBezTo>
                          <a:pt x="2066394" y="2639208"/>
                          <a:pt x="1779664" y="2667126"/>
                          <a:pt x="1622000" y="2641438"/>
                        </a:cubicBezTo>
                        <a:cubicBezTo>
                          <a:pt x="1464336" y="2615750"/>
                          <a:pt x="1136582" y="2631190"/>
                          <a:pt x="938330" y="2641438"/>
                        </a:cubicBezTo>
                        <a:cubicBezTo>
                          <a:pt x="740078" y="2651687"/>
                          <a:pt x="420606" y="2627849"/>
                          <a:pt x="254661" y="2641438"/>
                        </a:cubicBezTo>
                        <a:cubicBezTo>
                          <a:pt x="126798" y="2614536"/>
                          <a:pt x="12924" y="2496428"/>
                          <a:pt x="0" y="2386777"/>
                        </a:cubicBezTo>
                        <a:cubicBezTo>
                          <a:pt x="7554" y="2280684"/>
                          <a:pt x="8639" y="2032387"/>
                          <a:pt x="0" y="1917711"/>
                        </a:cubicBezTo>
                        <a:cubicBezTo>
                          <a:pt x="-8639" y="1803035"/>
                          <a:pt x="25745" y="1554185"/>
                          <a:pt x="0" y="1363361"/>
                        </a:cubicBezTo>
                        <a:cubicBezTo>
                          <a:pt x="-25745" y="1172537"/>
                          <a:pt x="-3188" y="1004303"/>
                          <a:pt x="0" y="787690"/>
                        </a:cubicBezTo>
                        <a:cubicBezTo>
                          <a:pt x="3188" y="571077"/>
                          <a:pt x="14201" y="384504"/>
                          <a:pt x="0" y="254661"/>
                        </a:cubicBezTo>
                        <a:close/>
                      </a:path>
                      <a:path w="3764890" h="2641438" stroke="0" extrusionOk="0">
                        <a:moveTo>
                          <a:pt x="0" y="254661"/>
                        </a:moveTo>
                        <a:cubicBezTo>
                          <a:pt x="9904" y="91112"/>
                          <a:pt x="130786" y="-25942"/>
                          <a:pt x="254661" y="0"/>
                        </a:cubicBezTo>
                        <a:cubicBezTo>
                          <a:pt x="476375" y="1410"/>
                          <a:pt x="744610" y="16980"/>
                          <a:pt x="938330" y="0"/>
                        </a:cubicBezTo>
                        <a:cubicBezTo>
                          <a:pt x="1132050" y="-16980"/>
                          <a:pt x="1317552" y="-775"/>
                          <a:pt x="1654555" y="0"/>
                        </a:cubicBezTo>
                        <a:cubicBezTo>
                          <a:pt x="1991558" y="775"/>
                          <a:pt x="2022167" y="14624"/>
                          <a:pt x="2338225" y="0"/>
                        </a:cubicBezTo>
                        <a:cubicBezTo>
                          <a:pt x="2654283" y="-14624"/>
                          <a:pt x="3199755" y="-7011"/>
                          <a:pt x="3510229" y="0"/>
                        </a:cubicBezTo>
                        <a:cubicBezTo>
                          <a:pt x="3634207" y="20564"/>
                          <a:pt x="3758958" y="98190"/>
                          <a:pt x="3764890" y="254661"/>
                        </a:cubicBezTo>
                        <a:cubicBezTo>
                          <a:pt x="3783144" y="512953"/>
                          <a:pt x="3783279" y="541516"/>
                          <a:pt x="3764890" y="809011"/>
                        </a:cubicBezTo>
                        <a:cubicBezTo>
                          <a:pt x="3746502" y="1076506"/>
                          <a:pt x="3758895" y="1143572"/>
                          <a:pt x="3764890" y="1320719"/>
                        </a:cubicBezTo>
                        <a:cubicBezTo>
                          <a:pt x="3770885" y="1497866"/>
                          <a:pt x="3773675" y="1614565"/>
                          <a:pt x="3764890" y="1832427"/>
                        </a:cubicBezTo>
                        <a:cubicBezTo>
                          <a:pt x="3756105" y="2050289"/>
                          <a:pt x="3740863" y="2247389"/>
                          <a:pt x="3764890" y="2386777"/>
                        </a:cubicBezTo>
                        <a:cubicBezTo>
                          <a:pt x="3762224" y="2525055"/>
                          <a:pt x="3660660" y="2650847"/>
                          <a:pt x="3510229" y="2641438"/>
                        </a:cubicBezTo>
                        <a:cubicBezTo>
                          <a:pt x="3307767" y="2647254"/>
                          <a:pt x="3014473" y="2655442"/>
                          <a:pt x="2859115" y="2641438"/>
                        </a:cubicBezTo>
                        <a:cubicBezTo>
                          <a:pt x="2703757" y="2627434"/>
                          <a:pt x="2337615" y="2673175"/>
                          <a:pt x="2142890" y="2641438"/>
                        </a:cubicBezTo>
                        <a:cubicBezTo>
                          <a:pt x="1948166" y="2609701"/>
                          <a:pt x="1741513" y="2654762"/>
                          <a:pt x="1589444" y="2641438"/>
                        </a:cubicBezTo>
                        <a:cubicBezTo>
                          <a:pt x="1437375" y="2628114"/>
                          <a:pt x="1226500" y="2665704"/>
                          <a:pt x="970886" y="2641438"/>
                        </a:cubicBezTo>
                        <a:cubicBezTo>
                          <a:pt x="715272" y="2617172"/>
                          <a:pt x="429569" y="2635249"/>
                          <a:pt x="254661" y="2641438"/>
                        </a:cubicBezTo>
                        <a:cubicBezTo>
                          <a:pt x="103930" y="2659643"/>
                          <a:pt x="-16508" y="2536279"/>
                          <a:pt x="0" y="2386777"/>
                        </a:cubicBezTo>
                        <a:cubicBezTo>
                          <a:pt x="-15371" y="2279143"/>
                          <a:pt x="11125" y="2058098"/>
                          <a:pt x="0" y="1917711"/>
                        </a:cubicBezTo>
                        <a:cubicBezTo>
                          <a:pt x="-11125" y="1777324"/>
                          <a:pt x="-26605" y="1580627"/>
                          <a:pt x="0" y="1384682"/>
                        </a:cubicBezTo>
                        <a:cubicBezTo>
                          <a:pt x="26605" y="1188737"/>
                          <a:pt x="1589" y="1013240"/>
                          <a:pt x="0" y="915617"/>
                        </a:cubicBezTo>
                        <a:cubicBezTo>
                          <a:pt x="-1589" y="817995"/>
                          <a:pt x="3889" y="497477"/>
                          <a:pt x="0" y="254661"/>
                        </a:cubicBezTo>
                        <a:close/>
                      </a:path>
                    </a:pathLst>
                  </a:custGeom>
                  <ask:type>
                    <ask:lineSketchNone/>
                  </ask:type>
                </ask:lineSketchStyleProps>
              </a:ext>
            </a:extLst>
          </a:ln>
        </p:spPr>
        <p:txBody>
          <a:bodyPr vert="horz" lIns="18288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Sometimes, a doctor might need to touch parts of your body when helping you. In this case, the touch will be to find out what is wrong or to give medicine. If your life is in danger, the doctor and the people that care for you</a:t>
            </a:r>
            <a:br>
              <a:rPr lang="en-US" sz="1800" b="0" dirty="0"/>
            </a:br>
            <a:r>
              <a:rPr lang="en-US" sz="1800" b="0" dirty="0"/>
              <a:t>will get to decide.</a:t>
            </a:r>
          </a:p>
        </p:txBody>
      </p:sp>
      <p:pic>
        <p:nvPicPr>
          <p:cNvPr id="4" name="Picture 3" descr="A picture containing text, toy, doll&#10;&#10;Description automatically generated">
            <a:extLst>
              <a:ext uri="{FF2B5EF4-FFF2-40B4-BE49-F238E27FC236}">
                <a16:creationId xmlns:a16="http://schemas.microsoft.com/office/drawing/2014/main" id="{A6060A0C-CBD1-43EF-8365-6DE8295E3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676" y="3749757"/>
            <a:ext cx="2180702" cy="2327716"/>
          </a:xfrm>
          <a:prstGeom prst="rect">
            <a:avLst/>
          </a:prstGeom>
        </p:spPr>
      </p:pic>
    </p:spTree>
    <p:extLst>
      <p:ext uri="{BB962C8B-B14F-4D97-AF65-F5344CB8AC3E}">
        <p14:creationId xmlns:p14="http://schemas.microsoft.com/office/powerpoint/2010/main" val="28011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681163" y="571500"/>
            <a:ext cx="5781684"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5781684"/>
                      <a:gd name="connsiteY0" fmla="*/ 74692 h 774732"/>
                      <a:gd name="connsiteX1" fmla="*/ 74692 w 5781684"/>
                      <a:gd name="connsiteY1" fmla="*/ 0 h 774732"/>
                      <a:gd name="connsiteX2" fmla="*/ 637922 w 5781684"/>
                      <a:gd name="connsiteY2" fmla="*/ 0 h 774732"/>
                      <a:gd name="connsiteX3" fmla="*/ 1257475 w 5781684"/>
                      <a:gd name="connsiteY3" fmla="*/ 0 h 774732"/>
                      <a:gd name="connsiteX4" fmla="*/ 1877028 w 5781684"/>
                      <a:gd name="connsiteY4" fmla="*/ 0 h 774732"/>
                      <a:gd name="connsiteX5" fmla="*/ 2271289 w 5781684"/>
                      <a:gd name="connsiteY5" fmla="*/ 0 h 774732"/>
                      <a:gd name="connsiteX6" fmla="*/ 2778196 w 5781684"/>
                      <a:gd name="connsiteY6" fmla="*/ 0 h 774732"/>
                      <a:gd name="connsiteX7" fmla="*/ 3454072 w 5781684"/>
                      <a:gd name="connsiteY7" fmla="*/ 0 h 774732"/>
                      <a:gd name="connsiteX8" fmla="*/ 4017302 w 5781684"/>
                      <a:gd name="connsiteY8" fmla="*/ 0 h 774732"/>
                      <a:gd name="connsiteX9" fmla="*/ 4580532 w 5781684"/>
                      <a:gd name="connsiteY9" fmla="*/ 0 h 774732"/>
                      <a:gd name="connsiteX10" fmla="*/ 5200085 w 5781684"/>
                      <a:gd name="connsiteY10" fmla="*/ 0 h 774732"/>
                      <a:gd name="connsiteX11" fmla="*/ 5706992 w 5781684"/>
                      <a:gd name="connsiteY11" fmla="*/ 0 h 774732"/>
                      <a:gd name="connsiteX12" fmla="*/ 5781684 w 5781684"/>
                      <a:gd name="connsiteY12" fmla="*/ 74692 h 774732"/>
                      <a:gd name="connsiteX13" fmla="*/ 5781684 w 5781684"/>
                      <a:gd name="connsiteY13" fmla="*/ 368606 h 774732"/>
                      <a:gd name="connsiteX14" fmla="*/ 5781684 w 5781684"/>
                      <a:gd name="connsiteY14" fmla="*/ 700040 h 774732"/>
                      <a:gd name="connsiteX15" fmla="*/ 5706992 w 5781684"/>
                      <a:gd name="connsiteY15" fmla="*/ 774732 h 774732"/>
                      <a:gd name="connsiteX16" fmla="*/ 5087439 w 5781684"/>
                      <a:gd name="connsiteY16" fmla="*/ 774732 h 774732"/>
                      <a:gd name="connsiteX17" fmla="*/ 4524209 w 5781684"/>
                      <a:gd name="connsiteY17" fmla="*/ 774732 h 774732"/>
                      <a:gd name="connsiteX18" fmla="*/ 4017302 w 5781684"/>
                      <a:gd name="connsiteY18" fmla="*/ 774732 h 774732"/>
                      <a:gd name="connsiteX19" fmla="*/ 3341426 w 5781684"/>
                      <a:gd name="connsiteY19" fmla="*/ 774732 h 774732"/>
                      <a:gd name="connsiteX20" fmla="*/ 2778196 w 5781684"/>
                      <a:gd name="connsiteY20" fmla="*/ 774732 h 774732"/>
                      <a:gd name="connsiteX21" fmla="*/ 2214966 w 5781684"/>
                      <a:gd name="connsiteY21" fmla="*/ 774732 h 774732"/>
                      <a:gd name="connsiteX22" fmla="*/ 1820705 w 5781684"/>
                      <a:gd name="connsiteY22" fmla="*/ 774732 h 774732"/>
                      <a:gd name="connsiteX23" fmla="*/ 1370121 w 5781684"/>
                      <a:gd name="connsiteY23" fmla="*/ 774732 h 774732"/>
                      <a:gd name="connsiteX24" fmla="*/ 975860 w 5781684"/>
                      <a:gd name="connsiteY24" fmla="*/ 774732 h 774732"/>
                      <a:gd name="connsiteX25" fmla="*/ 74692 w 5781684"/>
                      <a:gd name="connsiteY25" fmla="*/ 774732 h 774732"/>
                      <a:gd name="connsiteX26" fmla="*/ 0 w 5781684"/>
                      <a:gd name="connsiteY26" fmla="*/ 700040 h 774732"/>
                      <a:gd name="connsiteX27" fmla="*/ 0 w 5781684"/>
                      <a:gd name="connsiteY27" fmla="*/ 381113 h 774732"/>
                      <a:gd name="connsiteX28" fmla="*/ 0 w 5781684"/>
                      <a:gd name="connsiteY28"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81684" h="774732" fill="none" extrusionOk="0">
                        <a:moveTo>
                          <a:pt x="0" y="74692"/>
                        </a:moveTo>
                        <a:cubicBezTo>
                          <a:pt x="-980" y="34152"/>
                          <a:pt x="35483" y="10576"/>
                          <a:pt x="74692" y="0"/>
                        </a:cubicBezTo>
                        <a:cubicBezTo>
                          <a:pt x="312553" y="-13250"/>
                          <a:pt x="503542" y="16112"/>
                          <a:pt x="637922" y="0"/>
                        </a:cubicBezTo>
                        <a:cubicBezTo>
                          <a:pt x="772302" y="-16112"/>
                          <a:pt x="1014180" y="23743"/>
                          <a:pt x="1257475" y="0"/>
                        </a:cubicBezTo>
                        <a:cubicBezTo>
                          <a:pt x="1500770" y="-23743"/>
                          <a:pt x="1678184" y="15044"/>
                          <a:pt x="1877028" y="0"/>
                        </a:cubicBezTo>
                        <a:cubicBezTo>
                          <a:pt x="2075872" y="-15044"/>
                          <a:pt x="2143244" y="46601"/>
                          <a:pt x="2271289" y="0"/>
                        </a:cubicBezTo>
                        <a:cubicBezTo>
                          <a:pt x="2399334" y="-46601"/>
                          <a:pt x="2672514" y="33152"/>
                          <a:pt x="2778196" y="0"/>
                        </a:cubicBezTo>
                        <a:cubicBezTo>
                          <a:pt x="2883878" y="-33152"/>
                          <a:pt x="3116399" y="18718"/>
                          <a:pt x="3454072" y="0"/>
                        </a:cubicBezTo>
                        <a:cubicBezTo>
                          <a:pt x="3791745" y="-18718"/>
                          <a:pt x="3752292" y="18146"/>
                          <a:pt x="4017302" y="0"/>
                        </a:cubicBezTo>
                        <a:cubicBezTo>
                          <a:pt x="4282312" y="-18146"/>
                          <a:pt x="4349198" y="29895"/>
                          <a:pt x="4580532" y="0"/>
                        </a:cubicBezTo>
                        <a:cubicBezTo>
                          <a:pt x="4811866" y="-29895"/>
                          <a:pt x="4980690" y="18792"/>
                          <a:pt x="5200085" y="0"/>
                        </a:cubicBezTo>
                        <a:cubicBezTo>
                          <a:pt x="5419480" y="-18792"/>
                          <a:pt x="5454277" y="39833"/>
                          <a:pt x="5706992" y="0"/>
                        </a:cubicBezTo>
                        <a:cubicBezTo>
                          <a:pt x="5749359" y="-2348"/>
                          <a:pt x="5784302" y="27163"/>
                          <a:pt x="5781684" y="74692"/>
                        </a:cubicBezTo>
                        <a:cubicBezTo>
                          <a:pt x="5793681" y="150253"/>
                          <a:pt x="5777312" y="269675"/>
                          <a:pt x="5781684" y="368606"/>
                        </a:cubicBezTo>
                        <a:cubicBezTo>
                          <a:pt x="5786056" y="467537"/>
                          <a:pt x="5768901" y="565618"/>
                          <a:pt x="5781684" y="700040"/>
                        </a:cubicBezTo>
                        <a:cubicBezTo>
                          <a:pt x="5772761" y="746982"/>
                          <a:pt x="5753795" y="774077"/>
                          <a:pt x="5706992" y="774732"/>
                        </a:cubicBezTo>
                        <a:cubicBezTo>
                          <a:pt x="5533829" y="786398"/>
                          <a:pt x="5387650" y="769716"/>
                          <a:pt x="5087439" y="774732"/>
                        </a:cubicBezTo>
                        <a:cubicBezTo>
                          <a:pt x="4787228" y="779748"/>
                          <a:pt x="4789134" y="771816"/>
                          <a:pt x="4524209" y="774732"/>
                        </a:cubicBezTo>
                        <a:cubicBezTo>
                          <a:pt x="4259284" y="777648"/>
                          <a:pt x="4173750" y="756855"/>
                          <a:pt x="4017302" y="774732"/>
                        </a:cubicBezTo>
                        <a:cubicBezTo>
                          <a:pt x="3860854" y="792609"/>
                          <a:pt x="3631744" y="729310"/>
                          <a:pt x="3341426" y="774732"/>
                        </a:cubicBezTo>
                        <a:cubicBezTo>
                          <a:pt x="3051108" y="820154"/>
                          <a:pt x="2961085" y="728623"/>
                          <a:pt x="2778196" y="774732"/>
                        </a:cubicBezTo>
                        <a:cubicBezTo>
                          <a:pt x="2595307" y="820841"/>
                          <a:pt x="2392357" y="721979"/>
                          <a:pt x="2214966" y="774732"/>
                        </a:cubicBezTo>
                        <a:cubicBezTo>
                          <a:pt x="2037575" y="827485"/>
                          <a:pt x="1975369" y="731121"/>
                          <a:pt x="1820705" y="774732"/>
                        </a:cubicBezTo>
                        <a:cubicBezTo>
                          <a:pt x="1666041" y="818343"/>
                          <a:pt x="1479697" y="740405"/>
                          <a:pt x="1370121" y="774732"/>
                        </a:cubicBezTo>
                        <a:cubicBezTo>
                          <a:pt x="1260545" y="809059"/>
                          <a:pt x="1112197" y="736972"/>
                          <a:pt x="975860" y="774732"/>
                        </a:cubicBezTo>
                        <a:cubicBezTo>
                          <a:pt x="839523" y="812492"/>
                          <a:pt x="280336" y="753862"/>
                          <a:pt x="74692" y="774732"/>
                        </a:cubicBezTo>
                        <a:cubicBezTo>
                          <a:pt x="39536" y="770231"/>
                          <a:pt x="1024" y="740868"/>
                          <a:pt x="0" y="700040"/>
                        </a:cubicBezTo>
                        <a:cubicBezTo>
                          <a:pt x="-36677" y="621561"/>
                          <a:pt x="10290" y="498814"/>
                          <a:pt x="0" y="381113"/>
                        </a:cubicBezTo>
                        <a:cubicBezTo>
                          <a:pt x="-10290" y="263412"/>
                          <a:pt x="13236" y="167800"/>
                          <a:pt x="0" y="74692"/>
                        </a:cubicBezTo>
                        <a:close/>
                      </a:path>
                      <a:path w="5781684" h="774732" stroke="0" extrusionOk="0">
                        <a:moveTo>
                          <a:pt x="0" y="74692"/>
                        </a:moveTo>
                        <a:cubicBezTo>
                          <a:pt x="435" y="32435"/>
                          <a:pt x="34293" y="-1318"/>
                          <a:pt x="74692" y="0"/>
                        </a:cubicBezTo>
                        <a:cubicBezTo>
                          <a:pt x="370022" y="-30468"/>
                          <a:pt x="447528" y="10767"/>
                          <a:pt x="694245" y="0"/>
                        </a:cubicBezTo>
                        <a:cubicBezTo>
                          <a:pt x="940962" y="-10767"/>
                          <a:pt x="1198663" y="61240"/>
                          <a:pt x="1370121" y="0"/>
                        </a:cubicBezTo>
                        <a:cubicBezTo>
                          <a:pt x="1541579" y="-61240"/>
                          <a:pt x="1849602" y="18329"/>
                          <a:pt x="1989674" y="0"/>
                        </a:cubicBezTo>
                        <a:cubicBezTo>
                          <a:pt x="2129746" y="-18329"/>
                          <a:pt x="2373758" y="57211"/>
                          <a:pt x="2552904" y="0"/>
                        </a:cubicBezTo>
                        <a:cubicBezTo>
                          <a:pt x="2732050" y="-57211"/>
                          <a:pt x="2930461" y="14345"/>
                          <a:pt x="3059811" y="0"/>
                        </a:cubicBezTo>
                        <a:cubicBezTo>
                          <a:pt x="3189161" y="-14345"/>
                          <a:pt x="3415034" y="45359"/>
                          <a:pt x="3679364" y="0"/>
                        </a:cubicBezTo>
                        <a:cubicBezTo>
                          <a:pt x="3943694" y="-45359"/>
                          <a:pt x="4068155" y="47298"/>
                          <a:pt x="4186271" y="0"/>
                        </a:cubicBezTo>
                        <a:cubicBezTo>
                          <a:pt x="4304387" y="-47298"/>
                          <a:pt x="4538397" y="22839"/>
                          <a:pt x="4693178" y="0"/>
                        </a:cubicBezTo>
                        <a:cubicBezTo>
                          <a:pt x="4847959" y="-22839"/>
                          <a:pt x="5087651" y="57314"/>
                          <a:pt x="5200085" y="0"/>
                        </a:cubicBezTo>
                        <a:cubicBezTo>
                          <a:pt x="5312519" y="-57314"/>
                          <a:pt x="5489601" y="34437"/>
                          <a:pt x="5706992" y="0"/>
                        </a:cubicBezTo>
                        <a:cubicBezTo>
                          <a:pt x="5746520" y="-1530"/>
                          <a:pt x="5787402" y="38939"/>
                          <a:pt x="5781684" y="74692"/>
                        </a:cubicBezTo>
                        <a:cubicBezTo>
                          <a:pt x="5788453" y="143667"/>
                          <a:pt x="5764553" y="251720"/>
                          <a:pt x="5781684" y="387366"/>
                        </a:cubicBezTo>
                        <a:cubicBezTo>
                          <a:pt x="5798815" y="523012"/>
                          <a:pt x="5755400" y="588139"/>
                          <a:pt x="5781684" y="700040"/>
                        </a:cubicBezTo>
                        <a:cubicBezTo>
                          <a:pt x="5786578" y="741772"/>
                          <a:pt x="5738205" y="767990"/>
                          <a:pt x="5706992" y="774732"/>
                        </a:cubicBezTo>
                        <a:cubicBezTo>
                          <a:pt x="5570689" y="803803"/>
                          <a:pt x="5434909" y="753944"/>
                          <a:pt x="5256408" y="774732"/>
                        </a:cubicBezTo>
                        <a:cubicBezTo>
                          <a:pt x="5077907" y="795520"/>
                          <a:pt x="5011362" y="738353"/>
                          <a:pt x="4805824" y="774732"/>
                        </a:cubicBezTo>
                        <a:cubicBezTo>
                          <a:pt x="4600286" y="811111"/>
                          <a:pt x="4316541" y="761270"/>
                          <a:pt x="4186271" y="774732"/>
                        </a:cubicBezTo>
                        <a:cubicBezTo>
                          <a:pt x="4056001" y="788194"/>
                          <a:pt x="3962481" y="739146"/>
                          <a:pt x="3792010" y="774732"/>
                        </a:cubicBezTo>
                        <a:cubicBezTo>
                          <a:pt x="3621539" y="810318"/>
                          <a:pt x="3482422" y="772755"/>
                          <a:pt x="3228780" y="774732"/>
                        </a:cubicBezTo>
                        <a:cubicBezTo>
                          <a:pt x="2975138" y="776709"/>
                          <a:pt x="3009550" y="752317"/>
                          <a:pt x="2834519" y="774732"/>
                        </a:cubicBezTo>
                        <a:cubicBezTo>
                          <a:pt x="2659488" y="797147"/>
                          <a:pt x="2556580" y="771231"/>
                          <a:pt x="2440258" y="774732"/>
                        </a:cubicBezTo>
                        <a:cubicBezTo>
                          <a:pt x="2323936" y="778233"/>
                          <a:pt x="2116775" y="719807"/>
                          <a:pt x="1933351" y="774732"/>
                        </a:cubicBezTo>
                        <a:cubicBezTo>
                          <a:pt x="1749927" y="829657"/>
                          <a:pt x="1645312" y="767018"/>
                          <a:pt x="1539090" y="774732"/>
                        </a:cubicBezTo>
                        <a:cubicBezTo>
                          <a:pt x="1432868" y="782446"/>
                          <a:pt x="1160041" y="757990"/>
                          <a:pt x="863214" y="774732"/>
                        </a:cubicBezTo>
                        <a:cubicBezTo>
                          <a:pt x="566387" y="791474"/>
                          <a:pt x="468134" y="755746"/>
                          <a:pt x="74692" y="774732"/>
                        </a:cubicBezTo>
                        <a:cubicBezTo>
                          <a:pt x="28048" y="775090"/>
                          <a:pt x="-6866" y="742255"/>
                          <a:pt x="0" y="700040"/>
                        </a:cubicBezTo>
                        <a:cubicBezTo>
                          <a:pt x="-34079" y="550857"/>
                          <a:pt x="18267" y="489029"/>
                          <a:pt x="0" y="374859"/>
                        </a:cubicBezTo>
                        <a:cubicBezTo>
                          <a:pt x="-18267" y="260689"/>
                          <a:pt x="8000" y="218385"/>
                          <a:pt x="0" y="74692"/>
                        </a:cubicBezTo>
                        <a:close/>
                      </a:path>
                    </a:pathLst>
                  </a:custGeom>
                  <ask:type>
                    <ask:lineSketchNone/>
                  </ask:type>
                </ask:lineSketchStyleProps>
              </a:ext>
            </a:extLst>
          </a:ln>
        </p:spPr>
        <p:txBody>
          <a:bodyPr/>
          <a:lstStyle/>
          <a:p>
            <a:r>
              <a:rPr lang="en-GB" b="1" dirty="0">
                <a:solidFill>
                  <a:schemeClr val="accent2">
                    <a:lumMod val="75000"/>
                  </a:schemeClr>
                </a:solidFill>
              </a:rPr>
              <a:t>Feeling Uncomfortable</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602119" y="4712972"/>
            <a:ext cx="2848303" cy="1285101"/>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2848303"/>
                      <a:gd name="connsiteY0" fmla="*/ 123897 h 1285101"/>
                      <a:gd name="connsiteX1" fmla="*/ 123897 w 2848303"/>
                      <a:gd name="connsiteY1" fmla="*/ 0 h 1285101"/>
                      <a:gd name="connsiteX2" fmla="*/ 696009 w 2848303"/>
                      <a:gd name="connsiteY2" fmla="*/ 0 h 1285101"/>
                      <a:gd name="connsiteX3" fmla="*/ 1346136 w 2848303"/>
                      <a:gd name="connsiteY3" fmla="*/ 0 h 1285101"/>
                      <a:gd name="connsiteX4" fmla="*/ 1918248 w 2848303"/>
                      <a:gd name="connsiteY4" fmla="*/ 0 h 1285101"/>
                      <a:gd name="connsiteX5" fmla="*/ 2724406 w 2848303"/>
                      <a:gd name="connsiteY5" fmla="*/ 0 h 1285101"/>
                      <a:gd name="connsiteX6" fmla="*/ 2848303 w 2848303"/>
                      <a:gd name="connsiteY6" fmla="*/ 123897 h 1285101"/>
                      <a:gd name="connsiteX7" fmla="*/ 2848303 w 2848303"/>
                      <a:gd name="connsiteY7" fmla="*/ 621804 h 1285101"/>
                      <a:gd name="connsiteX8" fmla="*/ 2848303 w 2848303"/>
                      <a:gd name="connsiteY8" fmla="*/ 1161204 h 1285101"/>
                      <a:gd name="connsiteX9" fmla="*/ 2724406 w 2848303"/>
                      <a:gd name="connsiteY9" fmla="*/ 1285101 h 1285101"/>
                      <a:gd name="connsiteX10" fmla="*/ 2022269 w 2848303"/>
                      <a:gd name="connsiteY10" fmla="*/ 1285101 h 1285101"/>
                      <a:gd name="connsiteX11" fmla="*/ 1450157 w 2848303"/>
                      <a:gd name="connsiteY11" fmla="*/ 1285101 h 1285101"/>
                      <a:gd name="connsiteX12" fmla="*/ 878045 w 2848303"/>
                      <a:gd name="connsiteY12" fmla="*/ 1285101 h 1285101"/>
                      <a:gd name="connsiteX13" fmla="*/ 123897 w 2848303"/>
                      <a:gd name="connsiteY13" fmla="*/ 1285101 h 1285101"/>
                      <a:gd name="connsiteX14" fmla="*/ 0 w 2848303"/>
                      <a:gd name="connsiteY14" fmla="*/ 1161204 h 1285101"/>
                      <a:gd name="connsiteX15" fmla="*/ 0 w 2848303"/>
                      <a:gd name="connsiteY15" fmla="*/ 673670 h 1285101"/>
                      <a:gd name="connsiteX16" fmla="*/ 0 w 2848303"/>
                      <a:gd name="connsiteY16" fmla="*/ 123897 h 12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8303" h="1285101" fill="none" extrusionOk="0">
                        <a:moveTo>
                          <a:pt x="0" y="123897"/>
                        </a:moveTo>
                        <a:cubicBezTo>
                          <a:pt x="-4828" y="64185"/>
                          <a:pt x="44147" y="6076"/>
                          <a:pt x="123897" y="0"/>
                        </a:cubicBezTo>
                        <a:cubicBezTo>
                          <a:pt x="325661" y="21178"/>
                          <a:pt x="423389" y="7798"/>
                          <a:pt x="696009" y="0"/>
                        </a:cubicBezTo>
                        <a:cubicBezTo>
                          <a:pt x="968629" y="-7798"/>
                          <a:pt x="1154740" y="-28482"/>
                          <a:pt x="1346136" y="0"/>
                        </a:cubicBezTo>
                        <a:cubicBezTo>
                          <a:pt x="1537532" y="28482"/>
                          <a:pt x="1721749" y="5733"/>
                          <a:pt x="1918248" y="0"/>
                        </a:cubicBezTo>
                        <a:cubicBezTo>
                          <a:pt x="2114747" y="-5733"/>
                          <a:pt x="2494651" y="20457"/>
                          <a:pt x="2724406" y="0"/>
                        </a:cubicBezTo>
                        <a:cubicBezTo>
                          <a:pt x="2786023" y="-4723"/>
                          <a:pt x="2856869" y="49442"/>
                          <a:pt x="2848303" y="123897"/>
                        </a:cubicBezTo>
                        <a:cubicBezTo>
                          <a:pt x="2832053" y="348440"/>
                          <a:pt x="2840691" y="402663"/>
                          <a:pt x="2848303" y="621804"/>
                        </a:cubicBezTo>
                        <a:cubicBezTo>
                          <a:pt x="2855915" y="840945"/>
                          <a:pt x="2840075" y="931261"/>
                          <a:pt x="2848303" y="1161204"/>
                        </a:cubicBezTo>
                        <a:cubicBezTo>
                          <a:pt x="2835754" y="1230463"/>
                          <a:pt x="2787837" y="1285803"/>
                          <a:pt x="2724406" y="1285101"/>
                        </a:cubicBezTo>
                        <a:cubicBezTo>
                          <a:pt x="2421766" y="1275416"/>
                          <a:pt x="2317416" y="1295417"/>
                          <a:pt x="2022269" y="1285101"/>
                        </a:cubicBezTo>
                        <a:cubicBezTo>
                          <a:pt x="1727122" y="1274785"/>
                          <a:pt x="1617052" y="1284072"/>
                          <a:pt x="1450157" y="1285101"/>
                        </a:cubicBezTo>
                        <a:cubicBezTo>
                          <a:pt x="1283262" y="1286130"/>
                          <a:pt x="1146292" y="1301802"/>
                          <a:pt x="878045" y="1285101"/>
                        </a:cubicBezTo>
                        <a:cubicBezTo>
                          <a:pt x="609798" y="1268400"/>
                          <a:pt x="467456" y="1291908"/>
                          <a:pt x="123897" y="1285101"/>
                        </a:cubicBezTo>
                        <a:cubicBezTo>
                          <a:pt x="53288" y="1284175"/>
                          <a:pt x="1887" y="1243412"/>
                          <a:pt x="0" y="1161204"/>
                        </a:cubicBezTo>
                        <a:cubicBezTo>
                          <a:pt x="-4914" y="980726"/>
                          <a:pt x="-19266" y="834247"/>
                          <a:pt x="0" y="673670"/>
                        </a:cubicBezTo>
                        <a:cubicBezTo>
                          <a:pt x="19266" y="513093"/>
                          <a:pt x="22568" y="241628"/>
                          <a:pt x="0" y="123897"/>
                        </a:cubicBezTo>
                        <a:close/>
                      </a:path>
                      <a:path w="2848303" h="1285101" stroke="0" extrusionOk="0">
                        <a:moveTo>
                          <a:pt x="0" y="123897"/>
                        </a:moveTo>
                        <a:cubicBezTo>
                          <a:pt x="5170" y="43516"/>
                          <a:pt x="58961" y="-5399"/>
                          <a:pt x="123897" y="0"/>
                        </a:cubicBezTo>
                        <a:cubicBezTo>
                          <a:pt x="284361" y="25233"/>
                          <a:pt x="545060" y="-12615"/>
                          <a:pt x="800029" y="0"/>
                        </a:cubicBezTo>
                        <a:cubicBezTo>
                          <a:pt x="1054998" y="12615"/>
                          <a:pt x="1249158" y="5889"/>
                          <a:pt x="1502167" y="0"/>
                        </a:cubicBezTo>
                        <a:cubicBezTo>
                          <a:pt x="1755176" y="-5889"/>
                          <a:pt x="2308971" y="40872"/>
                          <a:pt x="2724406" y="0"/>
                        </a:cubicBezTo>
                        <a:cubicBezTo>
                          <a:pt x="2782632" y="10570"/>
                          <a:pt x="2844841" y="47911"/>
                          <a:pt x="2848303" y="123897"/>
                        </a:cubicBezTo>
                        <a:cubicBezTo>
                          <a:pt x="2845585" y="292130"/>
                          <a:pt x="2862703" y="475035"/>
                          <a:pt x="2848303" y="632177"/>
                        </a:cubicBezTo>
                        <a:cubicBezTo>
                          <a:pt x="2833903" y="789319"/>
                          <a:pt x="2855382" y="1011922"/>
                          <a:pt x="2848303" y="1161204"/>
                        </a:cubicBezTo>
                        <a:cubicBezTo>
                          <a:pt x="2843616" y="1223460"/>
                          <a:pt x="2798492" y="1269040"/>
                          <a:pt x="2724406" y="1285101"/>
                        </a:cubicBezTo>
                        <a:cubicBezTo>
                          <a:pt x="2466288" y="1293154"/>
                          <a:pt x="2296821" y="1314640"/>
                          <a:pt x="2074279" y="1285101"/>
                        </a:cubicBezTo>
                        <a:cubicBezTo>
                          <a:pt x="1851737" y="1255562"/>
                          <a:pt x="1661245" y="1278104"/>
                          <a:pt x="1398146" y="1285101"/>
                        </a:cubicBezTo>
                        <a:cubicBezTo>
                          <a:pt x="1135047" y="1292098"/>
                          <a:pt x="916744" y="1296624"/>
                          <a:pt x="774024" y="1285101"/>
                        </a:cubicBezTo>
                        <a:cubicBezTo>
                          <a:pt x="631304" y="1273578"/>
                          <a:pt x="308308" y="1308881"/>
                          <a:pt x="123897" y="1285101"/>
                        </a:cubicBezTo>
                        <a:cubicBezTo>
                          <a:pt x="54805" y="1286573"/>
                          <a:pt x="389" y="1226502"/>
                          <a:pt x="0" y="1161204"/>
                        </a:cubicBezTo>
                        <a:cubicBezTo>
                          <a:pt x="4646" y="921828"/>
                          <a:pt x="-18558" y="865094"/>
                          <a:pt x="0" y="632177"/>
                        </a:cubicBezTo>
                        <a:cubicBezTo>
                          <a:pt x="18558" y="399260"/>
                          <a:pt x="-20211" y="355776"/>
                          <a:pt x="0" y="123897"/>
                        </a:cubicBezTo>
                        <a:close/>
                      </a:path>
                    </a:pathLst>
                  </a:custGeom>
                  <ask:type>
                    <ask:lineSketchNone/>
                  </ask:type>
                </ask:lineSketchStyleProps>
              </a:ext>
            </a:extLst>
          </a:ln>
        </p:spPr>
        <p:txBody>
          <a:bodyPr vert="horz" lIns="91440" tIns="182880" rIns="91440" bIns="182880" rtlCol="0" anchor="b"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1200"/>
              </a:spcBef>
              <a:spcAft>
                <a:spcPts val="1200"/>
              </a:spcAft>
              <a:buNone/>
            </a:pPr>
            <a:r>
              <a:rPr lang="en-US" sz="1800" dirty="0"/>
              <a:t>Tell your partner about three grown-ups you can trust.</a:t>
            </a: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4409038" y="2689032"/>
            <a:ext cx="2471596" cy="3309042"/>
          </a:xfrm>
          <a:prstGeom prst="roundRect">
            <a:avLst>
              <a:gd name="adj" fmla="val 6044"/>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2471596"/>
                      <a:gd name="connsiteY0" fmla="*/ 238287 h 3309042"/>
                      <a:gd name="connsiteX1" fmla="*/ 238287 w 2471596"/>
                      <a:gd name="connsiteY1" fmla="*/ 0 h 3309042"/>
                      <a:gd name="connsiteX2" fmla="*/ 883344 w 2471596"/>
                      <a:gd name="connsiteY2" fmla="*/ 0 h 3309042"/>
                      <a:gd name="connsiteX3" fmla="*/ 1588252 w 2471596"/>
                      <a:gd name="connsiteY3" fmla="*/ 0 h 3309042"/>
                      <a:gd name="connsiteX4" fmla="*/ 2233309 w 2471596"/>
                      <a:gd name="connsiteY4" fmla="*/ 0 h 3309042"/>
                      <a:gd name="connsiteX5" fmla="*/ 2471596 w 2471596"/>
                      <a:gd name="connsiteY5" fmla="*/ 238287 h 3309042"/>
                      <a:gd name="connsiteX6" fmla="*/ 2471596 w 2471596"/>
                      <a:gd name="connsiteY6" fmla="*/ 861430 h 3309042"/>
                      <a:gd name="connsiteX7" fmla="*/ 2471596 w 2471596"/>
                      <a:gd name="connsiteY7" fmla="*/ 1342950 h 3309042"/>
                      <a:gd name="connsiteX8" fmla="*/ 2471596 w 2471596"/>
                      <a:gd name="connsiteY8" fmla="*/ 1824469 h 3309042"/>
                      <a:gd name="connsiteX9" fmla="*/ 2471596 w 2471596"/>
                      <a:gd name="connsiteY9" fmla="*/ 2447612 h 3309042"/>
                      <a:gd name="connsiteX10" fmla="*/ 2471596 w 2471596"/>
                      <a:gd name="connsiteY10" fmla="*/ 3070755 h 3309042"/>
                      <a:gd name="connsiteX11" fmla="*/ 2233309 w 2471596"/>
                      <a:gd name="connsiteY11" fmla="*/ 3309042 h 3309042"/>
                      <a:gd name="connsiteX12" fmla="*/ 1628152 w 2471596"/>
                      <a:gd name="connsiteY12" fmla="*/ 3309042 h 3309042"/>
                      <a:gd name="connsiteX13" fmla="*/ 983095 w 2471596"/>
                      <a:gd name="connsiteY13" fmla="*/ 3309042 h 3309042"/>
                      <a:gd name="connsiteX14" fmla="*/ 238287 w 2471596"/>
                      <a:gd name="connsiteY14" fmla="*/ 3309042 h 3309042"/>
                      <a:gd name="connsiteX15" fmla="*/ 0 w 2471596"/>
                      <a:gd name="connsiteY15" fmla="*/ 3070755 h 3309042"/>
                      <a:gd name="connsiteX16" fmla="*/ 0 w 2471596"/>
                      <a:gd name="connsiteY16" fmla="*/ 2447612 h 3309042"/>
                      <a:gd name="connsiteX17" fmla="*/ 0 w 2471596"/>
                      <a:gd name="connsiteY17" fmla="*/ 1881118 h 3309042"/>
                      <a:gd name="connsiteX18" fmla="*/ 0 w 2471596"/>
                      <a:gd name="connsiteY18" fmla="*/ 1371274 h 3309042"/>
                      <a:gd name="connsiteX19" fmla="*/ 0 w 2471596"/>
                      <a:gd name="connsiteY19" fmla="*/ 748131 h 3309042"/>
                      <a:gd name="connsiteX20" fmla="*/ 0 w 2471596"/>
                      <a:gd name="connsiteY20" fmla="*/ 238287 h 33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596" h="3309042" fill="none" extrusionOk="0">
                        <a:moveTo>
                          <a:pt x="0" y="238287"/>
                        </a:moveTo>
                        <a:cubicBezTo>
                          <a:pt x="-12749" y="89508"/>
                          <a:pt x="108144" y="-2890"/>
                          <a:pt x="238287" y="0"/>
                        </a:cubicBezTo>
                        <a:cubicBezTo>
                          <a:pt x="505101" y="-23607"/>
                          <a:pt x="648928" y="-12333"/>
                          <a:pt x="883344" y="0"/>
                        </a:cubicBezTo>
                        <a:cubicBezTo>
                          <a:pt x="1117760" y="12333"/>
                          <a:pt x="1327401" y="25003"/>
                          <a:pt x="1588252" y="0"/>
                        </a:cubicBezTo>
                        <a:cubicBezTo>
                          <a:pt x="1849103" y="-25003"/>
                          <a:pt x="1955101" y="-14682"/>
                          <a:pt x="2233309" y="0"/>
                        </a:cubicBezTo>
                        <a:cubicBezTo>
                          <a:pt x="2349854" y="1000"/>
                          <a:pt x="2446409" y="110223"/>
                          <a:pt x="2471596" y="238287"/>
                        </a:cubicBezTo>
                        <a:cubicBezTo>
                          <a:pt x="2498376" y="546063"/>
                          <a:pt x="2462069" y="726775"/>
                          <a:pt x="2471596" y="861430"/>
                        </a:cubicBezTo>
                        <a:cubicBezTo>
                          <a:pt x="2481123" y="996085"/>
                          <a:pt x="2447871" y="1113450"/>
                          <a:pt x="2471596" y="1342950"/>
                        </a:cubicBezTo>
                        <a:cubicBezTo>
                          <a:pt x="2495321" y="1572450"/>
                          <a:pt x="2484702" y="1663370"/>
                          <a:pt x="2471596" y="1824469"/>
                        </a:cubicBezTo>
                        <a:cubicBezTo>
                          <a:pt x="2458490" y="1985568"/>
                          <a:pt x="2497639" y="2260174"/>
                          <a:pt x="2471596" y="2447612"/>
                        </a:cubicBezTo>
                        <a:cubicBezTo>
                          <a:pt x="2445553" y="2635050"/>
                          <a:pt x="2481884" y="2846385"/>
                          <a:pt x="2471596" y="3070755"/>
                        </a:cubicBezTo>
                        <a:cubicBezTo>
                          <a:pt x="2495027" y="3207343"/>
                          <a:pt x="2374402" y="3314503"/>
                          <a:pt x="2233309" y="3309042"/>
                        </a:cubicBezTo>
                        <a:cubicBezTo>
                          <a:pt x="1971819" y="3297960"/>
                          <a:pt x="1854409" y="3294396"/>
                          <a:pt x="1628152" y="3309042"/>
                        </a:cubicBezTo>
                        <a:cubicBezTo>
                          <a:pt x="1401895" y="3323688"/>
                          <a:pt x="1268326" y="3336008"/>
                          <a:pt x="983095" y="3309042"/>
                        </a:cubicBezTo>
                        <a:cubicBezTo>
                          <a:pt x="697864" y="3282076"/>
                          <a:pt x="466408" y="3328586"/>
                          <a:pt x="238287" y="3309042"/>
                        </a:cubicBezTo>
                        <a:cubicBezTo>
                          <a:pt x="100566" y="3333323"/>
                          <a:pt x="-13941" y="3211099"/>
                          <a:pt x="0" y="3070755"/>
                        </a:cubicBezTo>
                        <a:cubicBezTo>
                          <a:pt x="-28535" y="2919859"/>
                          <a:pt x="-28497" y="2669955"/>
                          <a:pt x="0" y="2447612"/>
                        </a:cubicBezTo>
                        <a:cubicBezTo>
                          <a:pt x="28497" y="2225269"/>
                          <a:pt x="-19170" y="2149503"/>
                          <a:pt x="0" y="1881118"/>
                        </a:cubicBezTo>
                        <a:cubicBezTo>
                          <a:pt x="19170" y="1612733"/>
                          <a:pt x="12158" y="1577286"/>
                          <a:pt x="0" y="1371274"/>
                        </a:cubicBezTo>
                        <a:cubicBezTo>
                          <a:pt x="-12158" y="1165262"/>
                          <a:pt x="15860" y="1040974"/>
                          <a:pt x="0" y="748131"/>
                        </a:cubicBezTo>
                        <a:cubicBezTo>
                          <a:pt x="-15860" y="455288"/>
                          <a:pt x="22593" y="421050"/>
                          <a:pt x="0" y="238287"/>
                        </a:cubicBezTo>
                        <a:close/>
                      </a:path>
                      <a:path w="2471596" h="3309042" stroke="0" extrusionOk="0">
                        <a:moveTo>
                          <a:pt x="0" y="238287"/>
                        </a:moveTo>
                        <a:cubicBezTo>
                          <a:pt x="12508" y="77758"/>
                          <a:pt x="115860" y="-14194"/>
                          <a:pt x="238287" y="0"/>
                        </a:cubicBezTo>
                        <a:cubicBezTo>
                          <a:pt x="457583" y="33288"/>
                          <a:pt x="662846" y="24189"/>
                          <a:pt x="923245" y="0"/>
                        </a:cubicBezTo>
                        <a:cubicBezTo>
                          <a:pt x="1183644" y="-24189"/>
                          <a:pt x="1279782" y="-33198"/>
                          <a:pt x="1628152" y="0"/>
                        </a:cubicBezTo>
                        <a:cubicBezTo>
                          <a:pt x="1976522" y="33198"/>
                          <a:pt x="2103365" y="23282"/>
                          <a:pt x="2233309" y="0"/>
                        </a:cubicBezTo>
                        <a:cubicBezTo>
                          <a:pt x="2345658" y="19951"/>
                          <a:pt x="2462670" y="87190"/>
                          <a:pt x="2471596" y="238287"/>
                        </a:cubicBezTo>
                        <a:cubicBezTo>
                          <a:pt x="2486933" y="400167"/>
                          <a:pt x="2459696" y="647654"/>
                          <a:pt x="2471596" y="776456"/>
                        </a:cubicBezTo>
                        <a:cubicBezTo>
                          <a:pt x="2483496" y="905258"/>
                          <a:pt x="2459371" y="1190091"/>
                          <a:pt x="2471596" y="1314625"/>
                        </a:cubicBezTo>
                        <a:cubicBezTo>
                          <a:pt x="2483821" y="1439159"/>
                          <a:pt x="2492684" y="1628758"/>
                          <a:pt x="2471596" y="1852794"/>
                        </a:cubicBezTo>
                        <a:cubicBezTo>
                          <a:pt x="2450508" y="2076830"/>
                          <a:pt x="2470592" y="2232970"/>
                          <a:pt x="2471596" y="2390963"/>
                        </a:cubicBezTo>
                        <a:cubicBezTo>
                          <a:pt x="2472600" y="2548956"/>
                          <a:pt x="2464223" y="2779542"/>
                          <a:pt x="2471596" y="3070755"/>
                        </a:cubicBezTo>
                        <a:cubicBezTo>
                          <a:pt x="2459696" y="3191791"/>
                          <a:pt x="2387785" y="3331036"/>
                          <a:pt x="2233309" y="3309042"/>
                        </a:cubicBezTo>
                        <a:cubicBezTo>
                          <a:pt x="1988957" y="3279356"/>
                          <a:pt x="1900744" y="3338234"/>
                          <a:pt x="1568302" y="3309042"/>
                        </a:cubicBezTo>
                        <a:cubicBezTo>
                          <a:pt x="1235860" y="3279850"/>
                          <a:pt x="1199592" y="3312514"/>
                          <a:pt x="863394" y="3309042"/>
                        </a:cubicBezTo>
                        <a:cubicBezTo>
                          <a:pt x="527196" y="3305570"/>
                          <a:pt x="478976" y="3323882"/>
                          <a:pt x="238287" y="3309042"/>
                        </a:cubicBezTo>
                        <a:cubicBezTo>
                          <a:pt x="138013" y="3302028"/>
                          <a:pt x="-2452" y="3179674"/>
                          <a:pt x="0" y="3070755"/>
                        </a:cubicBezTo>
                        <a:cubicBezTo>
                          <a:pt x="9970" y="2810938"/>
                          <a:pt x="-2951" y="2677279"/>
                          <a:pt x="0" y="2504261"/>
                        </a:cubicBezTo>
                        <a:cubicBezTo>
                          <a:pt x="2951" y="2331243"/>
                          <a:pt x="21379" y="2175393"/>
                          <a:pt x="0" y="1909443"/>
                        </a:cubicBezTo>
                        <a:cubicBezTo>
                          <a:pt x="-21379" y="1643493"/>
                          <a:pt x="-19383" y="1550268"/>
                          <a:pt x="0" y="1427924"/>
                        </a:cubicBezTo>
                        <a:cubicBezTo>
                          <a:pt x="19383" y="1305580"/>
                          <a:pt x="-22628" y="1054361"/>
                          <a:pt x="0" y="861430"/>
                        </a:cubicBezTo>
                        <a:cubicBezTo>
                          <a:pt x="22628" y="668499"/>
                          <a:pt x="-12424" y="452379"/>
                          <a:pt x="0" y="238287"/>
                        </a:cubicBezTo>
                        <a:close/>
                      </a:path>
                    </a:pathLst>
                  </a:custGeom>
                  <ask:type>
                    <ask:lineSketchNone/>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dirty="0">
                <a:solidFill>
                  <a:schemeClr val="tx1"/>
                </a:solidFill>
                <a:latin typeface="Twinkl" panose="02000000000000000000" pitchFamily="2" charset="0"/>
                <a:ea typeface="Roboto"/>
                <a:cs typeface="Roboto"/>
                <a:sym typeface="Roboto"/>
              </a:rPr>
              <a:t>Secrets</a:t>
            </a:r>
          </a:p>
          <a:p>
            <a:pPr marL="0" lvl="0" indent="0" algn="l" rtl="0">
              <a:spcBef>
                <a:spcPts val="0"/>
              </a:spcBef>
              <a:spcAft>
                <a:spcPts val="0"/>
              </a:spcAft>
              <a:buNone/>
            </a:pPr>
            <a:r>
              <a:rPr lang="en-US" sz="1800" b="0" dirty="0">
                <a:solidFill>
                  <a:schemeClr val="tx1"/>
                </a:solidFill>
                <a:latin typeface="Twinkl" panose="02000000000000000000" pitchFamily="2" charset="0"/>
                <a:ea typeface="Roboto"/>
                <a:cs typeface="Roboto"/>
                <a:sym typeface="Roboto"/>
              </a:rPr>
              <a:t>Some secrets are safe and can be fun, like planning a present for a friend or family member but you should never keep a secret that makes you or someone else feel unsafe.</a:t>
            </a:r>
            <a:endParaRPr lang="en-US" sz="2400" b="0" dirty="0">
              <a:solidFill>
                <a:schemeClr val="tx1"/>
              </a:solidFill>
              <a:latin typeface="Twinkl" panose="02000000000000000000" pitchFamily="2" charset="0"/>
            </a:endParaRPr>
          </a:p>
        </p:txBody>
      </p:sp>
      <p:sp>
        <p:nvSpPr>
          <p:cNvPr id="8" name="Text">
            <a:extLst>
              <a:ext uri="{FF2B5EF4-FFF2-40B4-BE49-F238E27FC236}">
                <a16:creationId xmlns:a16="http://schemas.microsoft.com/office/drawing/2014/main" id="{1B930CF9-339E-4809-B0DA-F77C4F3A88D9}"/>
              </a:ext>
            </a:extLst>
          </p:cNvPr>
          <p:cNvSpPr/>
          <p:nvPr/>
        </p:nvSpPr>
        <p:spPr>
          <a:xfrm>
            <a:off x="1717375" y="1627243"/>
            <a:ext cx="6604736" cy="553998"/>
          </a:xfrm>
          <a:prstGeom prst="rect">
            <a:avLst/>
          </a:prstGeom>
        </p:spPr>
        <p:txBody>
          <a:bodyPr wrap="square" lIns="0" tIns="0" rIns="0" bIns="0">
            <a:spAutoFit/>
          </a:bodyPr>
          <a:lstStyle/>
          <a:p>
            <a:pPr marL="0" lvl="0" indent="0" algn="l" rtl="0">
              <a:spcBef>
                <a:spcPts val="0"/>
              </a:spcBef>
              <a:spcAft>
                <a:spcPts val="0"/>
              </a:spcAft>
              <a:buNone/>
            </a:pPr>
            <a:r>
              <a:rPr lang="en-US" dirty="0"/>
              <a:t>If something makes you feel uncomfortable or unhappy, tell a grown-up who makes you feel safe. </a:t>
            </a:r>
          </a:p>
        </p:txBody>
      </p:sp>
      <p:pic>
        <p:nvPicPr>
          <p:cNvPr id="3" name="Picture 2">
            <a:extLst>
              <a:ext uri="{FF2B5EF4-FFF2-40B4-BE49-F238E27FC236}">
                <a16:creationId xmlns:a16="http://schemas.microsoft.com/office/drawing/2014/main" id="{9C937A60-8522-431C-A227-BA781AFB01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7287243" y="2783783"/>
            <a:ext cx="802659" cy="3309042"/>
          </a:xfrm>
          <a:prstGeom prst="rect">
            <a:avLst/>
          </a:prstGeom>
        </p:spPr>
      </p:pic>
      <p:pic>
        <p:nvPicPr>
          <p:cNvPr id="7" name="Picture 6" descr="A picture containing text, toy, doll&#10;&#10;Description automatically generated">
            <a:extLst>
              <a:ext uri="{FF2B5EF4-FFF2-40B4-BE49-F238E27FC236}">
                <a16:creationId xmlns:a16="http://schemas.microsoft.com/office/drawing/2014/main" id="{3C00910A-1FD9-4FCF-B462-96FCEA99A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14" y="1627243"/>
            <a:ext cx="2406493" cy="3309042"/>
          </a:xfrm>
          <a:prstGeom prst="rect">
            <a:avLst/>
          </a:prstGeom>
        </p:spPr>
      </p:pic>
    </p:spTree>
    <p:extLst>
      <p:ext uri="{BB962C8B-B14F-4D97-AF65-F5344CB8AC3E}">
        <p14:creationId xmlns:p14="http://schemas.microsoft.com/office/powerpoint/2010/main" val="97227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888055" y="662032"/>
            <a:ext cx="3322622"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3322622"/>
                      <a:gd name="connsiteY0" fmla="*/ 74692 h 774732"/>
                      <a:gd name="connsiteX1" fmla="*/ 74692 w 3322622"/>
                      <a:gd name="connsiteY1" fmla="*/ 0 h 774732"/>
                      <a:gd name="connsiteX2" fmla="*/ 571833 w 3322622"/>
                      <a:gd name="connsiteY2" fmla="*/ 0 h 774732"/>
                      <a:gd name="connsiteX3" fmla="*/ 1005508 w 3322622"/>
                      <a:gd name="connsiteY3" fmla="*/ 0 h 774732"/>
                      <a:gd name="connsiteX4" fmla="*/ 1597846 w 3322622"/>
                      <a:gd name="connsiteY4" fmla="*/ 0 h 774732"/>
                      <a:gd name="connsiteX5" fmla="*/ 2031522 w 3322622"/>
                      <a:gd name="connsiteY5" fmla="*/ 0 h 774732"/>
                      <a:gd name="connsiteX6" fmla="*/ 2528663 w 3322622"/>
                      <a:gd name="connsiteY6" fmla="*/ 0 h 774732"/>
                      <a:gd name="connsiteX7" fmla="*/ 3247930 w 3322622"/>
                      <a:gd name="connsiteY7" fmla="*/ 0 h 774732"/>
                      <a:gd name="connsiteX8" fmla="*/ 3322622 w 3322622"/>
                      <a:gd name="connsiteY8" fmla="*/ 74692 h 774732"/>
                      <a:gd name="connsiteX9" fmla="*/ 3322622 w 3322622"/>
                      <a:gd name="connsiteY9" fmla="*/ 374859 h 774732"/>
                      <a:gd name="connsiteX10" fmla="*/ 3322622 w 3322622"/>
                      <a:gd name="connsiteY10" fmla="*/ 700040 h 774732"/>
                      <a:gd name="connsiteX11" fmla="*/ 3247930 w 3322622"/>
                      <a:gd name="connsiteY11" fmla="*/ 774732 h 774732"/>
                      <a:gd name="connsiteX12" fmla="*/ 2814254 w 3322622"/>
                      <a:gd name="connsiteY12" fmla="*/ 774732 h 774732"/>
                      <a:gd name="connsiteX13" fmla="*/ 2380578 w 3322622"/>
                      <a:gd name="connsiteY13" fmla="*/ 774732 h 774732"/>
                      <a:gd name="connsiteX14" fmla="*/ 1883438 w 3322622"/>
                      <a:gd name="connsiteY14" fmla="*/ 774732 h 774732"/>
                      <a:gd name="connsiteX15" fmla="*/ 1291100 w 3322622"/>
                      <a:gd name="connsiteY15" fmla="*/ 774732 h 774732"/>
                      <a:gd name="connsiteX16" fmla="*/ 762227 w 3322622"/>
                      <a:gd name="connsiteY16" fmla="*/ 774732 h 774732"/>
                      <a:gd name="connsiteX17" fmla="*/ 74692 w 3322622"/>
                      <a:gd name="connsiteY17" fmla="*/ 774732 h 774732"/>
                      <a:gd name="connsiteX18" fmla="*/ 0 w 3322622"/>
                      <a:gd name="connsiteY18" fmla="*/ 700040 h 774732"/>
                      <a:gd name="connsiteX19" fmla="*/ 0 w 3322622"/>
                      <a:gd name="connsiteY19" fmla="*/ 387366 h 774732"/>
                      <a:gd name="connsiteX20" fmla="*/ 0 w 3322622"/>
                      <a:gd name="connsiteY20"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2622" h="774732" fill="none" extrusionOk="0">
                        <a:moveTo>
                          <a:pt x="0" y="74692"/>
                        </a:moveTo>
                        <a:cubicBezTo>
                          <a:pt x="-11501" y="32196"/>
                          <a:pt x="33191" y="-1542"/>
                          <a:pt x="74692" y="0"/>
                        </a:cubicBezTo>
                        <a:cubicBezTo>
                          <a:pt x="249799" y="-51619"/>
                          <a:pt x="390156" y="9855"/>
                          <a:pt x="571833" y="0"/>
                        </a:cubicBezTo>
                        <a:cubicBezTo>
                          <a:pt x="753510" y="-9855"/>
                          <a:pt x="833401" y="29639"/>
                          <a:pt x="1005508" y="0"/>
                        </a:cubicBezTo>
                        <a:cubicBezTo>
                          <a:pt x="1177616" y="-29639"/>
                          <a:pt x="1368983" y="18432"/>
                          <a:pt x="1597846" y="0"/>
                        </a:cubicBezTo>
                        <a:cubicBezTo>
                          <a:pt x="1826709" y="-18432"/>
                          <a:pt x="1824524" y="9476"/>
                          <a:pt x="2031522" y="0"/>
                        </a:cubicBezTo>
                        <a:cubicBezTo>
                          <a:pt x="2238520" y="-9476"/>
                          <a:pt x="2313679" y="36929"/>
                          <a:pt x="2528663" y="0"/>
                        </a:cubicBezTo>
                        <a:cubicBezTo>
                          <a:pt x="2743647" y="-36929"/>
                          <a:pt x="2949059" y="38585"/>
                          <a:pt x="3247930" y="0"/>
                        </a:cubicBezTo>
                        <a:cubicBezTo>
                          <a:pt x="3284140" y="6043"/>
                          <a:pt x="3318886" y="39873"/>
                          <a:pt x="3322622" y="74692"/>
                        </a:cubicBezTo>
                        <a:cubicBezTo>
                          <a:pt x="3326167" y="156571"/>
                          <a:pt x="3311786" y="255870"/>
                          <a:pt x="3322622" y="374859"/>
                        </a:cubicBezTo>
                        <a:cubicBezTo>
                          <a:pt x="3333458" y="493848"/>
                          <a:pt x="3286898" y="569125"/>
                          <a:pt x="3322622" y="700040"/>
                        </a:cubicBezTo>
                        <a:cubicBezTo>
                          <a:pt x="3317280" y="739024"/>
                          <a:pt x="3290711" y="785906"/>
                          <a:pt x="3247930" y="774732"/>
                        </a:cubicBezTo>
                        <a:cubicBezTo>
                          <a:pt x="3080427" y="801686"/>
                          <a:pt x="3030213" y="731861"/>
                          <a:pt x="2814254" y="774732"/>
                        </a:cubicBezTo>
                        <a:cubicBezTo>
                          <a:pt x="2598295" y="817603"/>
                          <a:pt x="2573287" y="753292"/>
                          <a:pt x="2380578" y="774732"/>
                        </a:cubicBezTo>
                        <a:cubicBezTo>
                          <a:pt x="2187869" y="796172"/>
                          <a:pt x="2075252" y="717652"/>
                          <a:pt x="1883438" y="774732"/>
                        </a:cubicBezTo>
                        <a:cubicBezTo>
                          <a:pt x="1691624" y="831812"/>
                          <a:pt x="1498070" y="710310"/>
                          <a:pt x="1291100" y="774732"/>
                        </a:cubicBezTo>
                        <a:cubicBezTo>
                          <a:pt x="1084130" y="839154"/>
                          <a:pt x="964259" y="717496"/>
                          <a:pt x="762227" y="774732"/>
                        </a:cubicBezTo>
                        <a:cubicBezTo>
                          <a:pt x="560195" y="831968"/>
                          <a:pt x="368353" y="758427"/>
                          <a:pt x="74692" y="774732"/>
                        </a:cubicBezTo>
                        <a:cubicBezTo>
                          <a:pt x="35846" y="774526"/>
                          <a:pt x="6847" y="734206"/>
                          <a:pt x="0" y="700040"/>
                        </a:cubicBezTo>
                        <a:cubicBezTo>
                          <a:pt x="-12600" y="548535"/>
                          <a:pt x="33411" y="463104"/>
                          <a:pt x="0" y="387366"/>
                        </a:cubicBezTo>
                        <a:cubicBezTo>
                          <a:pt x="-33411" y="311628"/>
                          <a:pt x="34641" y="226094"/>
                          <a:pt x="0" y="74692"/>
                        </a:cubicBezTo>
                        <a:close/>
                      </a:path>
                      <a:path w="3322622" h="774732" stroke="0" extrusionOk="0">
                        <a:moveTo>
                          <a:pt x="0" y="74692"/>
                        </a:moveTo>
                        <a:cubicBezTo>
                          <a:pt x="435" y="32435"/>
                          <a:pt x="34293" y="-1318"/>
                          <a:pt x="74692" y="0"/>
                        </a:cubicBezTo>
                        <a:cubicBezTo>
                          <a:pt x="215924" y="-62053"/>
                          <a:pt x="483851" y="52363"/>
                          <a:pt x="635297" y="0"/>
                        </a:cubicBezTo>
                        <a:cubicBezTo>
                          <a:pt x="786743" y="-52363"/>
                          <a:pt x="951723" y="18644"/>
                          <a:pt x="1227635" y="0"/>
                        </a:cubicBezTo>
                        <a:cubicBezTo>
                          <a:pt x="1503547" y="-18644"/>
                          <a:pt x="1674741" y="8830"/>
                          <a:pt x="1788241" y="0"/>
                        </a:cubicBezTo>
                        <a:cubicBezTo>
                          <a:pt x="1901741" y="-8830"/>
                          <a:pt x="2079264" y="51737"/>
                          <a:pt x="2317114" y="0"/>
                        </a:cubicBezTo>
                        <a:cubicBezTo>
                          <a:pt x="2554964" y="-51737"/>
                          <a:pt x="2945278" y="55849"/>
                          <a:pt x="3247930" y="0"/>
                        </a:cubicBezTo>
                        <a:cubicBezTo>
                          <a:pt x="3295549" y="-9576"/>
                          <a:pt x="3314244" y="26352"/>
                          <a:pt x="3322622" y="74692"/>
                        </a:cubicBezTo>
                        <a:cubicBezTo>
                          <a:pt x="3352012" y="138642"/>
                          <a:pt x="3304698" y="271569"/>
                          <a:pt x="3322622" y="393619"/>
                        </a:cubicBezTo>
                        <a:cubicBezTo>
                          <a:pt x="3340546" y="515669"/>
                          <a:pt x="3296301" y="580694"/>
                          <a:pt x="3322622" y="700040"/>
                        </a:cubicBezTo>
                        <a:cubicBezTo>
                          <a:pt x="3327968" y="743051"/>
                          <a:pt x="3292905" y="771083"/>
                          <a:pt x="3247930" y="774732"/>
                        </a:cubicBezTo>
                        <a:cubicBezTo>
                          <a:pt x="3140970" y="814297"/>
                          <a:pt x="2924526" y="733605"/>
                          <a:pt x="2750789" y="774732"/>
                        </a:cubicBezTo>
                        <a:cubicBezTo>
                          <a:pt x="2577052" y="815859"/>
                          <a:pt x="2455969" y="757076"/>
                          <a:pt x="2221916" y="774732"/>
                        </a:cubicBezTo>
                        <a:cubicBezTo>
                          <a:pt x="1987863" y="792388"/>
                          <a:pt x="1908278" y="734154"/>
                          <a:pt x="1629579" y="774732"/>
                        </a:cubicBezTo>
                        <a:cubicBezTo>
                          <a:pt x="1350880" y="815310"/>
                          <a:pt x="1377303" y="752319"/>
                          <a:pt x="1195903" y="774732"/>
                        </a:cubicBezTo>
                        <a:cubicBezTo>
                          <a:pt x="1014503" y="797145"/>
                          <a:pt x="825486" y="746113"/>
                          <a:pt x="698762" y="774732"/>
                        </a:cubicBezTo>
                        <a:cubicBezTo>
                          <a:pt x="572038" y="803351"/>
                          <a:pt x="286518" y="719637"/>
                          <a:pt x="74692" y="774732"/>
                        </a:cubicBezTo>
                        <a:cubicBezTo>
                          <a:pt x="30601" y="779859"/>
                          <a:pt x="-8184" y="745682"/>
                          <a:pt x="0" y="700040"/>
                        </a:cubicBezTo>
                        <a:cubicBezTo>
                          <a:pt x="-18345" y="621795"/>
                          <a:pt x="8741" y="478725"/>
                          <a:pt x="0" y="406126"/>
                        </a:cubicBezTo>
                        <a:cubicBezTo>
                          <a:pt x="-8741" y="333527"/>
                          <a:pt x="8785" y="150211"/>
                          <a:pt x="0" y="74692"/>
                        </a:cubicBezTo>
                        <a:close/>
                      </a:path>
                    </a:pathLst>
                  </a:custGeom>
                  <ask:type>
                    <ask:lineSketchNone/>
                  </ask:type>
                </ask:lineSketchStyleProps>
              </a:ext>
            </a:extLst>
          </a:ln>
        </p:spPr>
        <p:txBody>
          <a:bodyPr/>
          <a:lstStyle/>
          <a:p>
            <a:r>
              <a:rPr lang="en-GB" b="1" dirty="0">
                <a:solidFill>
                  <a:schemeClr val="accent2">
                    <a:lumMod val="75000"/>
                  </a:schemeClr>
                </a:solidFill>
              </a:rPr>
              <a:t>Be the Boss!</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1249618" y="2495260"/>
            <a:ext cx="1844564" cy="1587213"/>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844564"/>
                      <a:gd name="connsiteY0" fmla="*/ 153023 h 1587213"/>
                      <a:gd name="connsiteX1" fmla="*/ 153023 w 1844564"/>
                      <a:gd name="connsiteY1" fmla="*/ 0 h 1587213"/>
                      <a:gd name="connsiteX2" fmla="*/ 696633 w 1844564"/>
                      <a:gd name="connsiteY2" fmla="*/ 0 h 1587213"/>
                      <a:gd name="connsiteX3" fmla="*/ 1163316 w 1844564"/>
                      <a:gd name="connsiteY3" fmla="*/ 0 h 1587213"/>
                      <a:gd name="connsiteX4" fmla="*/ 1691541 w 1844564"/>
                      <a:gd name="connsiteY4" fmla="*/ 0 h 1587213"/>
                      <a:gd name="connsiteX5" fmla="*/ 1844564 w 1844564"/>
                      <a:gd name="connsiteY5" fmla="*/ 153023 h 1587213"/>
                      <a:gd name="connsiteX6" fmla="*/ 1844564 w 1844564"/>
                      <a:gd name="connsiteY6" fmla="*/ 780795 h 1587213"/>
                      <a:gd name="connsiteX7" fmla="*/ 1844564 w 1844564"/>
                      <a:gd name="connsiteY7" fmla="*/ 1434190 h 1587213"/>
                      <a:gd name="connsiteX8" fmla="*/ 1691541 w 1844564"/>
                      <a:gd name="connsiteY8" fmla="*/ 1587213 h 1587213"/>
                      <a:gd name="connsiteX9" fmla="*/ 1147931 w 1844564"/>
                      <a:gd name="connsiteY9" fmla="*/ 1587213 h 1587213"/>
                      <a:gd name="connsiteX10" fmla="*/ 635092 w 1844564"/>
                      <a:gd name="connsiteY10" fmla="*/ 1587213 h 1587213"/>
                      <a:gd name="connsiteX11" fmla="*/ 153023 w 1844564"/>
                      <a:gd name="connsiteY11" fmla="*/ 1587213 h 1587213"/>
                      <a:gd name="connsiteX12" fmla="*/ 0 w 1844564"/>
                      <a:gd name="connsiteY12" fmla="*/ 1434190 h 1587213"/>
                      <a:gd name="connsiteX13" fmla="*/ 0 w 1844564"/>
                      <a:gd name="connsiteY13" fmla="*/ 806418 h 1587213"/>
                      <a:gd name="connsiteX14" fmla="*/ 0 w 1844564"/>
                      <a:gd name="connsiteY14" fmla="*/ 153023 h 15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4564" h="1587213" fill="none" extrusionOk="0">
                        <a:moveTo>
                          <a:pt x="0" y="153023"/>
                        </a:moveTo>
                        <a:cubicBezTo>
                          <a:pt x="2441" y="56613"/>
                          <a:pt x="72446" y="-3956"/>
                          <a:pt x="153023" y="0"/>
                        </a:cubicBezTo>
                        <a:cubicBezTo>
                          <a:pt x="303053" y="-18211"/>
                          <a:pt x="556392" y="-17885"/>
                          <a:pt x="696633" y="0"/>
                        </a:cubicBezTo>
                        <a:cubicBezTo>
                          <a:pt x="836874" y="17885"/>
                          <a:pt x="1044918" y="-8909"/>
                          <a:pt x="1163316" y="0"/>
                        </a:cubicBezTo>
                        <a:cubicBezTo>
                          <a:pt x="1281714" y="8909"/>
                          <a:pt x="1529498" y="-11370"/>
                          <a:pt x="1691541" y="0"/>
                        </a:cubicBezTo>
                        <a:cubicBezTo>
                          <a:pt x="1769741" y="-683"/>
                          <a:pt x="1843266" y="60509"/>
                          <a:pt x="1844564" y="153023"/>
                        </a:cubicBezTo>
                        <a:cubicBezTo>
                          <a:pt x="1849685" y="436086"/>
                          <a:pt x="1855890" y="630127"/>
                          <a:pt x="1844564" y="780795"/>
                        </a:cubicBezTo>
                        <a:cubicBezTo>
                          <a:pt x="1833238" y="931463"/>
                          <a:pt x="1833503" y="1263336"/>
                          <a:pt x="1844564" y="1434190"/>
                        </a:cubicBezTo>
                        <a:cubicBezTo>
                          <a:pt x="1847867" y="1524950"/>
                          <a:pt x="1770929" y="1586061"/>
                          <a:pt x="1691541" y="1587213"/>
                        </a:cubicBezTo>
                        <a:cubicBezTo>
                          <a:pt x="1543929" y="1597565"/>
                          <a:pt x="1410858" y="1590375"/>
                          <a:pt x="1147931" y="1587213"/>
                        </a:cubicBezTo>
                        <a:cubicBezTo>
                          <a:pt x="885004" y="1584052"/>
                          <a:pt x="765605" y="1589966"/>
                          <a:pt x="635092" y="1587213"/>
                        </a:cubicBezTo>
                        <a:cubicBezTo>
                          <a:pt x="504579" y="1584460"/>
                          <a:pt x="255787" y="1573535"/>
                          <a:pt x="153023" y="1587213"/>
                        </a:cubicBezTo>
                        <a:cubicBezTo>
                          <a:pt x="86830" y="1594257"/>
                          <a:pt x="13635" y="1515841"/>
                          <a:pt x="0" y="1434190"/>
                        </a:cubicBezTo>
                        <a:cubicBezTo>
                          <a:pt x="-13929" y="1218923"/>
                          <a:pt x="17984" y="993048"/>
                          <a:pt x="0" y="806418"/>
                        </a:cubicBezTo>
                        <a:cubicBezTo>
                          <a:pt x="-17984" y="619788"/>
                          <a:pt x="-17829" y="338575"/>
                          <a:pt x="0" y="153023"/>
                        </a:cubicBezTo>
                        <a:close/>
                      </a:path>
                      <a:path w="1844564" h="1587213" stroke="0" extrusionOk="0">
                        <a:moveTo>
                          <a:pt x="0" y="153023"/>
                        </a:moveTo>
                        <a:cubicBezTo>
                          <a:pt x="7001" y="52320"/>
                          <a:pt x="75975" y="-11547"/>
                          <a:pt x="153023" y="0"/>
                        </a:cubicBezTo>
                        <a:cubicBezTo>
                          <a:pt x="286559" y="4706"/>
                          <a:pt x="444914" y="17430"/>
                          <a:pt x="681248" y="0"/>
                        </a:cubicBezTo>
                        <a:cubicBezTo>
                          <a:pt x="917583" y="-17430"/>
                          <a:pt x="973815" y="9137"/>
                          <a:pt x="1224857" y="0"/>
                        </a:cubicBezTo>
                        <a:cubicBezTo>
                          <a:pt x="1475899" y="-9137"/>
                          <a:pt x="1462343" y="4838"/>
                          <a:pt x="1691541" y="0"/>
                        </a:cubicBezTo>
                        <a:cubicBezTo>
                          <a:pt x="1772155" y="4040"/>
                          <a:pt x="1838293" y="54816"/>
                          <a:pt x="1844564" y="153023"/>
                        </a:cubicBezTo>
                        <a:cubicBezTo>
                          <a:pt x="1870888" y="354945"/>
                          <a:pt x="1852991" y="579888"/>
                          <a:pt x="1844564" y="780795"/>
                        </a:cubicBezTo>
                        <a:cubicBezTo>
                          <a:pt x="1836137" y="981702"/>
                          <a:pt x="1869307" y="1118651"/>
                          <a:pt x="1844564" y="1434190"/>
                        </a:cubicBezTo>
                        <a:cubicBezTo>
                          <a:pt x="1842829" y="1516418"/>
                          <a:pt x="1779925" y="1576227"/>
                          <a:pt x="1691541" y="1587213"/>
                        </a:cubicBezTo>
                        <a:cubicBezTo>
                          <a:pt x="1483225" y="1606151"/>
                          <a:pt x="1354172" y="1583968"/>
                          <a:pt x="1178702" y="1587213"/>
                        </a:cubicBezTo>
                        <a:cubicBezTo>
                          <a:pt x="1003232" y="1590458"/>
                          <a:pt x="794416" y="1576918"/>
                          <a:pt x="650477" y="1587213"/>
                        </a:cubicBezTo>
                        <a:cubicBezTo>
                          <a:pt x="506539" y="1597508"/>
                          <a:pt x="396913" y="1606927"/>
                          <a:pt x="153023" y="1587213"/>
                        </a:cubicBezTo>
                        <a:cubicBezTo>
                          <a:pt x="68277" y="1600458"/>
                          <a:pt x="4304" y="1499343"/>
                          <a:pt x="0" y="1434190"/>
                        </a:cubicBezTo>
                        <a:cubicBezTo>
                          <a:pt x="-10460" y="1209187"/>
                          <a:pt x="32354" y="960334"/>
                          <a:pt x="0" y="780795"/>
                        </a:cubicBezTo>
                        <a:cubicBezTo>
                          <a:pt x="-32354" y="601257"/>
                          <a:pt x="2478" y="312960"/>
                          <a:pt x="0" y="153023"/>
                        </a:cubicBezTo>
                        <a:close/>
                      </a:path>
                    </a:pathLst>
                  </a:custGeom>
                  <ask:type>
                    <ask:lineSketchNone/>
                  </ask:type>
                </ask:lineSketchStyleProps>
              </a:ext>
            </a:extLst>
          </a:ln>
        </p:spPr>
        <p:txBody>
          <a:bodyPr vert="horz" lIns="91440" tIns="182880" rIns="91440" bIns="18288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0"/>
              </a:spcBef>
              <a:spcAft>
                <a:spcPts val="0"/>
              </a:spcAft>
              <a:buNone/>
            </a:pPr>
            <a:r>
              <a:rPr lang="en-US" sz="1800" b="0" dirty="0"/>
              <a:t>Your body belongs to you. </a:t>
            </a:r>
          </a:p>
        </p:txBody>
      </p:sp>
      <p:sp>
        <p:nvSpPr>
          <p:cNvPr id="8" name="Text">
            <a:extLst>
              <a:ext uri="{FF2B5EF4-FFF2-40B4-BE49-F238E27FC236}">
                <a16:creationId xmlns:a16="http://schemas.microsoft.com/office/drawing/2014/main" id="{1B930CF9-339E-4809-B0DA-F77C4F3A88D9}"/>
              </a:ext>
            </a:extLst>
          </p:cNvPr>
          <p:cNvSpPr/>
          <p:nvPr/>
        </p:nvSpPr>
        <p:spPr>
          <a:xfrm>
            <a:off x="762000" y="1805239"/>
            <a:ext cx="7626350" cy="276999"/>
          </a:xfrm>
          <a:prstGeom prst="rect">
            <a:avLst/>
          </a:prstGeom>
        </p:spPr>
        <p:txBody>
          <a:bodyPr wrap="square" lIns="0" tIns="0" rIns="0" bIns="0">
            <a:spAutoFit/>
          </a:bodyPr>
          <a:lstStyle/>
          <a:p>
            <a:pPr marL="0" lvl="0" indent="0" algn="ctr" rtl="0">
              <a:spcBef>
                <a:spcPts val="0"/>
              </a:spcBef>
              <a:spcAft>
                <a:spcPts val="1200"/>
              </a:spcAft>
              <a:buNone/>
            </a:pPr>
            <a:r>
              <a:rPr lang="en-US" dirty="0"/>
              <a:t>To </a:t>
            </a:r>
            <a:r>
              <a:rPr lang="en-US"/>
              <a:t>be the </a:t>
            </a:r>
            <a:r>
              <a:rPr lang="en-US" dirty="0"/>
              <a:t>boss of your body you have to remember:</a:t>
            </a:r>
          </a:p>
        </p:txBody>
      </p:sp>
      <p:sp>
        <p:nvSpPr>
          <p:cNvPr id="11" name="Title">
            <a:extLst>
              <a:ext uri="{FF2B5EF4-FFF2-40B4-BE49-F238E27FC236}">
                <a16:creationId xmlns:a16="http://schemas.microsoft.com/office/drawing/2014/main" id="{35F2121C-C3C5-42DE-91B0-135C12EEE72F}"/>
              </a:ext>
            </a:extLst>
          </p:cNvPr>
          <p:cNvSpPr txBox="1">
            <a:spLocks/>
          </p:cNvSpPr>
          <p:nvPr/>
        </p:nvSpPr>
        <p:spPr>
          <a:xfrm>
            <a:off x="1249617" y="4256252"/>
            <a:ext cx="1844563" cy="1587212"/>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844563"/>
                      <a:gd name="connsiteY0" fmla="*/ 153023 h 1587212"/>
                      <a:gd name="connsiteX1" fmla="*/ 153023 w 1844563"/>
                      <a:gd name="connsiteY1" fmla="*/ 0 h 1587212"/>
                      <a:gd name="connsiteX2" fmla="*/ 696632 w 1844563"/>
                      <a:gd name="connsiteY2" fmla="*/ 0 h 1587212"/>
                      <a:gd name="connsiteX3" fmla="*/ 1163316 w 1844563"/>
                      <a:gd name="connsiteY3" fmla="*/ 0 h 1587212"/>
                      <a:gd name="connsiteX4" fmla="*/ 1691540 w 1844563"/>
                      <a:gd name="connsiteY4" fmla="*/ 0 h 1587212"/>
                      <a:gd name="connsiteX5" fmla="*/ 1844563 w 1844563"/>
                      <a:gd name="connsiteY5" fmla="*/ 153023 h 1587212"/>
                      <a:gd name="connsiteX6" fmla="*/ 1844563 w 1844563"/>
                      <a:gd name="connsiteY6" fmla="*/ 780794 h 1587212"/>
                      <a:gd name="connsiteX7" fmla="*/ 1844563 w 1844563"/>
                      <a:gd name="connsiteY7" fmla="*/ 1434189 h 1587212"/>
                      <a:gd name="connsiteX8" fmla="*/ 1691540 w 1844563"/>
                      <a:gd name="connsiteY8" fmla="*/ 1587212 h 1587212"/>
                      <a:gd name="connsiteX9" fmla="*/ 1147931 w 1844563"/>
                      <a:gd name="connsiteY9" fmla="*/ 1587212 h 1587212"/>
                      <a:gd name="connsiteX10" fmla="*/ 635092 w 1844563"/>
                      <a:gd name="connsiteY10" fmla="*/ 1587212 h 1587212"/>
                      <a:gd name="connsiteX11" fmla="*/ 153023 w 1844563"/>
                      <a:gd name="connsiteY11" fmla="*/ 1587212 h 1587212"/>
                      <a:gd name="connsiteX12" fmla="*/ 0 w 1844563"/>
                      <a:gd name="connsiteY12" fmla="*/ 1434189 h 1587212"/>
                      <a:gd name="connsiteX13" fmla="*/ 0 w 1844563"/>
                      <a:gd name="connsiteY13" fmla="*/ 806418 h 1587212"/>
                      <a:gd name="connsiteX14" fmla="*/ 0 w 1844563"/>
                      <a:gd name="connsiteY14" fmla="*/ 153023 h 158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4563" h="1587212" fill="none" extrusionOk="0">
                        <a:moveTo>
                          <a:pt x="0" y="153023"/>
                        </a:moveTo>
                        <a:cubicBezTo>
                          <a:pt x="2441" y="56613"/>
                          <a:pt x="72446" y="-3956"/>
                          <a:pt x="153023" y="0"/>
                        </a:cubicBezTo>
                        <a:cubicBezTo>
                          <a:pt x="303422" y="-13438"/>
                          <a:pt x="561885" y="-15997"/>
                          <a:pt x="696632" y="0"/>
                        </a:cubicBezTo>
                        <a:cubicBezTo>
                          <a:pt x="831379" y="15997"/>
                          <a:pt x="1041188" y="-14314"/>
                          <a:pt x="1163316" y="0"/>
                        </a:cubicBezTo>
                        <a:cubicBezTo>
                          <a:pt x="1285444" y="14314"/>
                          <a:pt x="1536194" y="-5364"/>
                          <a:pt x="1691540" y="0"/>
                        </a:cubicBezTo>
                        <a:cubicBezTo>
                          <a:pt x="1769740" y="-683"/>
                          <a:pt x="1843265" y="60509"/>
                          <a:pt x="1844563" y="153023"/>
                        </a:cubicBezTo>
                        <a:cubicBezTo>
                          <a:pt x="1843121" y="441098"/>
                          <a:pt x="1849303" y="631816"/>
                          <a:pt x="1844563" y="780794"/>
                        </a:cubicBezTo>
                        <a:cubicBezTo>
                          <a:pt x="1839823" y="929772"/>
                          <a:pt x="1833502" y="1263335"/>
                          <a:pt x="1844563" y="1434189"/>
                        </a:cubicBezTo>
                        <a:cubicBezTo>
                          <a:pt x="1847866" y="1524949"/>
                          <a:pt x="1770928" y="1586060"/>
                          <a:pt x="1691540" y="1587212"/>
                        </a:cubicBezTo>
                        <a:cubicBezTo>
                          <a:pt x="1537131" y="1590347"/>
                          <a:pt x="1403250" y="1584303"/>
                          <a:pt x="1147931" y="1587212"/>
                        </a:cubicBezTo>
                        <a:cubicBezTo>
                          <a:pt x="892612" y="1590121"/>
                          <a:pt x="765605" y="1589965"/>
                          <a:pt x="635092" y="1587212"/>
                        </a:cubicBezTo>
                        <a:cubicBezTo>
                          <a:pt x="504579" y="1584459"/>
                          <a:pt x="255787" y="1573534"/>
                          <a:pt x="153023" y="1587212"/>
                        </a:cubicBezTo>
                        <a:cubicBezTo>
                          <a:pt x="86830" y="1594256"/>
                          <a:pt x="13635" y="1515840"/>
                          <a:pt x="0" y="1434189"/>
                        </a:cubicBezTo>
                        <a:cubicBezTo>
                          <a:pt x="-9435" y="1212500"/>
                          <a:pt x="20801" y="986627"/>
                          <a:pt x="0" y="806418"/>
                        </a:cubicBezTo>
                        <a:cubicBezTo>
                          <a:pt x="-20801" y="626209"/>
                          <a:pt x="-17829" y="338575"/>
                          <a:pt x="0" y="153023"/>
                        </a:cubicBezTo>
                        <a:close/>
                      </a:path>
                      <a:path w="1844563" h="1587212" stroke="0" extrusionOk="0">
                        <a:moveTo>
                          <a:pt x="0" y="153023"/>
                        </a:moveTo>
                        <a:cubicBezTo>
                          <a:pt x="7001" y="52320"/>
                          <a:pt x="75975" y="-11547"/>
                          <a:pt x="153023" y="0"/>
                        </a:cubicBezTo>
                        <a:cubicBezTo>
                          <a:pt x="292958" y="9970"/>
                          <a:pt x="448281" y="22650"/>
                          <a:pt x="681247" y="0"/>
                        </a:cubicBezTo>
                        <a:cubicBezTo>
                          <a:pt x="914213" y="-22650"/>
                          <a:pt x="971896" y="2938"/>
                          <a:pt x="1224857" y="0"/>
                        </a:cubicBezTo>
                        <a:cubicBezTo>
                          <a:pt x="1477818" y="-2938"/>
                          <a:pt x="1464771" y="7525"/>
                          <a:pt x="1691540" y="0"/>
                        </a:cubicBezTo>
                        <a:cubicBezTo>
                          <a:pt x="1772154" y="4040"/>
                          <a:pt x="1838292" y="54816"/>
                          <a:pt x="1844563" y="153023"/>
                        </a:cubicBezTo>
                        <a:cubicBezTo>
                          <a:pt x="1868418" y="359262"/>
                          <a:pt x="1846912" y="585126"/>
                          <a:pt x="1844563" y="780794"/>
                        </a:cubicBezTo>
                        <a:cubicBezTo>
                          <a:pt x="1842214" y="976462"/>
                          <a:pt x="1869306" y="1118650"/>
                          <a:pt x="1844563" y="1434189"/>
                        </a:cubicBezTo>
                        <a:cubicBezTo>
                          <a:pt x="1842828" y="1516417"/>
                          <a:pt x="1779924" y="1576226"/>
                          <a:pt x="1691540" y="1587212"/>
                        </a:cubicBezTo>
                        <a:cubicBezTo>
                          <a:pt x="1483224" y="1606150"/>
                          <a:pt x="1354171" y="1583967"/>
                          <a:pt x="1178701" y="1587212"/>
                        </a:cubicBezTo>
                        <a:cubicBezTo>
                          <a:pt x="1003231" y="1590457"/>
                          <a:pt x="788167" y="1570934"/>
                          <a:pt x="650477" y="1587212"/>
                        </a:cubicBezTo>
                        <a:cubicBezTo>
                          <a:pt x="512787" y="1603490"/>
                          <a:pt x="396913" y="1606926"/>
                          <a:pt x="153023" y="1587212"/>
                        </a:cubicBezTo>
                        <a:cubicBezTo>
                          <a:pt x="68277" y="1600457"/>
                          <a:pt x="4304" y="1499342"/>
                          <a:pt x="0" y="1434189"/>
                        </a:cubicBezTo>
                        <a:cubicBezTo>
                          <a:pt x="-10460" y="1209186"/>
                          <a:pt x="32354" y="960333"/>
                          <a:pt x="0" y="780794"/>
                        </a:cubicBezTo>
                        <a:cubicBezTo>
                          <a:pt x="-32354" y="601256"/>
                          <a:pt x="9296" y="308680"/>
                          <a:pt x="0" y="153023"/>
                        </a:cubicBezTo>
                        <a:close/>
                      </a:path>
                    </a:pathLst>
                  </a:custGeom>
                  <ask:type>
                    <ask:lineSketchNone/>
                  </ask:type>
                </ask:lineSketchStyleProps>
              </a:ext>
            </a:extLst>
          </a:ln>
        </p:spPr>
        <p:txBody>
          <a:bodyPr vert="horz" lIns="91440" tIns="182880" rIns="91440" bIns="18288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0"/>
              </a:spcBef>
              <a:spcAft>
                <a:spcPts val="0"/>
              </a:spcAft>
              <a:buNone/>
            </a:pPr>
            <a:r>
              <a:rPr lang="en-US" sz="1800" b="0" dirty="0"/>
              <a:t>Look after your body by keeping it clean.</a:t>
            </a:r>
          </a:p>
        </p:txBody>
      </p:sp>
      <p:sp>
        <p:nvSpPr>
          <p:cNvPr id="12" name="Title">
            <a:extLst>
              <a:ext uri="{FF2B5EF4-FFF2-40B4-BE49-F238E27FC236}">
                <a16:creationId xmlns:a16="http://schemas.microsoft.com/office/drawing/2014/main" id="{6CC3998C-6825-468C-82A3-335472025E97}"/>
              </a:ext>
            </a:extLst>
          </p:cNvPr>
          <p:cNvSpPr txBox="1">
            <a:spLocks/>
          </p:cNvSpPr>
          <p:nvPr/>
        </p:nvSpPr>
        <p:spPr>
          <a:xfrm>
            <a:off x="6068292" y="2517594"/>
            <a:ext cx="1826089" cy="1557491"/>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826089"/>
                      <a:gd name="connsiteY0" fmla="*/ 150158 h 1557491"/>
                      <a:gd name="connsiteX1" fmla="*/ 150158 w 1826089"/>
                      <a:gd name="connsiteY1" fmla="*/ 0 h 1557491"/>
                      <a:gd name="connsiteX2" fmla="*/ 689264 w 1826089"/>
                      <a:gd name="connsiteY2" fmla="*/ 0 h 1557491"/>
                      <a:gd name="connsiteX3" fmla="*/ 1152082 w 1826089"/>
                      <a:gd name="connsiteY3" fmla="*/ 0 h 1557491"/>
                      <a:gd name="connsiteX4" fmla="*/ 1675931 w 1826089"/>
                      <a:gd name="connsiteY4" fmla="*/ 0 h 1557491"/>
                      <a:gd name="connsiteX5" fmla="*/ 1826089 w 1826089"/>
                      <a:gd name="connsiteY5" fmla="*/ 150158 h 1557491"/>
                      <a:gd name="connsiteX6" fmla="*/ 1826089 w 1826089"/>
                      <a:gd name="connsiteY6" fmla="*/ 766174 h 1557491"/>
                      <a:gd name="connsiteX7" fmla="*/ 1826089 w 1826089"/>
                      <a:gd name="connsiteY7" fmla="*/ 1407333 h 1557491"/>
                      <a:gd name="connsiteX8" fmla="*/ 1675931 w 1826089"/>
                      <a:gd name="connsiteY8" fmla="*/ 1557491 h 1557491"/>
                      <a:gd name="connsiteX9" fmla="*/ 1136825 w 1826089"/>
                      <a:gd name="connsiteY9" fmla="*/ 1557491 h 1557491"/>
                      <a:gd name="connsiteX10" fmla="*/ 628234 w 1826089"/>
                      <a:gd name="connsiteY10" fmla="*/ 1557491 h 1557491"/>
                      <a:gd name="connsiteX11" fmla="*/ 150158 w 1826089"/>
                      <a:gd name="connsiteY11" fmla="*/ 1557491 h 1557491"/>
                      <a:gd name="connsiteX12" fmla="*/ 0 w 1826089"/>
                      <a:gd name="connsiteY12" fmla="*/ 1407333 h 1557491"/>
                      <a:gd name="connsiteX13" fmla="*/ 0 w 1826089"/>
                      <a:gd name="connsiteY13" fmla="*/ 791317 h 1557491"/>
                      <a:gd name="connsiteX14" fmla="*/ 0 w 1826089"/>
                      <a:gd name="connsiteY14" fmla="*/ 150158 h 15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6089" h="1557491" fill="none" extrusionOk="0">
                        <a:moveTo>
                          <a:pt x="0" y="150158"/>
                        </a:moveTo>
                        <a:cubicBezTo>
                          <a:pt x="3622" y="49572"/>
                          <a:pt x="75355" y="-8170"/>
                          <a:pt x="150158" y="0"/>
                        </a:cubicBezTo>
                        <a:cubicBezTo>
                          <a:pt x="346638" y="22287"/>
                          <a:pt x="550682" y="21478"/>
                          <a:pt x="689264" y="0"/>
                        </a:cubicBezTo>
                        <a:cubicBezTo>
                          <a:pt x="827846" y="-21478"/>
                          <a:pt x="1008175" y="6971"/>
                          <a:pt x="1152082" y="0"/>
                        </a:cubicBezTo>
                        <a:cubicBezTo>
                          <a:pt x="1295989" y="-6971"/>
                          <a:pt x="1434907" y="25394"/>
                          <a:pt x="1675931" y="0"/>
                        </a:cubicBezTo>
                        <a:cubicBezTo>
                          <a:pt x="1746591" y="-1328"/>
                          <a:pt x="1823767" y="52914"/>
                          <a:pt x="1826089" y="150158"/>
                        </a:cubicBezTo>
                        <a:cubicBezTo>
                          <a:pt x="1801197" y="393014"/>
                          <a:pt x="1842671" y="518242"/>
                          <a:pt x="1826089" y="766174"/>
                        </a:cubicBezTo>
                        <a:cubicBezTo>
                          <a:pt x="1809507" y="1014106"/>
                          <a:pt x="1851872" y="1146183"/>
                          <a:pt x="1826089" y="1407333"/>
                        </a:cubicBezTo>
                        <a:cubicBezTo>
                          <a:pt x="1833143" y="1503607"/>
                          <a:pt x="1755950" y="1556837"/>
                          <a:pt x="1675931" y="1557491"/>
                        </a:cubicBezTo>
                        <a:cubicBezTo>
                          <a:pt x="1482581" y="1572593"/>
                          <a:pt x="1260742" y="1552470"/>
                          <a:pt x="1136825" y="1557491"/>
                        </a:cubicBezTo>
                        <a:cubicBezTo>
                          <a:pt x="1012908" y="1562512"/>
                          <a:pt x="783523" y="1558240"/>
                          <a:pt x="628234" y="1557491"/>
                        </a:cubicBezTo>
                        <a:cubicBezTo>
                          <a:pt x="472945" y="1556742"/>
                          <a:pt x="380519" y="1577496"/>
                          <a:pt x="150158" y="1557491"/>
                        </a:cubicBezTo>
                        <a:cubicBezTo>
                          <a:pt x="84158" y="1564001"/>
                          <a:pt x="13959" y="1487334"/>
                          <a:pt x="0" y="1407333"/>
                        </a:cubicBezTo>
                        <a:cubicBezTo>
                          <a:pt x="26727" y="1278255"/>
                          <a:pt x="-1735" y="1077068"/>
                          <a:pt x="0" y="791317"/>
                        </a:cubicBezTo>
                        <a:cubicBezTo>
                          <a:pt x="1735" y="505566"/>
                          <a:pt x="14492" y="359286"/>
                          <a:pt x="0" y="150158"/>
                        </a:cubicBezTo>
                        <a:close/>
                      </a:path>
                      <a:path w="1826089" h="1557491" stroke="0" extrusionOk="0">
                        <a:moveTo>
                          <a:pt x="0" y="150158"/>
                        </a:moveTo>
                        <a:cubicBezTo>
                          <a:pt x="8066" y="48576"/>
                          <a:pt x="72370" y="-7954"/>
                          <a:pt x="150158" y="0"/>
                        </a:cubicBezTo>
                        <a:cubicBezTo>
                          <a:pt x="311128" y="-10480"/>
                          <a:pt x="561873" y="19240"/>
                          <a:pt x="674007" y="0"/>
                        </a:cubicBezTo>
                        <a:cubicBezTo>
                          <a:pt x="786141" y="-19240"/>
                          <a:pt x="1030138" y="1371"/>
                          <a:pt x="1213113" y="0"/>
                        </a:cubicBezTo>
                        <a:cubicBezTo>
                          <a:pt x="1396088" y="-1371"/>
                          <a:pt x="1533379" y="-18499"/>
                          <a:pt x="1675931" y="0"/>
                        </a:cubicBezTo>
                        <a:cubicBezTo>
                          <a:pt x="1755554" y="3427"/>
                          <a:pt x="1822129" y="58579"/>
                          <a:pt x="1826089" y="150158"/>
                        </a:cubicBezTo>
                        <a:cubicBezTo>
                          <a:pt x="1845317" y="278786"/>
                          <a:pt x="1834114" y="612269"/>
                          <a:pt x="1826089" y="766174"/>
                        </a:cubicBezTo>
                        <a:cubicBezTo>
                          <a:pt x="1818064" y="920079"/>
                          <a:pt x="1839523" y="1275748"/>
                          <a:pt x="1826089" y="1407333"/>
                        </a:cubicBezTo>
                        <a:cubicBezTo>
                          <a:pt x="1819229" y="1481235"/>
                          <a:pt x="1764058" y="1542743"/>
                          <a:pt x="1675931" y="1557491"/>
                        </a:cubicBezTo>
                        <a:cubicBezTo>
                          <a:pt x="1526378" y="1580167"/>
                          <a:pt x="1376874" y="1568295"/>
                          <a:pt x="1167340" y="1557491"/>
                        </a:cubicBezTo>
                        <a:cubicBezTo>
                          <a:pt x="957806" y="1546687"/>
                          <a:pt x="787335" y="1558257"/>
                          <a:pt x="643491" y="1557491"/>
                        </a:cubicBezTo>
                        <a:cubicBezTo>
                          <a:pt x="499647" y="1556725"/>
                          <a:pt x="337381" y="1547004"/>
                          <a:pt x="150158" y="1557491"/>
                        </a:cubicBezTo>
                        <a:cubicBezTo>
                          <a:pt x="67163" y="1561156"/>
                          <a:pt x="3257" y="1475613"/>
                          <a:pt x="0" y="1407333"/>
                        </a:cubicBezTo>
                        <a:cubicBezTo>
                          <a:pt x="-3075" y="1269010"/>
                          <a:pt x="19095" y="1058387"/>
                          <a:pt x="0" y="766174"/>
                        </a:cubicBezTo>
                        <a:cubicBezTo>
                          <a:pt x="-19095" y="473961"/>
                          <a:pt x="8265" y="453452"/>
                          <a:pt x="0" y="150158"/>
                        </a:cubicBezTo>
                        <a:close/>
                      </a:path>
                    </a:pathLst>
                  </a:custGeom>
                  <ask:type>
                    <ask:lineSketchNone/>
                  </ask:type>
                </ask:lineSketchStyleProps>
              </a:ext>
            </a:extLst>
          </a:ln>
        </p:spPr>
        <p:txBody>
          <a:bodyPr vert="horz" lIns="91440" tIns="182880" rIns="91440" bIns="18288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0"/>
              </a:spcBef>
              <a:spcAft>
                <a:spcPts val="0"/>
              </a:spcAft>
              <a:buNone/>
            </a:pPr>
            <a:r>
              <a:rPr lang="en-GB" sz="1800" b="0"/>
              <a:t>You can say ‘no!’</a:t>
            </a:r>
            <a:endParaRPr lang="en-GB" sz="1800" b="0" dirty="0"/>
          </a:p>
        </p:txBody>
      </p:sp>
      <p:sp>
        <p:nvSpPr>
          <p:cNvPr id="15" name="Title">
            <a:extLst>
              <a:ext uri="{FF2B5EF4-FFF2-40B4-BE49-F238E27FC236}">
                <a16:creationId xmlns:a16="http://schemas.microsoft.com/office/drawing/2014/main" id="{31CB03B2-4316-41CB-B84F-7D47FE86CE4E}"/>
              </a:ext>
            </a:extLst>
          </p:cNvPr>
          <p:cNvSpPr txBox="1">
            <a:spLocks/>
          </p:cNvSpPr>
          <p:nvPr/>
        </p:nvSpPr>
        <p:spPr>
          <a:xfrm>
            <a:off x="6068292" y="4224873"/>
            <a:ext cx="1826090" cy="1642583"/>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826090"/>
                      <a:gd name="connsiteY0" fmla="*/ 158361 h 1642583"/>
                      <a:gd name="connsiteX1" fmla="*/ 158361 w 1826090"/>
                      <a:gd name="connsiteY1" fmla="*/ 0 h 1642583"/>
                      <a:gd name="connsiteX2" fmla="*/ 691671 w 1826090"/>
                      <a:gd name="connsiteY2" fmla="*/ 0 h 1642583"/>
                      <a:gd name="connsiteX3" fmla="*/ 1149513 w 1826090"/>
                      <a:gd name="connsiteY3" fmla="*/ 0 h 1642583"/>
                      <a:gd name="connsiteX4" fmla="*/ 1667729 w 1826090"/>
                      <a:gd name="connsiteY4" fmla="*/ 0 h 1642583"/>
                      <a:gd name="connsiteX5" fmla="*/ 1826090 w 1826090"/>
                      <a:gd name="connsiteY5" fmla="*/ 158361 h 1642583"/>
                      <a:gd name="connsiteX6" fmla="*/ 1826090 w 1826090"/>
                      <a:gd name="connsiteY6" fmla="*/ 808033 h 1642583"/>
                      <a:gd name="connsiteX7" fmla="*/ 1826090 w 1826090"/>
                      <a:gd name="connsiteY7" fmla="*/ 1484222 h 1642583"/>
                      <a:gd name="connsiteX8" fmla="*/ 1667729 w 1826090"/>
                      <a:gd name="connsiteY8" fmla="*/ 1642583 h 1642583"/>
                      <a:gd name="connsiteX9" fmla="*/ 1134419 w 1826090"/>
                      <a:gd name="connsiteY9" fmla="*/ 1642583 h 1642583"/>
                      <a:gd name="connsiteX10" fmla="*/ 631296 w 1826090"/>
                      <a:gd name="connsiteY10" fmla="*/ 1642583 h 1642583"/>
                      <a:gd name="connsiteX11" fmla="*/ 158361 w 1826090"/>
                      <a:gd name="connsiteY11" fmla="*/ 1642583 h 1642583"/>
                      <a:gd name="connsiteX12" fmla="*/ 0 w 1826090"/>
                      <a:gd name="connsiteY12" fmla="*/ 1484222 h 1642583"/>
                      <a:gd name="connsiteX13" fmla="*/ 0 w 1826090"/>
                      <a:gd name="connsiteY13" fmla="*/ 834550 h 1642583"/>
                      <a:gd name="connsiteX14" fmla="*/ 0 w 1826090"/>
                      <a:gd name="connsiteY14" fmla="*/ 158361 h 16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6090" h="1642583" fill="none" extrusionOk="0">
                        <a:moveTo>
                          <a:pt x="0" y="158361"/>
                        </a:moveTo>
                        <a:cubicBezTo>
                          <a:pt x="4098" y="50925"/>
                          <a:pt x="74186" y="-3303"/>
                          <a:pt x="158361" y="0"/>
                        </a:cubicBezTo>
                        <a:cubicBezTo>
                          <a:pt x="273355" y="24294"/>
                          <a:pt x="505874" y="15517"/>
                          <a:pt x="691671" y="0"/>
                        </a:cubicBezTo>
                        <a:cubicBezTo>
                          <a:pt x="877468" y="-15517"/>
                          <a:pt x="1038760" y="20681"/>
                          <a:pt x="1149513" y="0"/>
                        </a:cubicBezTo>
                        <a:cubicBezTo>
                          <a:pt x="1260266" y="-20681"/>
                          <a:pt x="1537205" y="-11874"/>
                          <a:pt x="1667729" y="0"/>
                        </a:cubicBezTo>
                        <a:cubicBezTo>
                          <a:pt x="1736629" y="-2009"/>
                          <a:pt x="1825040" y="64430"/>
                          <a:pt x="1826090" y="158361"/>
                        </a:cubicBezTo>
                        <a:cubicBezTo>
                          <a:pt x="1854559" y="424118"/>
                          <a:pt x="1849107" y="493906"/>
                          <a:pt x="1826090" y="808033"/>
                        </a:cubicBezTo>
                        <a:cubicBezTo>
                          <a:pt x="1803073" y="1122160"/>
                          <a:pt x="1859065" y="1250010"/>
                          <a:pt x="1826090" y="1484222"/>
                        </a:cubicBezTo>
                        <a:cubicBezTo>
                          <a:pt x="1829738" y="1578583"/>
                          <a:pt x="1748337" y="1641042"/>
                          <a:pt x="1667729" y="1642583"/>
                        </a:cubicBezTo>
                        <a:cubicBezTo>
                          <a:pt x="1429425" y="1665884"/>
                          <a:pt x="1276132" y="1625072"/>
                          <a:pt x="1134419" y="1642583"/>
                        </a:cubicBezTo>
                        <a:cubicBezTo>
                          <a:pt x="992706" y="1660095"/>
                          <a:pt x="881717" y="1667645"/>
                          <a:pt x="631296" y="1642583"/>
                        </a:cubicBezTo>
                        <a:cubicBezTo>
                          <a:pt x="380875" y="1617521"/>
                          <a:pt x="341816" y="1641112"/>
                          <a:pt x="158361" y="1642583"/>
                        </a:cubicBezTo>
                        <a:cubicBezTo>
                          <a:pt x="86954" y="1648756"/>
                          <a:pt x="6643" y="1570288"/>
                          <a:pt x="0" y="1484222"/>
                        </a:cubicBezTo>
                        <a:cubicBezTo>
                          <a:pt x="-10506" y="1195458"/>
                          <a:pt x="-30299" y="1118496"/>
                          <a:pt x="0" y="834550"/>
                        </a:cubicBezTo>
                        <a:cubicBezTo>
                          <a:pt x="30299" y="550604"/>
                          <a:pt x="731" y="340029"/>
                          <a:pt x="0" y="158361"/>
                        </a:cubicBezTo>
                        <a:close/>
                      </a:path>
                      <a:path w="1826090" h="1642583" stroke="0" extrusionOk="0">
                        <a:moveTo>
                          <a:pt x="0" y="158361"/>
                        </a:moveTo>
                        <a:cubicBezTo>
                          <a:pt x="8629" y="50946"/>
                          <a:pt x="73302" y="-3713"/>
                          <a:pt x="158361" y="0"/>
                        </a:cubicBezTo>
                        <a:cubicBezTo>
                          <a:pt x="285577" y="-12987"/>
                          <a:pt x="417479" y="25735"/>
                          <a:pt x="676577" y="0"/>
                        </a:cubicBezTo>
                        <a:cubicBezTo>
                          <a:pt x="935675" y="-25735"/>
                          <a:pt x="1040274" y="24186"/>
                          <a:pt x="1209887" y="0"/>
                        </a:cubicBezTo>
                        <a:cubicBezTo>
                          <a:pt x="1379500" y="-24186"/>
                          <a:pt x="1485935" y="6155"/>
                          <a:pt x="1667729" y="0"/>
                        </a:cubicBezTo>
                        <a:cubicBezTo>
                          <a:pt x="1752409" y="2881"/>
                          <a:pt x="1817453" y="52037"/>
                          <a:pt x="1826090" y="158361"/>
                        </a:cubicBezTo>
                        <a:cubicBezTo>
                          <a:pt x="1798171" y="350124"/>
                          <a:pt x="1834780" y="675038"/>
                          <a:pt x="1826090" y="808033"/>
                        </a:cubicBezTo>
                        <a:cubicBezTo>
                          <a:pt x="1817400" y="941028"/>
                          <a:pt x="1794848" y="1328313"/>
                          <a:pt x="1826090" y="1484222"/>
                        </a:cubicBezTo>
                        <a:cubicBezTo>
                          <a:pt x="1814384" y="1556274"/>
                          <a:pt x="1756289" y="1639461"/>
                          <a:pt x="1667729" y="1642583"/>
                        </a:cubicBezTo>
                        <a:cubicBezTo>
                          <a:pt x="1460100" y="1632283"/>
                          <a:pt x="1278852" y="1624445"/>
                          <a:pt x="1164606" y="1642583"/>
                        </a:cubicBezTo>
                        <a:cubicBezTo>
                          <a:pt x="1050360" y="1660721"/>
                          <a:pt x="897806" y="1654711"/>
                          <a:pt x="646390" y="1642583"/>
                        </a:cubicBezTo>
                        <a:cubicBezTo>
                          <a:pt x="394974" y="1630455"/>
                          <a:pt x="282121" y="1622382"/>
                          <a:pt x="158361" y="1642583"/>
                        </a:cubicBezTo>
                        <a:cubicBezTo>
                          <a:pt x="70679" y="1655182"/>
                          <a:pt x="4482" y="1551521"/>
                          <a:pt x="0" y="1484222"/>
                        </a:cubicBezTo>
                        <a:cubicBezTo>
                          <a:pt x="-1510" y="1222978"/>
                          <a:pt x="3192" y="959755"/>
                          <a:pt x="0" y="808033"/>
                        </a:cubicBezTo>
                        <a:cubicBezTo>
                          <a:pt x="-3192" y="656311"/>
                          <a:pt x="-11621" y="289007"/>
                          <a:pt x="0" y="158361"/>
                        </a:cubicBezTo>
                        <a:close/>
                      </a:path>
                    </a:pathLst>
                  </a:custGeom>
                  <ask:type>
                    <ask:lineSketchNone/>
                  </ask:type>
                </ask:lineSketchStyleProps>
              </a:ext>
            </a:extLst>
          </a:ln>
        </p:spPr>
        <p:txBody>
          <a:bodyPr vert="horz" lIns="91440" tIns="274320" rIns="91440" bIns="18288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0"/>
              </a:spcBef>
              <a:spcAft>
                <a:spcPts val="0"/>
              </a:spcAft>
              <a:buNone/>
            </a:pPr>
            <a:r>
              <a:rPr lang="en-US" sz="1800" b="0" dirty="0"/>
              <a:t>Ask for help if you feel uncomfortable, unhappy or unsafe.</a:t>
            </a:r>
          </a:p>
        </p:txBody>
      </p:sp>
      <p:pic>
        <p:nvPicPr>
          <p:cNvPr id="10" name="Picture 9" descr="A picture containing text&#10;&#10;Description automatically generated">
            <a:extLst>
              <a:ext uri="{FF2B5EF4-FFF2-40B4-BE49-F238E27FC236}">
                <a16:creationId xmlns:a16="http://schemas.microsoft.com/office/drawing/2014/main" id="{89675022-DDB8-41A9-AAF4-D73E25970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286" y="2480650"/>
            <a:ext cx="1492948" cy="4085689"/>
          </a:xfrm>
          <a:prstGeom prst="rect">
            <a:avLst/>
          </a:prstGeom>
        </p:spPr>
      </p:pic>
    </p:spTree>
    <p:extLst>
      <p:ext uri="{BB962C8B-B14F-4D97-AF65-F5344CB8AC3E}">
        <p14:creationId xmlns:p14="http://schemas.microsoft.com/office/powerpoint/2010/main" val="3263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1"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hlinkClick r:id="rId2"/>
            <a:extLst>
              <a:ext uri="{FF2B5EF4-FFF2-40B4-BE49-F238E27FC236}">
                <a16:creationId xmlns:a16="http://schemas.microsoft.com/office/drawing/2014/main" id="{122E0A0F-FE90-420E-B553-B34954FA8100}"/>
              </a:ext>
            </a:extLst>
          </p:cNvPr>
          <p:cNvSpPr/>
          <p:nvPr/>
        </p:nvSpPr>
        <p:spPr>
          <a:xfrm>
            <a:off x="0" y="5118847"/>
            <a:ext cx="2483224" cy="1739153"/>
          </a:xfrm>
          <a:prstGeom prst="triangl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extLst>
              <a:ext uri="{FF2B5EF4-FFF2-40B4-BE49-F238E27FC236}">
                <a16:creationId xmlns:a16="http://schemas.microsoft.com/office/drawing/2014/main" id="{CE4E7F7E-C485-447B-AEAD-E07B6947FAEA}"/>
              </a:ext>
            </a:extLst>
          </p:cNvPr>
          <p:cNvSpPr/>
          <p:nvPr/>
        </p:nvSpPr>
        <p:spPr>
          <a:xfrm>
            <a:off x="8388350" y="6092825"/>
            <a:ext cx="75565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02223" y="3987295"/>
            <a:ext cx="4939554" cy="693160"/>
          </a:xfrm>
          <a:custGeom>
            <a:avLst/>
            <a:gdLst>
              <a:gd name="connsiteX0" fmla="*/ 0 w 4939554"/>
              <a:gd name="connsiteY0" fmla="*/ 66828 h 693160"/>
              <a:gd name="connsiteX1" fmla="*/ 66828 w 4939554"/>
              <a:gd name="connsiteY1" fmla="*/ 0 h 693160"/>
              <a:gd name="connsiteX2" fmla="*/ 801444 w 4939554"/>
              <a:gd name="connsiteY2" fmla="*/ 0 h 693160"/>
              <a:gd name="connsiteX3" fmla="*/ 1584119 w 4939554"/>
              <a:gd name="connsiteY3" fmla="*/ 0 h 693160"/>
              <a:gd name="connsiteX4" fmla="*/ 2318734 w 4939554"/>
              <a:gd name="connsiteY4" fmla="*/ 0 h 693160"/>
              <a:gd name="connsiteX5" fmla="*/ 3005291 w 4939554"/>
              <a:gd name="connsiteY5" fmla="*/ 0 h 693160"/>
              <a:gd name="connsiteX6" fmla="*/ 3643789 w 4939554"/>
              <a:gd name="connsiteY6" fmla="*/ 0 h 693160"/>
              <a:gd name="connsiteX7" fmla="*/ 4872726 w 4939554"/>
              <a:gd name="connsiteY7" fmla="*/ 0 h 693160"/>
              <a:gd name="connsiteX8" fmla="*/ 4939554 w 4939554"/>
              <a:gd name="connsiteY8" fmla="*/ 66828 h 693160"/>
              <a:gd name="connsiteX9" fmla="*/ 4939554 w 4939554"/>
              <a:gd name="connsiteY9" fmla="*/ 626332 h 693160"/>
              <a:gd name="connsiteX10" fmla="*/ 4872726 w 4939554"/>
              <a:gd name="connsiteY10" fmla="*/ 693160 h 693160"/>
              <a:gd name="connsiteX11" fmla="*/ 4234228 w 4939554"/>
              <a:gd name="connsiteY11" fmla="*/ 693160 h 693160"/>
              <a:gd name="connsiteX12" fmla="*/ 3547671 w 4939554"/>
              <a:gd name="connsiteY12" fmla="*/ 693160 h 693160"/>
              <a:gd name="connsiteX13" fmla="*/ 2764996 w 4939554"/>
              <a:gd name="connsiteY13" fmla="*/ 693160 h 693160"/>
              <a:gd name="connsiteX14" fmla="*/ 2222617 w 4939554"/>
              <a:gd name="connsiteY14" fmla="*/ 693160 h 693160"/>
              <a:gd name="connsiteX15" fmla="*/ 1584119 w 4939554"/>
              <a:gd name="connsiteY15" fmla="*/ 693160 h 693160"/>
              <a:gd name="connsiteX16" fmla="*/ 849503 w 4939554"/>
              <a:gd name="connsiteY16" fmla="*/ 693160 h 693160"/>
              <a:gd name="connsiteX17" fmla="*/ 66828 w 4939554"/>
              <a:gd name="connsiteY17" fmla="*/ 693160 h 693160"/>
              <a:gd name="connsiteX18" fmla="*/ 0 w 4939554"/>
              <a:gd name="connsiteY18" fmla="*/ 626332 h 693160"/>
              <a:gd name="connsiteX19" fmla="*/ 0 w 4939554"/>
              <a:gd name="connsiteY19" fmla="*/ 66828 h 69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9554" h="693160" extrusionOk="0">
                <a:moveTo>
                  <a:pt x="0" y="66828"/>
                </a:moveTo>
                <a:cubicBezTo>
                  <a:pt x="1491" y="26471"/>
                  <a:pt x="31193" y="-1970"/>
                  <a:pt x="66828" y="0"/>
                </a:cubicBezTo>
                <a:cubicBezTo>
                  <a:pt x="317733" y="-35779"/>
                  <a:pt x="475117" y="22372"/>
                  <a:pt x="801444" y="0"/>
                </a:cubicBezTo>
                <a:cubicBezTo>
                  <a:pt x="1127771" y="-22372"/>
                  <a:pt x="1208378" y="-12555"/>
                  <a:pt x="1584119" y="0"/>
                </a:cubicBezTo>
                <a:cubicBezTo>
                  <a:pt x="1959860" y="12555"/>
                  <a:pt x="2163898" y="-3498"/>
                  <a:pt x="2318734" y="0"/>
                </a:cubicBezTo>
                <a:cubicBezTo>
                  <a:pt x="2473570" y="3498"/>
                  <a:pt x="2792013" y="-9172"/>
                  <a:pt x="3005291" y="0"/>
                </a:cubicBezTo>
                <a:cubicBezTo>
                  <a:pt x="3218569" y="9172"/>
                  <a:pt x="3417934" y="-18054"/>
                  <a:pt x="3643789" y="0"/>
                </a:cubicBezTo>
                <a:cubicBezTo>
                  <a:pt x="3869644" y="18054"/>
                  <a:pt x="4571116" y="-38546"/>
                  <a:pt x="4872726" y="0"/>
                </a:cubicBezTo>
                <a:cubicBezTo>
                  <a:pt x="4909705" y="8364"/>
                  <a:pt x="4936333" y="37802"/>
                  <a:pt x="4939554" y="66828"/>
                </a:cubicBezTo>
                <a:cubicBezTo>
                  <a:pt x="4916296" y="332379"/>
                  <a:pt x="4941424" y="423111"/>
                  <a:pt x="4939554" y="626332"/>
                </a:cubicBezTo>
                <a:cubicBezTo>
                  <a:pt x="4946765" y="665615"/>
                  <a:pt x="4915287" y="687621"/>
                  <a:pt x="4872726" y="693160"/>
                </a:cubicBezTo>
                <a:cubicBezTo>
                  <a:pt x="4589467" y="715999"/>
                  <a:pt x="4458018" y="666220"/>
                  <a:pt x="4234228" y="693160"/>
                </a:cubicBezTo>
                <a:cubicBezTo>
                  <a:pt x="4010438" y="720100"/>
                  <a:pt x="3704953" y="659335"/>
                  <a:pt x="3547671" y="693160"/>
                </a:cubicBezTo>
                <a:cubicBezTo>
                  <a:pt x="3390389" y="726985"/>
                  <a:pt x="2936916" y="718647"/>
                  <a:pt x="2764996" y="693160"/>
                </a:cubicBezTo>
                <a:cubicBezTo>
                  <a:pt x="2593076" y="667673"/>
                  <a:pt x="2426625" y="710797"/>
                  <a:pt x="2222617" y="693160"/>
                </a:cubicBezTo>
                <a:cubicBezTo>
                  <a:pt x="2018609" y="675523"/>
                  <a:pt x="1864355" y="709848"/>
                  <a:pt x="1584119" y="693160"/>
                </a:cubicBezTo>
                <a:cubicBezTo>
                  <a:pt x="1303883" y="676472"/>
                  <a:pt x="1112045" y="678797"/>
                  <a:pt x="849503" y="693160"/>
                </a:cubicBezTo>
                <a:cubicBezTo>
                  <a:pt x="586961" y="707523"/>
                  <a:pt x="321403" y="684170"/>
                  <a:pt x="66828" y="693160"/>
                </a:cubicBezTo>
                <a:cubicBezTo>
                  <a:pt x="36170" y="689187"/>
                  <a:pt x="807" y="664877"/>
                  <a:pt x="0" y="626332"/>
                </a:cubicBezTo>
                <a:cubicBezTo>
                  <a:pt x="-16093" y="412221"/>
                  <a:pt x="13091" y="246684"/>
                  <a:pt x="0" y="66828"/>
                </a:cubicBezTo>
                <a:close/>
              </a:path>
            </a:pathLst>
          </a:custGeom>
          <a:solidFill>
            <a:schemeClr val="accent3">
              <a:lumMod val="20000"/>
              <a:lumOff val="80000"/>
            </a:schemeClr>
          </a:solidFill>
          <a:ln>
            <a:solidFill>
              <a:schemeClr val="accent1">
                <a:lumMod val="75000"/>
              </a:schemeClr>
            </a:solidFill>
            <a:extLst>
              <a:ext uri="{C807C97D-BFC1-408E-A445-0C87EB9F89A2}">
                <ask:lineSketchStyleProps xmlns:ask="http://schemas.microsoft.com/office/drawing/2018/sketchyshapes" sd="2281212947">
                  <ask:type>
                    <ask:lineSketchFreehand/>
                  </ask:type>
                </ask:lineSketchStyleProps>
              </a:ext>
            </a:extLst>
          </a:ln>
        </p:spPr>
        <p:txBody>
          <a:bodyPr/>
          <a:lstStyle/>
          <a:p>
            <a:r>
              <a:rPr lang="en-US" dirty="0">
                <a:solidFill>
                  <a:schemeClr val="accent2">
                    <a:lumMod val="75000"/>
                  </a:schemeClr>
                </a:solidFill>
                <a:latin typeface="+mn-lt"/>
              </a:rPr>
              <a:t>Can Charlie say no?</a:t>
            </a:r>
            <a:endParaRPr lang="en-GB" sz="3600" dirty="0">
              <a:solidFill>
                <a:schemeClr val="accent2">
                  <a:lumMod val="75000"/>
                </a:schemeClr>
              </a:solidFill>
              <a:latin typeface="+mn-lt"/>
            </a:endParaRPr>
          </a:p>
        </p:txBody>
      </p:sp>
      <p:sp>
        <p:nvSpPr>
          <p:cNvPr id="5" name="Text"/>
          <p:cNvSpPr/>
          <p:nvPr/>
        </p:nvSpPr>
        <p:spPr>
          <a:xfrm>
            <a:off x="1381293" y="1528357"/>
            <a:ext cx="2032787" cy="369332"/>
          </a:xfrm>
          <a:prstGeom prst="rect">
            <a:avLst/>
          </a:prstGeom>
        </p:spPr>
        <p:txBody>
          <a:bodyPr wrap="square" lIns="0" tIns="0" rIns="0" bIns="0">
            <a:spAutoFit/>
          </a:bodyPr>
          <a:lstStyle/>
          <a:p>
            <a:pPr marL="0" lvl="0" indent="0" algn="l" rtl="0">
              <a:spcBef>
                <a:spcPts val="0"/>
              </a:spcBef>
              <a:spcAft>
                <a:spcPts val="0"/>
              </a:spcAft>
              <a:buNone/>
            </a:pPr>
            <a:r>
              <a:rPr lang="en-US" sz="2400" dirty="0"/>
              <a:t>This is Charlie.</a:t>
            </a:r>
          </a:p>
        </p:txBody>
      </p:sp>
      <p:sp>
        <p:nvSpPr>
          <p:cNvPr id="7" name="Title">
            <a:extLst>
              <a:ext uri="{FF2B5EF4-FFF2-40B4-BE49-F238E27FC236}">
                <a16:creationId xmlns:a16="http://schemas.microsoft.com/office/drawing/2014/main" id="{B6495553-A014-437A-9489-12691C74493F}"/>
              </a:ext>
            </a:extLst>
          </p:cNvPr>
          <p:cNvSpPr txBox="1">
            <a:spLocks/>
          </p:cNvSpPr>
          <p:nvPr/>
        </p:nvSpPr>
        <p:spPr>
          <a:xfrm>
            <a:off x="244307" y="2853323"/>
            <a:ext cx="1609221" cy="3328268"/>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609221"/>
                      <a:gd name="connsiteY0" fmla="*/ 155145 h 3328268"/>
                      <a:gd name="connsiteX1" fmla="*/ 155145 w 1609221"/>
                      <a:gd name="connsiteY1" fmla="*/ 0 h 3328268"/>
                      <a:gd name="connsiteX2" fmla="*/ 817600 w 1609221"/>
                      <a:gd name="connsiteY2" fmla="*/ 0 h 3328268"/>
                      <a:gd name="connsiteX3" fmla="*/ 1454076 w 1609221"/>
                      <a:gd name="connsiteY3" fmla="*/ 0 h 3328268"/>
                      <a:gd name="connsiteX4" fmla="*/ 1609221 w 1609221"/>
                      <a:gd name="connsiteY4" fmla="*/ 155145 h 3328268"/>
                      <a:gd name="connsiteX5" fmla="*/ 1609221 w 1609221"/>
                      <a:gd name="connsiteY5" fmla="*/ 698381 h 3328268"/>
                      <a:gd name="connsiteX6" fmla="*/ 1609221 w 1609221"/>
                      <a:gd name="connsiteY6" fmla="*/ 1271797 h 3328268"/>
                      <a:gd name="connsiteX7" fmla="*/ 1609221 w 1609221"/>
                      <a:gd name="connsiteY7" fmla="*/ 1875392 h 3328268"/>
                      <a:gd name="connsiteX8" fmla="*/ 1609221 w 1609221"/>
                      <a:gd name="connsiteY8" fmla="*/ 2448808 h 3328268"/>
                      <a:gd name="connsiteX9" fmla="*/ 1609221 w 1609221"/>
                      <a:gd name="connsiteY9" fmla="*/ 3173123 h 3328268"/>
                      <a:gd name="connsiteX10" fmla="*/ 1454076 w 1609221"/>
                      <a:gd name="connsiteY10" fmla="*/ 3328268 h 3328268"/>
                      <a:gd name="connsiteX11" fmla="*/ 804611 w 1609221"/>
                      <a:gd name="connsiteY11" fmla="*/ 3328268 h 3328268"/>
                      <a:gd name="connsiteX12" fmla="*/ 155145 w 1609221"/>
                      <a:gd name="connsiteY12" fmla="*/ 3328268 h 3328268"/>
                      <a:gd name="connsiteX13" fmla="*/ 0 w 1609221"/>
                      <a:gd name="connsiteY13" fmla="*/ 3173123 h 3328268"/>
                      <a:gd name="connsiteX14" fmla="*/ 0 w 1609221"/>
                      <a:gd name="connsiteY14" fmla="*/ 2539348 h 3328268"/>
                      <a:gd name="connsiteX15" fmla="*/ 0 w 1609221"/>
                      <a:gd name="connsiteY15" fmla="*/ 1875392 h 3328268"/>
                      <a:gd name="connsiteX16" fmla="*/ 0 w 1609221"/>
                      <a:gd name="connsiteY16" fmla="*/ 1271797 h 3328268"/>
                      <a:gd name="connsiteX17" fmla="*/ 0 w 1609221"/>
                      <a:gd name="connsiteY17" fmla="*/ 155145 h 332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9221" h="3328268" fill="none" extrusionOk="0">
                        <a:moveTo>
                          <a:pt x="0" y="155145"/>
                        </a:moveTo>
                        <a:cubicBezTo>
                          <a:pt x="-16912" y="59609"/>
                          <a:pt x="71428" y="-12696"/>
                          <a:pt x="155145" y="0"/>
                        </a:cubicBezTo>
                        <a:cubicBezTo>
                          <a:pt x="344313" y="16325"/>
                          <a:pt x="611331" y="22938"/>
                          <a:pt x="817600" y="0"/>
                        </a:cubicBezTo>
                        <a:cubicBezTo>
                          <a:pt x="1023870" y="-22938"/>
                          <a:pt x="1300673" y="8442"/>
                          <a:pt x="1454076" y="0"/>
                        </a:cubicBezTo>
                        <a:cubicBezTo>
                          <a:pt x="1544417" y="1396"/>
                          <a:pt x="1603192" y="77256"/>
                          <a:pt x="1609221" y="155145"/>
                        </a:cubicBezTo>
                        <a:cubicBezTo>
                          <a:pt x="1625334" y="353230"/>
                          <a:pt x="1585930" y="510499"/>
                          <a:pt x="1609221" y="698381"/>
                        </a:cubicBezTo>
                        <a:cubicBezTo>
                          <a:pt x="1632512" y="886263"/>
                          <a:pt x="1632487" y="986749"/>
                          <a:pt x="1609221" y="1271797"/>
                        </a:cubicBezTo>
                        <a:cubicBezTo>
                          <a:pt x="1585955" y="1556845"/>
                          <a:pt x="1585309" y="1700219"/>
                          <a:pt x="1609221" y="1875392"/>
                        </a:cubicBezTo>
                        <a:cubicBezTo>
                          <a:pt x="1633133" y="2050565"/>
                          <a:pt x="1581549" y="2265269"/>
                          <a:pt x="1609221" y="2448808"/>
                        </a:cubicBezTo>
                        <a:cubicBezTo>
                          <a:pt x="1636893" y="2632347"/>
                          <a:pt x="1622092" y="2945307"/>
                          <a:pt x="1609221" y="3173123"/>
                        </a:cubicBezTo>
                        <a:cubicBezTo>
                          <a:pt x="1606202" y="3260998"/>
                          <a:pt x="1541044" y="3334918"/>
                          <a:pt x="1454076" y="3328268"/>
                        </a:cubicBezTo>
                        <a:cubicBezTo>
                          <a:pt x="1157197" y="3339905"/>
                          <a:pt x="1078352" y="3349772"/>
                          <a:pt x="804611" y="3328268"/>
                        </a:cubicBezTo>
                        <a:cubicBezTo>
                          <a:pt x="530870" y="3306764"/>
                          <a:pt x="388978" y="3360458"/>
                          <a:pt x="155145" y="3328268"/>
                        </a:cubicBezTo>
                        <a:cubicBezTo>
                          <a:pt x="81761" y="3315267"/>
                          <a:pt x="672" y="3249833"/>
                          <a:pt x="0" y="3173123"/>
                        </a:cubicBezTo>
                        <a:cubicBezTo>
                          <a:pt x="9335" y="2879456"/>
                          <a:pt x="-27254" y="2822326"/>
                          <a:pt x="0" y="2539348"/>
                        </a:cubicBezTo>
                        <a:cubicBezTo>
                          <a:pt x="27254" y="2256371"/>
                          <a:pt x="563" y="2080038"/>
                          <a:pt x="0" y="1875392"/>
                        </a:cubicBezTo>
                        <a:cubicBezTo>
                          <a:pt x="-563" y="1670746"/>
                          <a:pt x="-2489" y="1449906"/>
                          <a:pt x="0" y="1271797"/>
                        </a:cubicBezTo>
                        <a:cubicBezTo>
                          <a:pt x="2489" y="1093688"/>
                          <a:pt x="-17590" y="571276"/>
                          <a:pt x="0" y="155145"/>
                        </a:cubicBezTo>
                        <a:close/>
                      </a:path>
                      <a:path w="1609221" h="3328268" stroke="0" extrusionOk="0">
                        <a:moveTo>
                          <a:pt x="0" y="155145"/>
                        </a:moveTo>
                        <a:cubicBezTo>
                          <a:pt x="3272" y="61894"/>
                          <a:pt x="75671" y="-9607"/>
                          <a:pt x="155145" y="0"/>
                        </a:cubicBezTo>
                        <a:cubicBezTo>
                          <a:pt x="321232" y="26047"/>
                          <a:pt x="582169" y="-17204"/>
                          <a:pt x="817600" y="0"/>
                        </a:cubicBezTo>
                        <a:cubicBezTo>
                          <a:pt x="1053031" y="17204"/>
                          <a:pt x="1169686" y="3857"/>
                          <a:pt x="1454076" y="0"/>
                        </a:cubicBezTo>
                        <a:cubicBezTo>
                          <a:pt x="1537644" y="-13149"/>
                          <a:pt x="1593288" y="76930"/>
                          <a:pt x="1609221" y="155145"/>
                        </a:cubicBezTo>
                        <a:cubicBezTo>
                          <a:pt x="1636713" y="323340"/>
                          <a:pt x="1602959" y="602683"/>
                          <a:pt x="1609221" y="758741"/>
                        </a:cubicBezTo>
                        <a:cubicBezTo>
                          <a:pt x="1615483" y="914799"/>
                          <a:pt x="1601144" y="1115121"/>
                          <a:pt x="1609221" y="1392516"/>
                        </a:cubicBezTo>
                        <a:cubicBezTo>
                          <a:pt x="1617298" y="1669912"/>
                          <a:pt x="1627554" y="1801823"/>
                          <a:pt x="1609221" y="1965932"/>
                        </a:cubicBezTo>
                        <a:cubicBezTo>
                          <a:pt x="1590888" y="2130041"/>
                          <a:pt x="1618519" y="2258817"/>
                          <a:pt x="1609221" y="2539348"/>
                        </a:cubicBezTo>
                        <a:cubicBezTo>
                          <a:pt x="1599923" y="2819879"/>
                          <a:pt x="1635972" y="3000694"/>
                          <a:pt x="1609221" y="3173123"/>
                        </a:cubicBezTo>
                        <a:cubicBezTo>
                          <a:pt x="1615393" y="3260840"/>
                          <a:pt x="1548098" y="3320099"/>
                          <a:pt x="1454076" y="3328268"/>
                        </a:cubicBezTo>
                        <a:cubicBezTo>
                          <a:pt x="1283556" y="3324962"/>
                          <a:pt x="984356" y="3348817"/>
                          <a:pt x="817600" y="3328268"/>
                        </a:cubicBezTo>
                        <a:cubicBezTo>
                          <a:pt x="650844" y="3307719"/>
                          <a:pt x="314774" y="3314186"/>
                          <a:pt x="155145" y="3328268"/>
                        </a:cubicBezTo>
                        <a:cubicBezTo>
                          <a:pt x="67031" y="3333639"/>
                          <a:pt x="2044" y="3242361"/>
                          <a:pt x="0" y="3173123"/>
                        </a:cubicBezTo>
                        <a:cubicBezTo>
                          <a:pt x="-13319" y="2878809"/>
                          <a:pt x="17390" y="2720501"/>
                          <a:pt x="0" y="2539348"/>
                        </a:cubicBezTo>
                        <a:cubicBezTo>
                          <a:pt x="-17390" y="2358196"/>
                          <a:pt x="6677" y="2169867"/>
                          <a:pt x="0" y="1905572"/>
                        </a:cubicBezTo>
                        <a:cubicBezTo>
                          <a:pt x="-6677" y="1641277"/>
                          <a:pt x="-9362" y="1615859"/>
                          <a:pt x="0" y="1362336"/>
                        </a:cubicBezTo>
                        <a:cubicBezTo>
                          <a:pt x="9362" y="1108813"/>
                          <a:pt x="-12931" y="973611"/>
                          <a:pt x="0" y="728561"/>
                        </a:cubicBezTo>
                        <a:cubicBezTo>
                          <a:pt x="12931" y="483512"/>
                          <a:pt x="-6921" y="438592"/>
                          <a:pt x="0" y="155145"/>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Uncle Ben likes to ruffle his hair.</a:t>
            </a:r>
            <a:endParaRPr lang="en-GB" sz="1800" b="0" dirty="0">
              <a:latin typeface="+mn-lt"/>
            </a:endParaRPr>
          </a:p>
        </p:txBody>
      </p:sp>
      <p:sp>
        <p:nvSpPr>
          <p:cNvPr id="8" name="Title">
            <a:extLst>
              <a:ext uri="{FF2B5EF4-FFF2-40B4-BE49-F238E27FC236}">
                <a16:creationId xmlns:a16="http://schemas.microsoft.com/office/drawing/2014/main" id="{0347C1C9-F9D1-4B61-A7D2-70550BF09632}"/>
              </a:ext>
            </a:extLst>
          </p:cNvPr>
          <p:cNvSpPr txBox="1">
            <a:spLocks/>
          </p:cNvSpPr>
          <p:nvPr/>
        </p:nvSpPr>
        <p:spPr>
          <a:xfrm>
            <a:off x="1936723" y="2829506"/>
            <a:ext cx="1689779" cy="3337390"/>
          </a:xfrm>
          <a:prstGeom prst="roundRect">
            <a:avLst>
              <a:gd name="adj" fmla="val 9641"/>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689779"/>
                      <a:gd name="connsiteY0" fmla="*/ 162912 h 3337390"/>
                      <a:gd name="connsiteX1" fmla="*/ 162912 w 1689779"/>
                      <a:gd name="connsiteY1" fmla="*/ 0 h 3337390"/>
                      <a:gd name="connsiteX2" fmla="*/ 858529 w 1689779"/>
                      <a:gd name="connsiteY2" fmla="*/ 0 h 3337390"/>
                      <a:gd name="connsiteX3" fmla="*/ 1526867 w 1689779"/>
                      <a:gd name="connsiteY3" fmla="*/ 0 h 3337390"/>
                      <a:gd name="connsiteX4" fmla="*/ 1689779 w 1689779"/>
                      <a:gd name="connsiteY4" fmla="*/ 162912 h 3337390"/>
                      <a:gd name="connsiteX5" fmla="*/ 1689779 w 1689779"/>
                      <a:gd name="connsiteY5" fmla="*/ 704994 h 3337390"/>
                      <a:gd name="connsiteX6" fmla="*/ 1689779 w 1689779"/>
                      <a:gd name="connsiteY6" fmla="*/ 1277191 h 3337390"/>
                      <a:gd name="connsiteX7" fmla="*/ 1689779 w 1689779"/>
                      <a:gd name="connsiteY7" fmla="*/ 1879505 h 3337390"/>
                      <a:gd name="connsiteX8" fmla="*/ 1689779 w 1689779"/>
                      <a:gd name="connsiteY8" fmla="*/ 2451702 h 3337390"/>
                      <a:gd name="connsiteX9" fmla="*/ 1689779 w 1689779"/>
                      <a:gd name="connsiteY9" fmla="*/ 3174478 h 3337390"/>
                      <a:gd name="connsiteX10" fmla="*/ 1526867 w 1689779"/>
                      <a:gd name="connsiteY10" fmla="*/ 3337390 h 3337390"/>
                      <a:gd name="connsiteX11" fmla="*/ 844890 w 1689779"/>
                      <a:gd name="connsiteY11" fmla="*/ 3337390 h 3337390"/>
                      <a:gd name="connsiteX12" fmla="*/ 162912 w 1689779"/>
                      <a:gd name="connsiteY12" fmla="*/ 3337390 h 3337390"/>
                      <a:gd name="connsiteX13" fmla="*/ 0 w 1689779"/>
                      <a:gd name="connsiteY13" fmla="*/ 3174478 h 3337390"/>
                      <a:gd name="connsiteX14" fmla="*/ 0 w 1689779"/>
                      <a:gd name="connsiteY14" fmla="*/ 2542049 h 3337390"/>
                      <a:gd name="connsiteX15" fmla="*/ 0 w 1689779"/>
                      <a:gd name="connsiteY15" fmla="*/ 1879505 h 3337390"/>
                      <a:gd name="connsiteX16" fmla="*/ 0 w 1689779"/>
                      <a:gd name="connsiteY16" fmla="*/ 1277191 h 3337390"/>
                      <a:gd name="connsiteX17" fmla="*/ 0 w 1689779"/>
                      <a:gd name="connsiteY17" fmla="*/ 162912 h 333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9779" h="3337390" fill="none" extrusionOk="0">
                        <a:moveTo>
                          <a:pt x="0" y="162912"/>
                        </a:moveTo>
                        <a:cubicBezTo>
                          <a:pt x="-11577" y="66194"/>
                          <a:pt x="74686" y="-11281"/>
                          <a:pt x="162912" y="0"/>
                        </a:cubicBezTo>
                        <a:cubicBezTo>
                          <a:pt x="346148" y="-933"/>
                          <a:pt x="557824" y="12682"/>
                          <a:pt x="858529" y="0"/>
                        </a:cubicBezTo>
                        <a:cubicBezTo>
                          <a:pt x="1159234" y="-12682"/>
                          <a:pt x="1211260" y="12389"/>
                          <a:pt x="1526867" y="0"/>
                        </a:cubicBezTo>
                        <a:cubicBezTo>
                          <a:pt x="1621764" y="1476"/>
                          <a:pt x="1682252" y="82669"/>
                          <a:pt x="1689779" y="162912"/>
                        </a:cubicBezTo>
                        <a:cubicBezTo>
                          <a:pt x="1692517" y="406045"/>
                          <a:pt x="1677342" y="560147"/>
                          <a:pt x="1689779" y="704994"/>
                        </a:cubicBezTo>
                        <a:cubicBezTo>
                          <a:pt x="1702216" y="849841"/>
                          <a:pt x="1678686" y="1029150"/>
                          <a:pt x="1689779" y="1277191"/>
                        </a:cubicBezTo>
                        <a:cubicBezTo>
                          <a:pt x="1700872" y="1525232"/>
                          <a:pt x="1659959" y="1734543"/>
                          <a:pt x="1689779" y="1879505"/>
                        </a:cubicBezTo>
                        <a:cubicBezTo>
                          <a:pt x="1719599" y="2024467"/>
                          <a:pt x="1703222" y="2213323"/>
                          <a:pt x="1689779" y="2451702"/>
                        </a:cubicBezTo>
                        <a:cubicBezTo>
                          <a:pt x="1676336" y="2690081"/>
                          <a:pt x="1724236" y="2873242"/>
                          <a:pt x="1689779" y="3174478"/>
                        </a:cubicBezTo>
                        <a:cubicBezTo>
                          <a:pt x="1679719" y="3271752"/>
                          <a:pt x="1617321" y="3339876"/>
                          <a:pt x="1526867" y="3337390"/>
                        </a:cubicBezTo>
                        <a:cubicBezTo>
                          <a:pt x="1372261" y="3331090"/>
                          <a:pt x="1036045" y="3347009"/>
                          <a:pt x="844890" y="3337390"/>
                        </a:cubicBezTo>
                        <a:cubicBezTo>
                          <a:pt x="653735" y="3327771"/>
                          <a:pt x="488819" y="3365477"/>
                          <a:pt x="162912" y="3337390"/>
                        </a:cubicBezTo>
                        <a:cubicBezTo>
                          <a:pt x="80283" y="3329627"/>
                          <a:pt x="1263" y="3247577"/>
                          <a:pt x="0" y="3174478"/>
                        </a:cubicBezTo>
                        <a:cubicBezTo>
                          <a:pt x="-22454" y="2973195"/>
                          <a:pt x="996" y="2771710"/>
                          <a:pt x="0" y="2542049"/>
                        </a:cubicBezTo>
                        <a:cubicBezTo>
                          <a:pt x="-996" y="2312388"/>
                          <a:pt x="15803" y="2210772"/>
                          <a:pt x="0" y="1879505"/>
                        </a:cubicBezTo>
                        <a:cubicBezTo>
                          <a:pt x="-15803" y="1548238"/>
                          <a:pt x="-12563" y="1497581"/>
                          <a:pt x="0" y="1277191"/>
                        </a:cubicBezTo>
                        <a:cubicBezTo>
                          <a:pt x="12563" y="1056801"/>
                          <a:pt x="31182" y="695158"/>
                          <a:pt x="0" y="162912"/>
                        </a:cubicBezTo>
                        <a:close/>
                      </a:path>
                      <a:path w="1689779" h="3337390" stroke="0" extrusionOk="0">
                        <a:moveTo>
                          <a:pt x="0" y="162912"/>
                        </a:moveTo>
                        <a:cubicBezTo>
                          <a:pt x="4297" y="63000"/>
                          <a:pt x="78884" y="-9198"/>
                          <a:pt x="162912" y="0"/>
                        </a:cubicBezTo>
                        <a:cubicBezTo>
                          <a:pt x="374270" y="33120"/>
                          <a:pt x="665563" y="-32010"/>
                          <a:pt x="858529" y="0"/>
                        </a:cubicBezTo>
                        <a:cubicBezTo>
                          <a:pt x="1051495" y="32010"/>
                          <a:pt x="1358158" y="-24887"/>
                          <a:pt x="1526867" y="0"/>
                        </a:cubicBezTo>
                        <a:cubicBezTo>
                          <a:pt x="1616364" y="-2963"/>
                          <a:pt x="1684425" y="75448"/>
                          <a:pt x="1689779" y="162912"/>
                        </a:cubicBezTo>
                        <a:cubicBezTo>
                          <a:pt x="1711490" y="326451"/>
                          <a:pt x="1704987" y="525683"/>
                          <a:pt x="1689779" y="765225"/>
                        </a:cubicBezTo>
                        <a:cubicBezTo>
                          <a:pt x="1674571" y="1004767"/>
                          <a:pt x="1672729" y="1085057"/>
                          <a:pt x="1689779" y="1397654"/>
                        </a:cubicBezTo>
                        <a:cubicBezTo>
                          <a:pt x="1706829" y="1710251"/>
                          <a:pt x="1707144" y="1769016"/>
                          <a:pt x="1689779" y="1969852"/>
                        </a:cubicBezTo>
                        <a:cubicBezTo>
                          <a:pt x="1672414" y="2170688"/>
                          <a:pt x="1678711" y="2273678"/>
                          <a:pt x="1689779" y="2542049"/>
                        </a:cubicBezTo>
                        <a:cubicBezTo>
                          <a:pt x="1700847" y="2810420"/>
                          <a:pt x="1659267" y="2964153"/>
                          <a:pt x="1689779" y="3174478"/>
                        </a:cubicBezTo>
                        <a:cubicBezTo>
                          <a:pt x="1692635" y="3265392"/>
                          <a:pt x="1629685" y="3324806"/>
                          <a:pt x="1526867" y="3337390"/>
                        </a:cubicBezTo>
                        <a:cubicBezTo>
                          <a:pt x="1357969" y="3304164"/>
                          <a:pt x="1079076" y="3310813"/>
                          <a:pt x="858529" y="3337390"/>
                        </a:cubicBezTo>
                        <a:cubicBezTo>
                          <a:pt x="637982" y="3363967"/>
                          <a:pt x="341678" y="3352447"/>
                          <a:pt x="162912" y="3337390"/>
                        </a:cubicBezTo>
                        <a:cubicBezTo>
                          <a:pt x="70501" y="3342776"/>
                          <a:pt x="414" y="3261119"/>
                          <a:pt x="0" y="3174478"/>
                        </a:cubicBezTo>
                        <a:cubicBezTo>
                          <a:pt x="27906" y="2997057"/>
                          <a:pt x="152" y="2709533"/>
                          <a:pt x="0" y="2542049"/>
                        </a:cubicBezTo>
                        <a:cubicBezTo>
                          <a:pt x="-152" y="2374565"/>
                          <a:pt x="-29801" y="2159343"/>
                          <a:pt x="0" y="1909620"/>
                        </a:cubicBezTo>
                        <a:cubicBezTo>
                          <a:pt x="29801" y="1659897"/>
                          <a:pt x="-16106" y="1522664"/>
                          <a:pt x="0" y="1367538"/>
                        </a:cubicBezTo>
                        <a:cubicBezTo>
                          <a:pt x="16106" y="1212412"/>
                          <a:pt x="18078" y="892953"/>
                          <a:pt x="0" y="735110"/>
                        </a:cubicBezTo>
                        <a:cubicBezTo>
                          <a:pt x="-18078" y="577267"/>
                          <a:pt x="-28027" y="353866"/>
                          <a:pt x="0" y="162912"/>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Grandma likes to give him a big kiss on the cheek.</a:t>
            </a:r>
          </a:p>
        </p:txBody>
      </p:sp>
      <p:sp>
        <p:nvSpPr>
          <p:cNvPr id="9" name="Title">
            <a:extLst>
              <a:ext uri="{FF2B5EF4-FFF2-40B4-BE49-F238E27FC236}">
                <a16:creationId xmlns:a16="http://schemas.microsoft.com/office/drawing/2014/main" id="{171AD46E-C81E-402D-BC8C-C3F9C9F08EEF}"/>
              </a:ext>
            </a:extLst>
          </p:cNvPr>
          <p:cNvSpPr txBox="1">
            <a:spLocks/>
          </p:cNvSpPr>
          <p:nvPr/>
        </p:nvSpPr>
        <p:spPr>
          <a:xfrm>
            <a:off x="3750850" y="2853323"/>
            <a:ext cx="1609222" cy="3328265"/>
          </a:xfrm>
          <a:prstGeom prst="roundRect">
            <a:avLst>
              <a:gd name="adj" fmla="val 9641"/>
            </a:avLst>
          </a:pr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609222"/>
                      <a:gd name="connsiteY0" fmla="*/ 155145 h 3328265"/>
                      <a:gd name="connsiteX1" fmla="*/ 155145 w 1609222"/>
                      <a:gd name="connsiteY1" fmla="*/ 0 h 3328265"/>
                      <a:gd name="connsiteX2" fmla="*/ 817600 w 1609222"/>
                      <a:gd name="connsiteY2" fmla="*/ 0 h 3328265"/>
                      <a:gd name="connsiteX3" fmla="*/ 1454077 w 1609222"/>
                      <a:gd name="connsiteY3" fmla="*/ 0 h 3328265"/>
                      <a:gd name="connsiteX4" fmla="*/ 1609222 w 1609222"/>
                      <a:gd name="connsiteY4" fmla="*/ 155145 h 3328265"/>
                      <a:gd name="connsiteX5" fmla="*/ 1609222 w 1609222"/>
                      <a:gd name="connsiteY5" fmla="*/ 698381 h 3328265"/>
                      <a:gd name="connsiteX6" fmla="*/ 1609222 w 1609222"/>
                      <a:gd name="connsiteY6" fmla="*/ 1271796 h 3328265"/>
                      <a:gd name="connsiteX7" fmla="*/ 1609222 w 1609222"/>
                      <a:gd name="connsiteY7" fmla="*/ 1875391 h 3328265"/>
                      <a:gd name="connsiteX8" fmla="*/ 1609222 w 1609222"/>
                      <a:gd name="connsiteY8" fmla="*/ 2448806 h 3328265"/>
                      <a:gd name="connsiteX9" fmla="*/ 1609222 w 1609222"/>
                      <a:gd name="connsiteY9" fmla="*/ 3173120 h 3328265"/>
                      <a:gd name="connsiteX10" fmla="*/ 1454077 w 1609222"/>
                      <a:gd name="connsiteY10" fmla="*/ 3328265 h 3328265"/>
                      <a:gd name="connsiteX11" fmla="*/ 804611 w 1609222"/>
                      <a:gd name="connsiteY11" fmla="*/ 3328265 h 3328265"/>
                      <a:gd name="connsiteX12" fmla="*/ 155145 w 1609222"/>
                      <a:gd name="connsiteY12" fmla="*/ 3328265 h 3328265"/>
                      <a:gd name="connsiteX13" fmla="*/ 0 w 1609222"/>
                      <a:gd name="connsiteY13" fmla="*/ 3173120 h 3328265"/>
                      <a:gd name="connsiteX14" fmla="*/ 0 w 1609222"/>
                      <a:gd name="connsiteY14" fmla="*/ 2539345 h 3328265"/>
                      <a:gd name="connsiteX15" fmla="*/ 0 w 1609222"/>
                      <a:gd name="connsiteY15" fmla="*/ 1875391 h 3328265"/>
                      <a:gd name="connsiteX16" fmla="*/ 0 w 1609222"/>
                      <a:gd name="connsiteY16" fmla="*/ 1271796 h 3328265"/>
                      <a:gd name="connsiteX17" fmla="*/ 0 w 1609222"/>
                      <a:gd name="connsiteY17" fmla="*/ 155145 h 33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9222" h="3328265" fill="none" extrusionOk="0">
                        <a:moveTo>
                          <a:pt x="0" y="155145"/>
                        </a:moveTo>
                        <a:cubicBezTo>
                          <a:pt x="-16912" y="59609"/>
                          <a:pt x="71428" y="-12696"/>
                          <a:pt x="155145" y="0"/>
                        </a:cubicBezTo>
                        <a:cubicBezTo>
                          <a:pt x="344313" y="16325"/>
                          <a:pt x="611331" y="22938"/>
                          <a:pt x="817600" y="0"/>
                        </a:cubicBezTo>
                        <a:cubicBezTo>
                          <a:pt x="1023870" y="-22938"/>
                          <a:pt x="1299007" y="1945"/>
                          <a:pt x="1454077" y="0"/>
                        </a:cubicBezTo>
                        <a:cubicBezTo>
                          <a:pt x="1544418" y="1396"/>
                          <a:pt x="1603193" y="77256"/>
                          <a:pt x="1609222" y="155145"/>
                        </a:cubicBezTo>
                        <a:cubicBezTo>
                          <a:pt x="1625335" y="353230"/>
                          <a:pt x="1585931" y="510499"/>
                          <a:pt x="1609222" y="698381"/>
                        </a:cubicBezTo>
                        <a:cubicBezTo>
                          <a:pt x="1632513" y="886263"/>
                          <a:pt x="1626733" y="993960"/>
                          <a:pt x="1609222" y="1271796"/>
                        </a:cubicBezTo>
                        <a:cubicBezTo>
                          <a:pt x="1591711" y="1549632"/>
                          <a:pt x="1585310" y="1700218"/>
                          <a:pt x="1609222" y="1875391"/>
                        </a:cubicBezTo>
                        <a:cubicBezTo>
                          <a:pt x="1633134" y="2050564"/>
                          <a:pt x="1581255" y="2267898"/>
                          <a:pt x="1609222" y="2448806"/>
                        </a:cubicBezTo>
                        <a:cubicBezTo>
                          <a:pt x="1637189" y="2629714"/>
                          <a:pt x="1619336" y="2950892"/>
                          <a:pt x="1609222" y="3173120"/>
                        </a:cubicBezTo>
                        <a:cubicBezTo>
                          <a:pt x="1606203" y="3260995"/>
                          <a:pt x="1541045" y="3334915"/>
                          <a:pt x="1454077" y="3328265"/>
                        </a:cubicBezTo>
                        <a:cubicBezTo>
                          <a:pt x="1159920" y="3340428"/>
                          <a:pt x="1083617" y="3356003"/>
                          <a:pt x="804611" y="3328265"/>
                        </a:cubicBezTo>
                        <a:cubicBezTo>
                          <a:pt x="525605" y="3300527"/>
                          <a:pt x="388978" y="3360455"/>
                          <a:pt x="155145" y="3328265"/>
                        </a:cubicBezTo>
                        <a:cubicBezTo>
                          <a:pt x="81761" y="3315264"/>
                          <a:pt x="672" y="3249830"/>
                          <a:pt x="0" y="3173120"/>
                        </a:cubicBezTo>
                        <a:cubicBezTo>
                          <a:pt x="9335" y="2879453"/>
                          <a:pt x="-27254" y="2822323"/>
                          <a:pt x="0" y="2539345"/>
                        </a:cubicBezTo>
                        <a:cubicBezTo>
                          <a:pt x="27254" y="2256368"/>
                          <a:pt x="1241" y="2078246"/>
                          <a:pt x="0" y="1875391"/>
                        </a:cubicBezTo>
                        <a:cubicBezTo>
                          <a:pt x="-1241" y="1672536"/>
                          <a:pt x="-2489" y="1449905"/>
                          <a:pt x="0" y="1271796"/>
                        </a:cubicBezTo>
                        <a:cubicBezTo>
                          <a:pt x="2489" y="1093687"/>
                          <a:pt x="-15081" y="568649"/>
                          <a:pt x="0" y="155145"/>
                        </a:cubicBezTo>
                        <a:close/>
                      </a:path>
                      <a:path w="1609222" h="3328265" stroke="0" extrusionOk="0">
                        <a:moveTo>
                          <a:pt x="0" y="155145"/>
                        </a:moveTo>
                        <a:cubicBezTo>
                          <a:pt x="3272" y="61894"/>
                          <a:pt x="75671" y="-9607"/>
                          <a:pt x="155145" y="0"/>
                        </a:cubicBezTo>
                        <a:cubicBezTo>
                          <a:pt x="321232" y="26047"/>
                          <a:pt x="582169" y="-17204"/>
                          <a:pt x="817600" y="0"/>
                        </a:cubicBezTo>
                        <a:cubicBezTo>
                          <a:pt x="1053031" y="17204"/>
                          <a:pt x="1168048" y="-1438"/>
                          <a:pt x="1454077" y="0"/>
                        </a:cubicBezTo>
                        <a:cubicBezTo>
                          <a:pt x="1537645" y="-13149"/>
                          <a:pt x="1593289" y="76930"/>
                          <a:pt x="1609222" y="155145"/>
                        </a:cubicBezTo>
                        <a:cubicBezTo>
                          <a:pt x="1635019" y="325309"/>
                          <a:pt x="1598470" y="605856"/>
                          <a:pt x="1609222" y="758740"/>
                        </a:cubicBezTo>
                        <a:cubicBezTo>
                          <a:pt x="1619974" y="911624"/>
                          <a:pt x="1601145" y="1115120"/>
                          <a:pt x="1609222" y="1392515"/>
                        </a:cubicBezTo>
                        <a:cubicBezTo>
                          <a:pt x="1617299" y="1669911"/>
                          <a:pt x="1626145" y="1804328"/>
                          <a:pt x="1609222" y="1965930"/>
                        </a:cubicBezTo>
                        <a:cubicBezTo>
                          <a:pt x="1592299" y="2127533"/>
                          <a:pt x="1612448" y="2260373"/>
                          <a:pt x="1609222" y="2539345"/>
                        </a:cubicBezTo>
                        <a:cubicBezTo>
                          <a:pt x="1605996" y="2818317"/>
                          <a:pt x="1635973" y="3000691"/>
                          <a:pt x="1609222" y="3173120"/>
                        </a:cubicBezTo>
                        <a:cubicBezTo>
                          <a:pt x="1615394" y="3260837"/>
                          <a:pt x="1548099" y="3320096"/>
                          <a:pt x="1454077" y="3328265"/>
                        </a:cubicBezTo>
                        <a:cubicBezTo>
                          <a:pt x="1288522" y="3329867"/>
                          <a:pt x="987511" y="3351412"/>
                          <a:pt x="817600" y="3328265"/>
                        </a:cubicBezTo>
                        <a:cubicBezTo>
                          <a:pt x="647689" y="3305118"/>
                          <a:pt x="314774" y="3314183"/>
                          <a:pt x="155145" y="3328265"/>
                        </a:cubicBezTo>
                        <a:cubicBezTo>
                          <a:pt x="67031" y="3333636"/>
                          <a:pt x="2044" y="3242358"/>
                          <a:pt x="0" y="3173120"/>
                        </a:cubicBezTo>
                        <a:cubicBezTo>
                          <a:pt x="-13319" y="2878806"/>
                          <a:pt x="17390" y="2720498"/>
                          <a:pt x="0" y="2539345"/>
                        </a:cubicBezTo>
                        <a:cubicBezTo>
                          <a:pt x="-17390" y="2358193"/>
                          <a:pt x="10734" y="2168587"/>
                          <a:pt x="0" y="1905570"/>
                        </a:cubicBezTo>
                        <a:cubicBezTo>
                          <a:pt x="-10734" y="1642554"/>
                          <a:pt x="-8992" y="1614364"/>
                          <a:pt x="0" y="1362335"/>
                        </a:cubicBezTo>
                        <a:cubicBezTo>
                          <a:pt x="8992" y="1110307"/>
                          <a:pt x="-12931" y="973610"/>
                          <a:pt x="0" y="728560"/>
                        </a:cubicBezTo>
                        <a:cubicBezTo>
                          <a:pt x="12931" y="483511"/>
                          <a:pt x="-2523" y="435556"/>
                          <a:pt x="0" y="155145"/>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Auntie Sandra likes to give him tight cuddles.</a:t>
            </a:r>
          </a:p>
        </p:txBody>
      </p:sp>
      <p:sp>
        <p:nvSpPr>
          <p:cNvPr id="10" name="Title">
            <a:extLst>
              <a:ext uri="{FF2B5EF4-FFF2-40B4-BE49-F238E27FC236}">
                <a16:creationId xmlns:a16="http://schemas.microsoft.com/office/drawing/2014/main" id="{BB5455A7-73FD-4F96-A8DC-03789B7E3E53}"/>
              </a:ext>
            </a:extLst>
          </p:cNvPr>
          <p:cNvSpPr txBox="1">
            <a:spLocks/>
          </p:cNvSpPr>
          <p:nvPr/>
        </p:nvSpPr>
        <p:spPr>
          <a:xfrm>
            <a:off x="5471365" y="2853324"/>
            <a:ext cx="1639302" cy="3307838"/>
          </a:xfrm>
          <a:prstGeom prst="roundRect">
            <a:avLst>
              <a:gd name="adj" fmla="val 9641"/>
            </a:avLst>
          </a:prstGeom>
          <a:solidFill>
            <a:schemeClr val="accent6">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639302"/>
                      <a:gd name="connsiteY0" fmla="*/ 158045 h 3307838"/>
                      <a:gd name="connsiteX1" fmla="*/ 158045 w 1639302"/>
                      <a:gd name="connsiteY1" fmla="*/ 0 h 3307838"/>
                      <a:gd name="connsiteX2" fmla="*/ 832883 w 1639302"/>
                      <a:gd name="connsiteY2" fmla="*/ 0 h 3307838"/>
                      <a:gd name="connsiteX3" fmla="*/ 1481257 w 1639302"/>
                      <a:gd name="connsiteY3" fmla="*/ 0 h 3307838"/>
                      <a:gd name="connsiteX4" fmla="*/ 1639302 w 1639302"/>
                      <a:gd name="connsiteY4" fmla="*/ 158045 h 3307838"/>
                      <a:gd name="connsiteX5" fmla="*/ 1639302 w 1639302"/>
                      <a:gd name="connsiteY5" fmla="*/ 696560 h 3307838"/>
                      <a:gd name="connsiteX6" fmla="*/ 1639302 w 1639302"/>
                      <a:gd name="connsiteY6" fmla="*/ 1264992 h 3307838"/>
                      <a:gd name="connsiteX7" fmla="*/ 1639302 w 1639302"/>
                      <a:gd name="connsiteY7" fmla="*/ 1863341 h 3307838"/>
                      <a:gd name="connsiteX8" fmla="*/ 1639302 w 1639302"/>
                      <a:gd name="connsiteY8" fmla="*/ 2431773 h 3307838"/>
                      <a:gd name="connsiteX9" fmla="*/ 1639302 w 1639302"/>
                      <a:gd name="connsiteY9" fmla="*/ 3149793 h 3307838"/>
                      <a:gd name="connsiteX10" fmla="*/ 1481257 w 1639302"/>
                      <a:gd name="connsiteY10" fmla="*/ 3307838 h 3307838"/>
                      <a:gd name="connsiteX11" fmla="*/ 819651 w 1639302"/>
                      <a:gd name="connsiteY11" fmla="*/ 3307838 h 3307838"/>
                      <a:gd name="connsiteX12" fmla="*/ 158045 w 1639302"/>
                      <a:gd name="connsiteY12" fmla="*/ 3307838 h 3307838"/>
                      <a:gd name="connsiteX13" fmla="*/ 0 w 1639302"/>
                      <a:gd name="connsiteY13" fmla="*/ 3149793 h 3307838"/>
                      <a:gd name="connsiteX14" fmla="*/ 0 w 1639302"/>
                      <a:gd name="connsiteY14" fmla="*/ 2521526 h 3307838"/>
                      <a:gd name="connsiteX15" fmla="*/ 0 w 1639302"/>
                      <a:gd name="connsiteY15" fmla="*/ 1863341 h 3307838"/>
                      <a:gd name="connsiteX16" fmla="*/ 0 w 1639302"/>
                      <a:gd name="connsiteY16" fmla="*/ 1264992 h 3307838"/>
                      <a:gd name="connsiteX17" fmla="*/ 0 w 1639302"/>
                      <a:gd name="connsiteY17" fmla="*/ 158045 h 330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9302" h="3307838" fill="none" extrusionOk="0">
                        <a:moveTo>
                          <a:pt x="0" y="158045"/>
                        </a:moveTo>
                        <a:cubicBezTo>
                          <a:pt x="-2195" y="69480"/>
                          <a:pt x="73740" y="-19241"/>
                          <a:pt x="158045" y="0"/>
                        </a:cubicBezTo>
                        <a:cubicBezTo>
                          <a:pt x="354904" y="-18566"/>
                          <a:pt x="634046" y="-9874"/>
                          <a:pt x="832883" y="0"/>
                        </a:cubicBezTo>
                        <a:cubicBezTo>
                          <a:pt x="1031720" y="9874"/>
                          <a:pt x="1341373" y="3430"/>
                          <a:pt x="1481257" y="0"/>
                        </a:cubicBezTo>
                        <a:cubicBezTo>
                          <a:pt x="1570839" y="688"/>
                          <a:pt x="1626044" y="87899"/>
                          <a:pt x="1639302" y="158045"/>
                        </a:cubicBezTo>
                        <a:cubicBezTo>
                          <a:pt x="1655117" y="350851"/>
                          <a:pt x="1653822" y="534522"/>
                          <a:pt x="1639302" y="696560"/>
                        </a:cubicBezTo>
                        <a:cubicBezTo>
                          <a:pt x="1624782" y="858599"/>
                          <a:pt x="1629368" y="1114123"/>
                          <a:pt x="1639302" y="1264992"/>
                        </a:cubicBezTo>
                        <a:cubicBezTo>
                          <a:pt x="1649236" y="1415861"/>
                          <a:pt x="1645396" y="1734679"/>
                          <a:pt x="1639302" y="1863341"/>
                        </a:cubicBezTo>
                        <a:cubicBezTo>
                          <a:pt x="1633208" y="1992003"/>
                          <a:pt x="1620020" y="2228289"/>
                          <a:pt x="1639302" y="2431773"/>
                        </a:cubicBezTo>
                        <a:cubicBezTo>
                          <a:pt x="1658584" y="2635257"/>
                          <a:pt x="1673886" y="2987096"/>
                          <a:pt x="1639302" y="3149793"/>
                        </a:cubicBezTo>
                        <a:cubicBezTo>
                          <a:pt x="1636400" y="3239185"/>
                          <a:pt x="1570454" y="3317736"/>
                          <a:pt x="1481257" y="3307838"/>
                        </a:cubicBezTo>
                        <a:cubicBezTo>
                          <a:pt x="1294962" y="3287456"/>
                          <a:pt x="1099439" y="3325574"/>
                          <a:pt x="819651" y="3307838"/>
                        </a:cubicBezTo>
                        <a:cubicBezTo>
                          <a:pt x="539863" y="3290102"/>
                          <a:pt x="432826" y="3339469"/>
                          <a:pt x="158045" y="3307838"/>
                        </a:cubicBezTo>
                        <a:cubicBezTo>
                          <a:pt x="77859" y="3300334"/>
                          <a:pt x="596" y="3229116"/>
                          <a:pt x="0" y="3149793"/>
                        </a:cubicBezTo>
                        <a:cubicBezTo>
                          <a:pt x="-2811" y="3013054"/>
                          <a:pt x="-24732" y="2769724"/>
                          <a:pt x="0" y="2521526"/>
                        </a:cubicBezTo>
                        <a:cubicBezTo>
                          <a:pt x="24732" y="2273328"/>
                          <a:pt x="-16180" y="2032772"/>
                          <a:pt x="0" y="1863341"/>
                        </a:cubicBezTo>
                        <a:cubicBezTo>
                          <a:pt x="16180" y="1693911"/>
                          <a:pt x="-17184" y="1525264"/>
                          <a:pt x="0" y="1264992"/>
                        </a:cubicBezTo>
                        <a:cubicBezTo>
                          <a:pt x="17184" y="1004720"/>
                          <a:pt x="-18153" y="643871"/>
                          <a:pt x="0" y="158045"/>
                        </a:cubicBezTo>
                        <a:close/>
                      </a:path>
                      <a:path w="1639302" h="3307838" stroke="0" extrusionOk="0">
                        <a:moveTo>
                          <a:pt x="0" y="158045"/>
                        </a:moveTo>
                        <a:cubicBezTo>
                          <a:pt x="7889" y="52515"/>
                          <a:pt x="74146" y="-5239"/>
                          <a:pt x="158045" y="0"/>
                        </a:cubicBezTo>
                        <a:cubicBezTo>
                          <a:pt x="308738" y="15264"/>
                          <a:pt x="541384" y="515"/>
                          <a:pt x="832883" y="0"/>
                        </a:cubicBezTo>
                        <a:cubicBezTo>
                          <a:pt x="1124382" y="-515"/>
                          <a:pt x="1344258" y="22925"/>
                          <a:pt x="1481257" y="0"/>
                        </a:cubicBezTo>
                        <a:cubicBezTo>
                          <a:pt x="1567234" y="-8133"/>
                          <a:pt x="1619543" y="80021"/>
                          <a:pt x="1639302" y="158045"/>
                        </a:cubicBezTo>
                        <a:cubicBezTo>
                          <a:pt x="1632765" y="419051"/>
                          <a:pt x="1653228" y="558132"/>
                          <a:pt x="1639302" y="756395"/>
                        </a:cubicBezTo>
                        <a:cubicBezTo>
                          <a:pt x="1625377" y="954658"/>
                          <a:pt x="1640881" y="1229285"/>
                          <a:pt x="1639302" y="1384662"/>
                        </a:cubicBezTo>
                        <a:cubicBezTo>
                          <a:pt x="1637723" y="1540039"/>
                          <a:pt x="1621161" y="1833644"/>
                          <a:pt x="1639302" y="1953094"/>
                        </a:cubicBezTo>
                        <a:cubicBezTo>
                          <a:pt x="1657443" y="2072544"/>
                          <a:pt x="1626584" y="2337174"/>
                          <a:pt x="1639302" y="2521526"/>
                        </a:cubicBezTo>
                        <a:cubicBezTo>
                          <a:pt x="1652020" y="2705878"/>
                          <a:pt x="1661272" y="3007158"/>
                          <a:pt x="1639302" y="3149793"/>
                        </a:cubicBezTo>
                        <a:cubicBezTo>
                          <a:pt x="1655411" y="3242384"/>
                          <a:pt x="1579374" y="3297226"/>
                          <a:pt x="1481257" y="3307838"/>
                        </a:cubicBezTo>
                        <a:cubicBezTo>
                          <a:pt x="1253484" y="3339712"/>
                          <a:pt x="989643" y="3305408"/>
                          <a:pt x="832883" y="3307838"/>
                        </a:cubicBezTo>
                        <a:cubicBezTo>
                          <a:pt x="676123" y="3310268"/>
                          <a:pt x="355514" y="3279182"/>
                          <a:pt x="158045" y="3307838"/>
                        </a:cubicBezTo>
                        <a:cubicBezTo>
                          <a:pt x="67507" y="3315026"/>
                          <a:pt x="1967" y="3221248"/>
                          <a:pt x="0" y="3149793"/>
                        </a:cubicBezTo>
                        <a:cubicBezTo>
                          <a:pt x="23215" y="2848106"/>
                          <a:pt x="20334" y="2726474"/>
                          <a:pt x="0" y="2521526"/>
                        </a:cubicBezTo>
                        <a:cubicBezTo>
                          <a:pt x="-20334" y="2316578"/>
                          <a:pt x="-6035" y="2088098"/>
                          <a:pt x="0" y="1893259"/>
                        </a:cubicBezTo>
                        <a:cubicBezTo>
                          <a:pt x="6035" y="1698420"/>
                          <a:pt x="13924" y="1499619"/>
                          <a:pt x="0" y="1354744"/>
                        </a:cubicBezTo>
                        <a:cubicBezTo>
                          <a:pt x="-13924" y="1209869"/>
                          <a:pt x="-14943" y="1023265"/>
                          <a:pt x="0" y="726477"/>
                        </a:cubicBezTo>
                        <a:cubicBezTo>
                          <a:pt x="14943" y="429689"/>
                          <a:pt x="-25525" y="318754"/>
                          <a:pt x="0" y="158045"/>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Grandpa likes to give his shoulder a gentle squeeze.</a:t>
            </a:r>
          </a:p>
        </p:txBody>
      </p:sp>
      <p:sp>
        <p:nvSpPr>
          <p:cNvPr id="11" name="Title">
            <a:extLst>
              <a:ext uri="{FF2B5EF4-FFF2-40B4-BE49-F238E27FC236}">
                <a16:creationId xmlns:a16="http://schemas.microsoft.com/office/drawing/2014/main" id="{DB8807FC-9AD7-4244-8F4B-56037CF9E2D8}"/>
              </a:ext>
            </a:extLst>
          </p:cNvPr>
          <p:cNvSpPr txBox="1">
            <a:spLocks/>
          </p:cNvSpPr>
          <p:nvPr/>
        </p:nvSpPr>
        <p:spPr>
          <a:xfrm>
            <a:off x="7218949" y="2853323"/>
            <a:ext cx="1639302" cy="3289757"/>
          </a:xfrm>
          <a:prstGeom prst="roundRect">
            <a:avLst>
              <a:gd name="adj" fmla="val 9641"/>
            </a:avLst>
          </a:prstGeom>
          <a:solidFill>
            <a:schemeClr val="accent5">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1639302"/>
                      <a:gd name="connsiteY0" fmla="*/ 158045 h 3289757"/>
                      <a:gd name="connsiteX1" fmla="*/ 158045 w 1639302"/>
                      <a:gd name="connsiteY1" fmla="*/ 0 h 3289757"/>
                      <a:gd name="connsiteX2" fmla="*/ 832883 w 1639302"/>
                      <a:gd name="connsiteY2" fmla="*/ 0 h 3289757"/>
                      <a:gd name="connsiteX3" fmla="*/ 1481257 w 1639302"/>
                      <a:gd name="connsiteY3" fmla="*/ 0 h 3289757"/>
                      <a:gd name="connsiteX4" fmla="*/ 1639302 w 1639302"/>
                      <a:gd name="connsiteY4" fmla="*/ 158045 h 3289757"/>
                      <a:gd name="connsiteX5" fmla="*/ 1639302 w 1639302"/>
                      <a:gd name="connsiteY5" fmla="*/ 693305 h 3289757"/>
                      <a:gd name="connsiteX6" fmla="*/ 1639302 w 1639302"/>
                      <a:gd name="connsiteY6" fmla="*/ 1258302 h 3289757"/>
                      <a:gd name="connsiteX7" fmla="*/ 1639302 w 1639302"/>
                      <a:gd name="connsiteY7" fmla="*/ 1853035 h 3289757"/>
                      <a:gd name="connsiteX8" fmla="*/ 1639302 w 1639302"/>
                      <a:gd name="connsiteY8" fmla="*/ 2418032 h 3289757"/>
                      <a:gd name="connsiteX9" fmla="*/ 1639302 w 1639302"/>
                      <a:gd name="connsiteY9" fmla="*/ 3131712 h 3289757"/>
                      <a:gd name="connsiteX10" fmla="*/ 1481257 w 1639302"/>
                      <a:gd name="connsiteY10" fmla="*/ 3289757 h 3289757"/>
                      <a:gd name="connsiteX11" fmla="*/ 819651 w 1639302"/>
                      <a:gd name="connsiteY11" fmla="*/ 3289757 h 3289757"/>
                      <a:gd name="connsiteX12" fmla="*/ 158045 w 1639302"/>
                      <a:gd name="connsiteY12" fmla="*/ 3289757 h 3289757"/>
                      <a:gd name="connsiteX13" fmla="*/ 0 w 1639302"/>
                      <a:gd name="connsiteY13" fmla="*/ 3131712 h 3289757"/>
                      <a:gd name="connsiteX14" fmla="*/ 0 w 1639302"/>
                      <a:gd name="connsiteY14" fmla="*/ 2507242 h 3289757"/>
                      <a:gd name="connsiteX15" fmla="*/ 0 w 1639302"/>
                      <a:gd name="connsiteY15" fmla="*/ 1853035 h 3289757"/>
                      <a:gd name="connsiteX16" fmla="*/ 0 w 1639302"/>
                      <a:gd name="connsiteY16" fmla="*/ 1258302 h 3289757"/>
                      <a:gd name="connsiteX17" fmla="*/ 0 w 1639302"/>
                      <a:gd name="connsiteY17" fmla="*/ 158045 h 328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9302" h="3289757" fill="none" extrusionOk="0">
                        <a:moveTo>
                          <a:pt x="0" y="158045"/>
                        </a:moveTo>
                        <a:cubicBezTo>
                          <a:pt x="-2195" y="69480"/>
                          <a:pt x="73740" y="-19241"/>
                          <a:pt x="158045" y="0"/>
                        </a:cubicBezTo>
                        <a:cubicBezTo>
                          <a:pt x="354904" y="-18566"/>
                          <a:pt x="634046" y="-9874"/>
                          <a:pt x="832883" y="0"/>
                        </a:cubicBezTo>
                        <a:cubicBezTo>
                          <a:pt x="1031720" y="9874"/>
                          <a:pt x="1341373" y="3430"/>
                          <a:pt x="1481257" y="0"/>
                        </a:cubicBezTo>
                        <a:cubicBezTo>
                          <a:pt x="1570839" y="688"/>
                          <a:pt x="1626044" y="87899"/>
                          <a:pt x="1639302" y="158045"/>
                        </a:cubicBezTo>
                        <a:cubicBezTo>
                          <a:pt x="1618251" y="345989"/>
                          <a:pt x="1639819" y="480456"/>
                          <a:pt x="1639302" y="693305"/>
                        </a:cubicBezTo>
                        <a:cubicBezTo>
                          <a:pt x="1638785" y="906154"/>
                          <a:pt x="1632728" y="1011730"/>
                          <a:pt x="1639302" y="1258302"/>
                        </a:cubicBezTo>
                        <a:cubicBezTo>
                          <a:pt x="1645876" y="1504874"/>
                          <a:pt x="1653908" y="1731728"/>
                          <a:pt x="1639302" y="1853035"/>
                        </a:cubicBezTo>
                        <a:cubicBezTo>
                          <a:pt x="1624696" y="1974342"/>
                          <a:pt x="1615274" y="2177002"/>
                          <a:pt x="1639302" y="2418032"/>
                        </a:cubicBezTo>
                        <a:cubicBezTo>
                          <a:pt x="1663330" y="2659062"/>
                          <a:pt x="1665321" y="2811086"/>
                          <a:pt x="1639302" y="3131712"/>
                        </a:cubicBezTo>
                        <a:cubicBezTo>
                          <a:pt x="1636400" y="3221104"/>
                          <a:pt x="1570454" y="3299655"/>
                          <a:pt x="1481257" y="3289757"/>
                        </a:cubicBezTo>
                        <a:cubicBezTo>
                          <a:pt x="1294962" y="3269375"/>
                          <a:pt x="1099439" y="3307493"/>
                          <a:pt x="819651" y="3289757"/>
                        </a:cubicBezTo>
                        <a:cubicBezTo>
                          <a:pt x="539863" y="3272021"/>
                          <a:pt x="432826" y="3321388"/>
                          <a:pt x="158045" y="3289757"/>
                        </a:cubicBezTo>
                        <a:cubicBezTo>
                          <a:pt x="77859" y="3282253"/>
                          <a:pt x="596" y="3211035"/>
                          <a:pt x="0" y="3131712"/>
                        </a:cubicBezTo>
                        <a:cubicBezTo>
                          <a:pt x="-15097" y="2906914"/>
                          <a:pt x="-15457" y="2792552"/>
                          <a:pt x="0" y="2507242"/>
                        </a:cubicBezTo>
                        <a:cubicBezTo>
                          <a:pt x="15457" y="2221932"/>
                          <a:pt x="-28544" y="2157341"/>
                          <a:pt x="0" y="1853035"/>
                        </a:cubicBezTo>
                        <a:cubicBezTo>
                          <a:pt x="28544" y="1548729"/>
                          <a:pt x="12801" y="1500588"/>
                          <a:pt x="0" y="1258302"/>
                        </a:cubicBezTo>
                        <a:cubicBezTo>
                          <a:pt x="-12801" y="1016016"/>
                          <a:pt x="-28048" y="404827"/>
                          <a:pt x="0" y="158045"/>
                        </a:cubicBezTo>
                        <a:close/>
                      </a:path>
                      <a:path w="1639302" h="3289757" stroke="0" extrusionOk="0">
                        <a:moveTo>
                          <a:pt x="0" y="158045"/>
                        </a:moveTo>
                        <a:cubicBezTo>
                          <a:pt x="7889" y="52515"/>
                          <a:pt x="74146" y="-5239"/>
                          <a:pt x="158045" y="0"/>
                        </a:cubicBezTo>
                        <a:cubicBezTo>
                          <a:pt x="308738" y="15264"/>
                          <a:pt x="541384" y="515"/>
                          <a:pt x="832883" y="0"/>
                        </a:cubicBezTo>
                        <a:cubicBezTo>
                          <a:pt x="1124382" y="-515"/>
                          <a:pt x="1344258" y="22925"/>
                          <a:pt x="1481257" y="0"/>
                        </a:cubicBezTo>
                        <a:cubicBezTo>
                          <a:pt x="1567234" y="-8133"/>
                          <a:pt x="1619543" y="80021"/>
                          <a:pt x="1639302" y="158045"/>
                        </a:cubicBezTo>
                        <a:cubicBezTo>
                          <a:pt x="1635269" y="284263"/>
                          <a:pt x="1625364" y="539152"/>
                          <a:pt x="1639302" y="752778"/>
                        </a:cubicBezTo>
                        <a:cubicBezTo>
                          <a:pt x="1653240" y="966404"/>
                          <a:pt x="1622175" y="1239395"/>
                          <a:pt x="1639302" y="1377248"/>
                        </a:cubicBezTo>
                        <a:cubicBezTo>
                          <a:pt x="1656430" y="1515101"/>
                          <a:pt x="1650520" y="1694531"/>
                          <a:pt x="1639302" y="1942245"/>
                        </a:cubicBezTo>
                        <a:cubicBezTo>
                          <a:pt x="1628084" y="2189959"/>
                          <a:pt x="1661082" y="2300424"/>
                          <a:pt x="1639302" y="2507242"/>
                        </a:cubicBezTo>
                        <a:cubicBezTo>
                          <a:pt x="1617522" y="2714060"/>
                          <a:pt x="1639693" y="2890194"/>
                          <a:pt x="1639302" y="3131712"/>
                        </a:cubicBezTo>
                        <a:cubicBezTo>
                          <a:pt x="1655411" y="3224303"/>
                          <a:pt x="1579374" y="3279145"/>
                          <a:pt x="1481257" y="3289757"/>
                        </a:cubicBezTo>
                        <a:cubicBezTo>
                          <a:pt x="1253484" y="3321631"/>
                          <a:pt x="989643" y="3287327"/>
                          <a:pt x="832883" y="3289757"/>
                        </a:cubicBezTo>
                        <a:cubicBezTo>
                          <a:pt x="676123" y="3292187"/>
                          <a:pt x="355514" y="3261101"/>
                          <a:pt x="158045" y="3289757"/>
                        </a:cubicBezTo>
                        <a:cubicBezTo>
                          <a:pt x="67507" y="3296945"/>
                          <a:pt x="1967" y="3203167"/>
                          <a:pt x="0" y="3131712"/>
                        </a:cubicBezTo>
                        <a:cubicBezTo>
                          <a:pt x="28024" y="2889470"/>
                          <a:pt x="-28679" y="2774592"/>
                          <a:pt x="0" y="2507242"/>
                        </a:cubicBezTo>
                        <a:cubicBezTo>
                          <a:pt x="28679" y="2239892"/>
                          <a:pt x="-13268" y="2051892"/>
                          <a:pt x="0" y="1882772"/>
                        </a:cubicBezTo>
                        <a:cubicBezTo>
                          <a:pt x="13268" y="1713652"/>
                          <a:pt x="-2571" y="1563749"/>
                          <a:pt x="0" y="1347512"/>
                        </a:cubicBezTo>
                        <a:cubicBezTo>
                          <a:pt x="2571" y="1131275"/>
                          <a:pt x="5394" y="952585"/>
                          <a:pt x="0" y="723042"/>
                        </a:cubicBezTo>
                        <a:cubicBezTo>
                          <a:pt x="-5394" y="493499"/>
                          <a:pt x="18009" y="309790"/>
                          <a:pt x="0" y="158045"/>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His cousins like to wrestle with him on the floor.</a:t>
            </a:r>
          </a:p>
        </p:txBody>
      </p:sp>
      <p:sp>
        <p:nvSpPr>
          <p:cNvPr id="12" name="Text">
            <a:extLst>
              <a:ext uri="{FF2B5EF4-FFF2-40B4-BE49-F238E27FC236}">
                <a16:creationId xmlns:a16="http://schemas.microsoft.com/office/drawing/2014/main" id="{33986FAB-81AC-41E1-B7A8-32CE85723F65}"/>
              </a:ext>
            </a:extLst>
          </p:cNvPr>
          <p:cNvSpPr/>
          <p:nvPr/>
        </p:nvSpPr>
        <p:spPr>
          <a:xfrm>
            <a:off x="1327150" y="1829761"/>
            <a:ext cx="6489700" cy="1477328"/>
          </a:xfrm>
          <a:prstGeom prst="rect">
            <a:avLst/>
          </a:prstGeom>
        </p:spPr>
        <p:txBody>
          <a:bodyPr wrap="square" lIns="0" tIns="0" rIns="0" bIns="0">
            <a:spAutoFit/>
          </a:bodyPr>
          <a:lstStyle/>
          <a:p>
            <a:pPr marL="0" lvl="0" indent="0" algn="ctr" rtl="0">
              <a:spcBef>
                <a:spcPts val="0"/>
              </a:spcBef>
              <a:spcAft>
                <a:spcPts val="0"/>
              </a:spcAft>
              <a:buNone/>
            </a:pPr>
            <a:r>
              <a:rPr lang="en-US" sz="2400" dirty="0"/>
              <a:t>Charlie is fed up!</a:t>
            </a:r>
          </a:p>
          <a:p>
            <a:pPr marL="0" lvl="0" indent="0" algn="ctr" rtl="0">
              <a:spcBef>
                <a:spcPts val="0"/>
              </a:spcBef>
              <a:spcAft>
                <a:spcPts val="0"/>
              </a:spcAft>
              <a:buNone/>
            </a:pPr>
            <a:endParaRPr lang="en-US" sz="2400" dirty="0"/>
          </a:p>
          <a:p>
            <a:pPr marL="0" lvl="0" indent="0" algn="ctr" rtl="0">
              <a:spcBef>
                <a:spcPts val="0"/>
              </a:spcBef>
              <a:spcAft>
                <a:spcPts val="0"/>
              </a:spcAft>
              <a:buNone/>
            </a:pPr>
            <a:r>
              <a:rPr lang="en-US" sz="2400" dirty="0"/>
              <a:t>He doesn’t want lots of kisses, hugs, squeezes or to wrestle his cousins.</a:t>
            </a:r>
          </a:p>
        </p:txBody>
      </p:sp>
      <p:sp>
        <p:nvSpPr>
          <p:cNvPr id="13" name="Text">
            <a:extLst>
              <a:ext uri="{FF2B5EF4-FFF2-40B4-BE49-F238E27FC236}">
                <a16:creationId xmlns:a16="http://schemas.microsoft.com/office/drawing/2014/main" id="{FC4A59D0-4E0A-4D2B-81BD-7BFCB0462C34}"/>
              </a:ext>
            </a:extLst>
          </p:cNvPr>
          <p:cNvSpPr/>
          <p:nvPr/>
        </p:nvSpPr>
        <p:spPr>
          <a:xfrm>
            <a:off x="5887550" y="1156325"/>
            <a:ext cx="2446234" cy="1107996"/>
          </a:xfrm>
          <a:prstGeom prst="rect">
            <a:avLst/>
          </a:prstGeom>
        </p:spPr>
        <p:txBody>
          <a:bodyPr wrap="square" lIns="0" tIns="0" rIns="0" bIns="0">
            <a:spAutoFit/>
          </a:bodyPr>
          <a:lstStyle/>
          <a:p>
            <a:pPr marL="0" lvl="0" indent="0" algn="l" rtl="0">
              <a:spcBef>
                <a:spcPts val="1200"/>
              </a:spcBef>
              <a:spcAft>
                <a:spcPts val="1200"/>
              </a:spcAft>
              <a:buNone/>
            </a:pPr>
            <a:r>
              <a:rPr lang="en-US" dirty="0"/>
              <a:t>When Charlie goes to a family party, his family all like to greet him in different ways.</a:t>
            </a:r>
          </a:p>
        </p:txBody>
      </p:sp>
      <p:sp>
        <p:nvSpPr>
          <p:cNvPr id="2" name="Oval 1">
            <a:extLst>
              <a:ext uri="{FF2B5EF4-FFF2-40B4-BE49-F238E27FC236}">
                <a16:creationId xmlns:a16="http://schemas.microsoft.com/office/drawing/2014/main" id="{E45EAF5A-3BD2-463B-8E3D-0FCC2A5534DE}"/>
              </a:ext>
            </a:extLst>
          </p:cNvPr>
          <p:cNvSpPr/>
          <p:nvPr/>
        </p:nvSpPr>
        <p:spPr>
          <a:xfrm>
            <a:off x="3745720" y="777875"/>
            <a:ext cx="1810190" cy="1810190"/>
          </a:xfrm>
          <a:prstGeom prst="ellipse">
            <a:avLst/>
          </a:prstGeom>
          <a:blipFill dpi="0" rotWithShape="1">
            <a:blip r:embed="rId2" cstate="print">
              <a:extLst>
                <a:ext uri="{28A0092B-C50C-407E-A947-70E740481C1C}">
                  <a14:useLocalDpi xmlns:a14="http://schemas.microsoft.com/office/drawing/2010/main" val="0"/>
                </a:ext>
              </a:extLst>
            </a:blip>
            <a:srcRect/>
            <a:stretch>
              <a:fillRect l="7857" t="7262" r="9277" b="-58804"/>
            </a:stretch>
          </a:blipFill>
          <a:ln w="28575">
            <a:solidFill>
              <a:schemeClr val="accent1">
                <a:lumMod val="75000"/>
              </a:schemeClr>
            </a:solidFill>
            <a:extLst>
              <a:ext uri="{C807C97D-BFC1-408E-A445-0C87EB9F89A2}">
                <ask:lineSketchStyleProps xmlns:ask="http://schemas.microsoft.com/office/drawing/2018/sketchyshapes" sd="509266909">
                  <a:custGeom>
                    <a:avLst/>
                    <a:gdLst>
                      <a:gd name="connsiteX0" fmla="*/ 0 w 2157310"/>
                      <a:gd name="connsiteY0" fmla="*/ 1078655 h 2157310"/>
                      <a:gd name="connsiteX1" fmla="*/ 1078655 w 2157310"/>
                      <a:gd name="connsiteY1" fmla="*/ 0 h 2157310"/>
                      <a:gd name="connsiteX2" fmla="*/ 2157310 w 2157310"/>
                      <a:gd name="connsiteY2" fmla="*/ 1078655 h 2157310"/>
                      <a:gd name="connsiteX3" fmla="*/ 1078655 w 2157310"/>
                      <a:gd name="connsiteY3" fmla="*/ 2157310 h 2157310"/>
                      <a:gd name="connsiteX4" fmla="*/ 0 w 2157310"/>
                      <a:gd name="connsiteY4" fmla="*/ 1078655 h 215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310" h="2157310" fill="none" extrusionOk="0">
                        <a:moveTo>
                          <a:pt x="0" y="1078655"/>
                        </a:moveTo>
                        <a:cubicBezTo>
                          <a:pt x="37186" y="514452"/>
                          <a:pt x="494128" y="106408"/>
                          <a:pt x="1078655" y="0"/>
                        </a:cubicBezTo>
                        <a:cubicBezTo>
                          <a:pt x="1650284" y="-12249"/>
                          <a:pt x="2121503" y="430781"/>
                          <a:pt x="2157310" y="1078655"/>
                        </a:cubicBezTo>
                        <a:cubicBezTo>
                          <a:pt x="2158692" y="1636253"/>
                          <a:pt x="1630168" y="2276440"/>
                          <a:pt x="1078655" y="2157310"/>
                        </a:cubicBezTo>
                        <a:cubicBezTo>
                          <a:pt x="520258" y="2120670"/>
                          <a:pt x="137708" y="1674843"/>
                          <a:pt x="0" y="1078655"/>
                        </a:cubicBezTo>
                        <a:close/>
                      </a:path>
                      <a:path w="2157310" h="2157310" stroke="0" extrusionOk="0">
                        <a:moveTo>
                          <a:pt x="0" y="1078655"/>
                        </a:moveTo>
                        <a:cubicBezTo>
                          <a:pt x="-56360" y="566254"/>
                          <a:pt x="487333" y="-48218"/>
                          <a:pt x="1078655" y="0"/>
                        </a:cubicBezTo>
                        <a:cubicBezTo>
                          <a:pt x="1606399" y="-40856"/>
                          <a:pt x="2169170" y="523234"/>
                          <a:pt x="2157310" y="1078655"/>
                        </a:cubicBezTo>
                        <a:cubicBezTo>
                          <a:pt x="2188713" y="1654064"/>
                          <a:pt x="1567643" y="2115032"/>
                          <a:pt x="1078655" y="2157310"/>
                        </a:cubicBezTo>
                        <a:cubicBezTo>
                          <a:pt x="562445" y="2208805"/>
                          <a:pt x="87115" y="1712044"/>
                          <a:pt x="0" y="10786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25E741E8-E86F-45F1-AFF0-EC0653F96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33" y="4006850"/>
            <a:ext cx="1484568" cy="2301875"/>
          </a:xfrm>
          <a:prstGeom prst="rect">
            <a:avLst/>
          </a:prstGeom>
        </p:spPr>
      </p:pic>
      <p:pic>
        <p:nvPicPr>
          <p:cNvPr id="15" name="Picture 14" descr="A picture containing text, doll, toy&#10;&#10;Description automatically generated">
            <a:extLst>
              <a:ext uri="{FF2B5EF4-FFF2-40B4-BE49-F238E27FC236}">
                <a16:creationId xmlns:a16="http://schemas.microsoft.com/office/drawing/2014/main" id="{22B8D822-DC70-4C19-9064-807583F8B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9159" y="4700749"/>
            <a:ext cx="1484568" cy="1627119"/>
          </a:xfrm>
          <a:prstGeom prst="rect">
            <a:avLst/>
          </a:prstGeom>
        </p:spPr>
      </p:pic>
      <p:pic>
        <p:nvPicPr>
          <p:cNvPr id="17" name="Picture 16" descr="A picture containing text, doll, toy&#10;&#10;Description automatically generated">
            <a:extLst>
              <a:ext uri="{FF2B5EF4-FFF2-40B4-BE49-F238E27FC236}">
                <a16:creationId xmlns:a16="http://schemas.microsoft.com/office/drawing/2014/main" id="{D486BB8F-AFE5-4891-BAD4-D052386BBD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21" y="4504633"/>
            <a:ext cx="967412" cy="1811297"/>
          </a:xfrm>
          <a:prstGeom prst="rect">
            <a:avLst/>
          </a:prstGeom>
        </p:spPr>
      </p:pic>
      <p:pic>
        <p:nvPicPr>
          <p:cNvPr id="19" name="Picture 18" descr="A picture containing toy, doll&#10;&#10;Description automatically generated">
            <a:extLst>
              <a:ext uri="{FF2B5EF4-FFF2-40B4-BE49-F238E27FC236}">
                <a16:creationId xmlns:a16="http://schemas.microsoft.com/office/drawing/2014/main" id="{D8B213C3-0E95-4849-8903-52830187F6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1647" y="4292600"/>
            <a:ext cx="1024925" cy="2024298"/>
          </a:xfrm>
          <a:prstGeom prst="rect">
            <a:avLst/>
          </a:prstGeom>
        </p:spPr>
      </p:pic>
      <p:pic>
        <p:nvPicPr>
          <p:cNvPr id="22" name="Picture 21" descr="A group of children holding each other&#10;&#10;Description automatically generated with low confidence">
            <a:extLst>
              <a:ext uri="{FF2B5EF4-FFF2-40B4-BE49-F238E27FC236}">
                <a16:creationId xmlns:a16="http://schemas.microsoft.com/office/drawing/2014/main" id="{2B334687-2F45-41AB-91E3-159CEF42C9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8337" y="4762500"/>
            <a:ext cx="1782555" cy="1446259"/>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ntr" presetSubtype="0" fill="hold" grpId="0" nodeType="withEffect">
                                  <p:stCondLst>
                                    <p:cond delay="100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5" grpId="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3" grpId="0"/>
      <p:bldP spid="13" grpId="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238623" y="941141"/>
            <a:ext cx="4939554" cy="693160"/>
          </a:xfrm>
          <a:solidFill>
            <a:schemeClr val="accent3">
              <a:lumMod val="20000"/>
              <a:lumOff val="80000"/>
            </a:schemeClr>
          </a:solidFill>
          <a:ln>
            <a:solidFill>
              <a:schemeClr val="accent1">
                <a:lumMod val="75000"/>
              </a:schemeClr>
            </a:solidFill>
            <a:extLst>
              <a:ext uri="{C807C97D-BFC1-408E-A445-0C87EB9F89A2}">
                <ask:lineSketchStyleProps xmlns:ask="http://schemas.microsoft.com/office/drawing/2018/sketchyshapes" sd="2281212947">
                  <a:custGeom>
                    <a:avLst/>
                    <a:gdLst>
                      <a:gd name="connsiteX0" fmla="*/ 0 w 4939554"/>
                      <a:gd name="connsiteY0" fmla="*/ 66828 h 693160"/>
                      <a:gd name="connsiteX1" fmla="*/ 66828 w 4939554"/>
                      <a:gd name="connsiteY1" fmla="*/ 0 h 693160"/>
                      <a:gd name="connsiteX2" fmla="*/ 801444 w 4939554"/>
                      <a:gd name="connsiteY2" fmla="*/ 0 h 693160"/>
                      <a:gd name="connsiteX3" fmla="*/ 1584119 w 4939554"/>
                      <a:gd name="connsiteY3" fmla="*/ 0 h 693160"/>
                      <a:gd name="connsiteX4" fmla="*/ 2318734 w 4939554"/>
                      <a:gd name="connsiteY4" fmla="*/ 0 h 693160"/>
                      <a:gd name="connsiteX5" fmla="*/ 3005291 w 4939554"/>
                      <a:gd name="connsiteY5" fmla="*/ 0 h 693160"/>
                      <a:gd name="connsiteX6" fmla="*/ 3643789 w 4939554"/>
                      <a:gd name="connsiteY6" fmla="*/ 0 h 693160"/>
                      <a:gd name="connsiteX7" fmla="*/ 4872726 w 4939554"/>
                      <a:gd name="connsiteY7" fmla="*/ 0 h 693160"/>
                      <a:gd name="connsiteX8" fmla="*/ 4939554 w 4939554"/>
                      <a:gd name="connsiteY8" fmla="*/ 66828 h 693160"/>
                      <a:gd name="connsiteX9" fmla="*/ 4939554 w 4939554"/>
                      <a:gd name="connsiteY9" fmla="*/ 626332 h 693160"/>
                      <a:gd name="connsiteX10" fmla="*/ 4872726 w 4939554"/>
                      <a:gd name="connsiteY10" fmla="*/ 693160 h 693160"/>
                      <a:gd name="connsiteX11" fmla="*/ 4234228 w 4939554"/>
                      <a:gd name="connsiteY11" fmla="*/ 693160 h 693160"/>
                      <a:gd name="connsiteX12" fmla="*/ 3547671 w 4939554"/>
                      <a:gd name="connsiteY12" fmla="*/ 693160 h 693160"/>
                      <a:gd name="connsiteX13" fmla="*/ 2764996 w 4939554"/>
                      <a:gd name="connsiteY13" fmla="*/ 693160 h 693160"/>
                      <a:gd name="connsiteX14" fmla="*/ 2222617 w 4939554"/>
                      <a:gd name="connsiteY14" fmla="*/ 693160 h 693160"/>
                      <a:gd name="connsiteX15" fmla="*/ 1584119 w 4939554"/>
                      <a:gd name="connsiteY15" fmla="*/ 693160 h 693160"/>
                      <a:gd name="connsiteX16" fmla="*/ 849503 w 4939554"/>
                      <a:gd name="connsiteY16" fmla="*/ 693160 h 693160"/>
                      <a:gd name="connsiteX17" fmla="*/ 66828 w 4939554"/>
                      <a:gd name="connsiteY17" fmla="*/ 693160 h 693160"/>
                      <a:gd name="connsiteX18" fmla="*/ 0 w 4939554"/>
                      <a:gd name="connsiteY18" fmla="*/ 626332 h 693160"/>
                      <a:gd name="connsiteX19" fmla="*/ 0 w 4939554"/>
                      <a:gd name="connsiteY19" fmla="*/ 66828 h 69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9554" h="693160" extrusionOk="0">
                        <a:moveTo>
                          <a:pt x="0" y="66828"/>
                        </a:moveTo>
                        <a:cubicBezTo>
                          <a:pt x="1491" y="26471"/>
                          <a:pt x="31193" y="-1970"/>
                          <a:pt x="66828" y="0"/>
                        </a:cubicBezTo>
                        <a:cubicBezTo>
                          <a:pt x="317733" y="-35779"/>
                          <a:pt x="475117" y="22372"/>
                          <a:pt x="801444" y="0"/>
                        </a:cubicBezTo>
                        <a:cubicBezTo>
                          <a:pt x="1127771" y="-22372"/>
                          <a:pt x="1208378" y="-12555"/>
                          <a:pt x="1584119" y="0"/>
                        </a:cubicBezTo>
                        <a:cubicBezTo>
                          <a:pt x="1959860" y="12555"/>
                          <a:pt x="2163898" y="-3498"/>
                          <a:pt x="2318734" y="0"/>
                        </a:cubicBezTo>
                        <a:cubicBezTo>
                          <a:pt x="2473570" y="3498"/>
                          <a:pt x="2792013" y="-9172"/>
                          <a:pt x="3005291" y="0"/>
                        </a:cubicBezTo>
                        <a:cubicBezTo>
                          <a:pt x="3218569" y="9172"/>
                          <a:pt x="3417934" y="-18054"/>
                          <a:pt x="3643789" y="0"/>
                        </a:cubicBezTo>
                        <a:cubicBezTo>
                          <a:pt x="3869644" y="18054"/>
                          <a:pt x="4571116" y="-38546"/>
                          <a:pt x="4872726" y="0"/>
                        </a:cubicBezTo>
                        <a:cubicBezTo>
                          <a:pt x="4909705" y="8364"/>
                          <a:pt x="4936333" y="37802"/>
                          <a:pt x="4939554" y="66828"/>
                        </a:cubicBezTo>
                        <a:cubicBezTo>
                          <a:pt x="4916296" y="332379"/>
                          <a:pt x="4941424" y="423111"/>
                          <a:pt x="4939554" y="626332"/>
                        </a:cubicBezTo>
                        <a:cubicBezTo>
                          <a:pt x="4946765" y="665615"/>
                          <a:pt x="4915287" y="687621"/>
                          <a:pt x="4872726" y="693160"/>
                        </a:cubicBezTo>
                        <a:cubicBezTo>
                          <a:pt x="4589467" y="715999"/>
                          <a:pt x="4458018" y="666220"/>
                          <a:pt x="4234228" y="693160"/>
                        </a:cubicBezTo>
                        <a:cubicBezTo>
                          <a:pt x="4010438" y="720100"/>
                          <a:pt x="3704953" y="659335"/>
                          <a:pt x="3547671" y="693160"/>
                        </a:cubicBezTo>
                        <a:cubicBezTo>
                          <a:pt x="3390389" y="726985"/>
                          <a:pt x="2936916" y="718647"/>
                          <a:pt x="2764996" y="693160"/>
                        </a:cubicBezTo>
                        <a:cubicBezTo>
                          <a:pt x="2593076" y="667673"/>
                          <a:pt x="2426625" y="710797"/>
                          <a:pt x="2222617" y="693160"/>
                        </a:cubicBezTo>
                        <a:cubicBezTo>
                          <a:pt x="2018609" y="675523"/>
                          <a:pt x="1864355" y="709848"/>
                          <a:pt x="1584119" y="693160"/>
                        </a:cubicBezTo>
                        <a:cubicBezTo>
                          <a:pt x="1303883" y="676472"/>
                          <a:pt x="1112045" y="678797"/>
                          <a:pt x="849503" y="693160"/>
                        </a:cubicBezTo>
                        <a:cubicBezTo>
                          <a:pt x="586961" y="707523"/>
                          <a:pt x="321403" y="684170"/>
                          <a:pt x="66828" y="693160"/>
                        </a:cubicBezTo>
                        <a:cubicBezTo>
                          <a:pt x="36170" y="689187"/>
                          <a:pt x="807" y="664877"/>
                          <a:pt x="0" y="626332"/>
                        </a:cubicBezTo>
                        <a:cubicBezTo>
                          <a:pt x="-16093" y="412221"/>
                          <a:pt x="13091" y="246684"/>
                          <a:pt x="0" y="66828"/>
                        </a:cubicBezTo>
                        <a:close/>
                      </a:path>
                    </a:pathLst>
                  </a:custGeom>
                  <ask:type>
                    <ask:lineSketchNone/>
                  </ask:type>
                </ask:lineSketchStyleProps>
              </a:ext>
            </a:extLst>
          </a:ln>
        </p:spPr>
        <p:txBody>
          <a:bodyPr lIns="1280160"/>
          <a:lstStyle/>
          <a:p>
            <a:r>
              <a:rPr lang="en-US" dirty="0">
                <a:solidFill>
                  <a:schemeClr val="accent2">
                    <a:lumMod val="75000"/>
                  </a:schemeClr>
                </a:solidFill>
                <a:latin typeface="+mn-lt"/>
              </a:rPr>
              <a:t>Yes, he can!</a:t>
            </a:r>
            <a:endParaRPr lang="en-GB" sz="3600" dirty="0">
              <a:solidFill>
                <a:schemeClr val="accent2">
                  <a:lumMod val="75000"/>
                </a:schemeClr>
              </a:solidFill>
              <a:latin typeface="+mn-lt"/>
            </a:endParaRPr>
          </a:p>
        </p:txBody>
      </p:sp>
      <p:sp>
        <p:nvSpPr>
          <p:cNvPr id="5" name="Text"/>
          <p:cNvSpPr/>
          <p:nvPr/>
        </p:nvSpPr>
        <p:spPr>
          <a:xfrm>
            <a:off x="1468186" y="2185684"/>
            <a:ext cx="4709991" cy="1138773"/>
          </a:xfrm>
          <a:prstGeom prst="rect">
            <a:avLst/>
          </a:prstGeom>
        </p:spPr>
        <p:txBody>
          <a:bodyPr wrap="square" lIns="0" tIns="0" rIns="0" bIns="0">
            <a:spAutoFit/>
          </a:bodyPr>
          <a:lstStyle/>
          <a:p>
            <a:pPr marL="0" lvl="0" indent="0" algn="l" rtl="0">
              <a:spcBef>
                <a:spcPts val="1200"/>
              </a:spcBef>
              <a:spcAft>
                <a:spcPts val="0"/>
              </a:spcAft>
              <a:buNone/>
            </a:pPr>
            <a:r>
              <a:rPr lang="en-US" dirty="0"/>
              <a:t>Charlie is the boss of his body.</a:t>
            </a:r>
          </a:p>
          <a:p>
            <a:pPr marL="0" lvl="0" indent="0" algn="l" rtl="0">
              <a:spcBef>
                <a:spcPts val="1200"/>
              </a:spcBef>
              <a:spcAft>
                <a:spcPts val="0"/>
              </a:spcAft>
              <a:buNone/>
            </a:pPr>
            <a:r>
              <a:rPr lang="en-US" dirty="0"/>
              <a:t>He can decide what he likes and doesn’t like.</a:t>
            </a:r>
          </a:p>
          <a:p>
            <a:pPr marL="0" lvl="0" indent="0" algn="l" rtl="0">
              <a:spcBef>
                <a:spcPts val="1200"/>
              </a:spcBef>
              <a:spcAft>
                <a:spcPts val="1200"/>
              </a:spcAft>
              <a:buNone/>
            </a:pPr>
            <a:r>
              <a:rPr lang="en-US" dirty="0"/>
              <a:t>He can say no. </a:t>
            </a:r>
          </a:p>
        </p:txBody>
      </p:sp>
      <p:sp>
        <p:nvSpPr>
          <p:cNvPr id="7" name="Title">
            <a:extLst>
              <a:ext uri="{FF2B5EF4-FFF2-40B4-BE49-F238E27FC236}">
                <a16:creationId xmlns:a16="http://schemas.microsoft.com/office/drawing/2014/main" id="{D4F21040-BC3F-462B-B191-781CA57A0830}"/>
              </a:ext>
            </a:extLst>
          </p:cNvPr>
          <p:cNvSpPr txBox="1">
            <a:spLocks/>
          </p:cNvSpPr>
          <p:nvPr/>
        </p:nvSpPr>
        <p:spPr>
          <a:xfrm>
            <a:off x="2946347" y="4011350"/>
            <a:ext cx="4939554" cy="1905509"/>
          </a:xfrm>
          <a:prstGeom prst="roundRect">
            <a:avLst>
              <a:gd name="adj" fmla="val 9641"/>
            </a:avLst>
          </a:prstGeom>
          <a:solidFill>
            <a:schemeClr val="accent4">
              <a:lumMod val="20000"/>
              <a:lumOff val="80000"/>
            </a:schemeClr>
          </a:solidFill>
          <a:ln w="25400">
            <a:solidFill>
              <a:schemeClr val="accent1"/>
            </a:solidFill>
            <a:extLst>
              <a:ext uri="{C807C97D-BFC1-408E-A445-0C87EB9F89A2}">
                <ask:lineSketchStyleProps xmlns:ask="http://schemas.microsoft.com/office/drawing/2018/sketchyshapes" sd="2281212947">
                  <a:custGeom>
                    <a:avLst/>
                    <a:gdLst>
                      <a:gd name="connsiteX0" fmla="*/ 0 w 4939554"/>
                      <a:gd name="connsiteY0" fmla="*/ 183710 h 1905509"/>
                      <a:gd name="connsiteX1" fmla="*/ 183710 w 4939554"/>
                      <a:gd name="connsiteY1" fmla="*/ 0 h 1905509"/>
                      <a:gd name="connsiteX2" fmla="*/ 928315 w 4939554"/>
                      <a:gd name="connsiteY2" fmla="*/ 0 h 1905509"/>
                      <a:gd name="connsiteX3" fmla="*/ 1581477 w 4939554"/>
                      <a:gd name="connsiteY3" fmla="*/ 0 h 1905509"/>
                      <a:gd name="connsiteX4" fmla="*/ 2188917 w 4939554"/>
                      <a:gd name="connsiteY4" fmla="*/ 0 h 1905509"/>
                      <a:gd name="connsiteX5" fmla="*/ 2704915 w 4939554"/>
                      <a:gd name="connsiteY5" fmla="*/ 0 h 1905509"/>
                      <a:gd name="connsiteX6" fmla="*/ 3220913 w 4939554"/>
                      <a:gd name="connsiteY6" fmla="*/ 0 h 1905509"/>
                      <a:gd name="connsiteX7" fmla="*/ 3965518 w 4939554"/>
                      <a:gd name="connsiteY7" fmla="*/ 0 h 1905509"/>
                      <a:gd name="connsiteX8" fmla="*/ 4755844 w 4939554"/>
                      <a:gd name="connsiteY8" fmla="*/ 0 h 1905509"/>
                      <a:gd name="connsiteX9" fmla="*/ 4939554 w 4939554"/>
                      <a:gd name="connsiteY9" fmla="*/ 183710 h 1905509"/>
                      <a:gd name="connsiteX10" fmla="*/ 4939554 w 4939554"/>
                      <a:gd name="connsiteY10" fmla="*/ 650264 h 1905509"/>
                      <a:gd name="connsiteX11" fmla="*/ 4939554 w 4939554"/>
                      <a:gd name="connsiteY11" fmla="*/ 1147579 h 1905509"/>
                      <a:gd name="connsiteX12" fmla="*/ 4939554 w 4939554"/>
                      <a:gd name="connsiteY12" fmla="*/ 1721799 h 1905509"/>
                      <a:gd name="connsiteX13" fmla="*/ 4755844 w 4939554"/>
                      <a:gd name="connsiteY13" fmla="*/ 1905509 h 1905509"/>
                      <a:gd name="connsiteX14" fmla="*/ 4011239 w 4939554"/>
                      <a:gd name="connsiteY14" fmla="*/ 1905509 h 1905509"/>
                      <a:gd name="connsiteX15" fmla="*/ 3358077 w 4939554"/>
                      <a:gd name="connsiteY15" fmla="*/ 1905509 h 1905509"/>
                      <a:gd name="connsiteX16" fmla="*/ 2796358 w 4939554"/>
                      <a:gd name="connsiteY16" fmla="*/ 1905509 h 1905509"/>
                      <a:gd name="connsiteX17" fmla="*/ 2051753 w 4939554"/>
                      <a:gd name="connsiteY17" fmla="*/ 1905509 h 1905509"/>
                      <a:gd name="connsiteX18" fmla="*/ 1398591 w 4939554"/>
                      <a:gd name="connsiteY18" fmla="*/ 1905509 h 1905509"/>
                      <a:gd name="connsiteX19" fmla="*/ 183710 w 4939554"/>
                      <a:gd name="connsiteY19" fmla="*/ 1905509 h 1905509"/>
                      <a:gd name="connsiteX20" fmla="*/ 0 w 4939554"/>
                      <a:gd name="connsiteY20" fmla="*/ 1721799 h 1905509"/>
                      <a:gd name="connsiteX21" fmla="*/ 0 w 4939554"/>
                      <a:gd name="connsiteY21" fmla="*/ 1193722 h 1905509"/>
                      <a:gd name="connsiteX22" fmla="*/ 0 w 4939554"/>
                      <a:gd name="connsiteY22" fmla="*/ 681025 h 1905509"/>
                      <a:gd name="connsiteX23" fmla="*/ 0 w 4939554"/>
                      <a:gd name="connsiteY23" fmla="*/ 183710 h 19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9554" h="1905509" fill="none" extrusionOk="0">
                        <a:moveTo>
                          <a:pt x="0" y="183710"/>
                        </a:moveTo>
                        <a:cubicBezTo>
                          <a:pt x="1964" y="85966"/>
                          <a:pt x="61693" y="-4622"/>
                          <a:pt x="183710" y="0"/>
                        </a:cubicBezTo>
                        <a:cubicBezTo>
                          <a:pt x="395777" y="-10279"/>
                          <a:pt x="629039" y="-3407"/>
                          <a:pt x="928315" y="0"/>
                        </a:cubicBezTo>
                        <a:cubicBezTo>
                          <a:pt x="1227592" y="3407"/>
                          <a:pt x="1351103" y="-4951"/>
                          <a:pt x="1581477" y="0"/>
                        </a:cubicBezTo>
                        <a:cubicBezTo>
                          <a:pt x="1811851" y="4951"/>
                          <a:pt x="1978247" y="18456"/>
                          <a:pt x="2188917" y="0"/>
                        </a:cubicBezTo>
                        <a:cubicBezTo>
                          <a:pt x="2399587" y="-18456"/>
                          <a:pt x="2453487" y="-19923"/>
                          <a:pt x="2704915" y="0"/>
                        </a:cubicBezTo>
                        <a:cubicBezTo>
                          <a:pt x="2956343" y="19923"/>
                          <a:pt x="3111738" y="-16959"/>
                          <a:pt x="3220913" y="0"/>
                        </a:cubicBezTo>
                        <a:cubicBezTo>
                          <a:pt x="3330088" y="16959"/>
                          <a:pt x="3700947" y="36718"/>
                          <a:pt x="3965518" y="0"/>
                        </a:cubicBezTo>
                        <a:cubicBezTo>
                          <a:pt x="4230090" y="-36718"/>
                          <a:pt x="4550329" y="17456"/>
                          <a:pt x="4755844" y="0"/>
                        </a:cubicBezTo>
                        <a:cubicBezTo>
                          <a:pt x="4880129" y="4857"/>
                          <a:pt x="4942083" y="83705"/>
                          <a:pt x="4939554" y="183710"/>
                        </a:cubicBezTo>
                        <a:cubicBezTo>
                          <a:pt x="4951955" y="307312"/>
                          <a:pt x="4949697" y="526379"/>
                          <a:pt x="4939554" y="650264"/>
                        </a:cubicBezTo>
                        <a:cubicBezTo>
                          <a:pt x="4929411" y="774149"/>
                          <a:pt x="4929924" y="1009137"/>
                          <a:pt x="4939554" y="1147579"/>
                        </a:cubicBezTo>
                        <a:cubicBezTo>
                          <a:pt x="4949184" y="1286021"/>
                          <a:pt x="4929713" y="1444999"/>
                          <a:pt x="4939554" y="1721799"/>
                        </a:cubicBezTo>
                        <a:cubicBezTo>
                          <a:pt x="4937435" y="1831665"/>
                          <a:pt x="4850063" y="1910050"/>
                          <a:pt x="4755844" y="1905509"/>
                        </a:cubicBezTo>
                        <a:cubicBezTo>
                          <a:pt x="4552180" y="1904466"/>
                          <a:pt x="4264340" y="1902638"/>
                          <a:pt x="4011239" y="1905509"/>
                        </a:cubicBezTo>
                        <a:cubicBezTo>
                          <a:pt x="3758139" y="1908380"/>
                          <a:pt x="3581661" y="1908565"/>
                          <a:pt x="3358077" y="1905509"/>
                        </a:cubicBezTo>
                        <a:cubicBezTo>
                          <a:pt x="3134493" y="1902453"/>
                          <a:pt x="2915894" y="1908425"/>
                          <a:pt x="2796358" y="1905509"/>
                        </a:cubicBezTo>
                        <a:cubicBezTo>
                          <a:pt x="2676822" y="1902593"/>
                          <a:pt x="2206170" y="1875402"/>
                          <a:pt x="2051753" y="1905509"/>
                        </a:cubicBezTo>
                        <a:cubicBezTo>
                          <a:pt x="1897337" y="1935616"/>
                          <a:pt x="1684445" y="1914452"/>
                          <a:pt x="1398591" y="1905509"/>
                        </a:cubicBezTo>
                        <a:cubicBezTo>
                          <a:pt x="1112737" y="1896566"/>
                          <a:pt x="432691" y="1944315"/>
                          <a:pt x="183710" y="1905509"/>
                        </a:cubicBezTo>
                        <a:cubicBezTo>
                          <a:pt x="75257" y="1909969"/>
                          <a:pt x="9309" y="1822160"/>
                          <a:pt x="0" y="1721799"/>
                        </a:cubicBezTo>
                        <a:cubicBezTo>
                          <a:pt x="-3437" y="1494052"/>
                          <a:pt x="711" y="1445231"/>
                          <a:pt x="0" y="1193722"/>
                        </a:cubicBezTo>
                        <a:cubicBezTo>
                          <a:pt x="-711" y="942213"/>
                          <a:pt x="17347" y="848380"/>
                          <a:pt x="0" y="681025"/>
                        </a:cubicBezTo>
                        <a:cubicBezTo>
                          <a:pt x="-17347" y="513670"/>
                          <a:pt x="-8839" y="412882"/>
                          <a:pt x="0" y="183710"/>
                        </a:cubicBezTo>
                        <a:close/>
                      </a:path>
                      <a:path w="4939554" h="1905509" stroke="0" extrusionOk="0">
                        <a:moveTo>
                          <a:pt x="0" y="183710"/>
                        </a:moveTo>
                        <a:cubicBezTo>
                          <a:pt x="2042" y="77527"/>
                          <a:pt x="87038" y="-7406"/>
                          <a:pt x="183710" y="0"/>
                        </a:cubicBezTo>
                        <a:cubicBezTo>
                          <a:pt x="460509" y="-22021"/>
                          <a:pt x="722815" y="21607"/>
                          <a:pt x="882593" y="0"/>
                        </a:cubicBezTo>
                        <a:cubicBezTo>
                          <a:pt x="1042371" y="-21607"/>
                          <a:pt x="1283326" y="35015"/>
                          <a:pt x="1627198" y="0"/>
                        </a:cubicBezTo>
                        <a:cubicBezTo>
                          <a:pt x="1971071" y="-35015"/>
                          <a:pt x="2156443" y="-8954"/>
                          <a:pt x="2326081" y="0"/>
                        </a:cubicBezTo>
                        <a:cubicBezTo>
                          <a:pt x="2495719" y="8954"/>
                          <a:pt x="2711403" y="-22292"/>
                          <a:pt x="2979243" y="0"/>
                        </a:cubicBezTo>
                        <a:cubicBezTo>
                          <a:pt x="3247083" y="22292"/>
                          <a:pt x="3435458" y="-6656"/>
                          <a:pt x="3586684" y="0"/>
                        </a:cubicBezTo>
                        <a:cubicBezTo>
                          <a:pt x="3737910" y="6656"/>
                          <a:pt x="4487897" y="26336"/>
                          <a:pt x="4755844" y="0"/>
                        </a:cubicBezTo>
                        <a:cubicBezTo>
                          <a:pt x="4857442" y="16237"/>
                          <a:pt x="4935766" y="91519"/>
                          <a:pt x="4939554" y="183710"/>
                        </a:cubicBezTo>
                        <a:cubicBezTo>
                          <a:pt x="4925302" y="400968"/>
                          <a:pt x="4938634" y="567451"/>
                          <a:pt x="4939554" y="681025"/>
                        </a:cubicBezTo>
                        <a:cubicBezTo>
                          <a:pt x="4940474" y="794600"/>
                          <a:pt x="4964949" y="1041814"/>
                          <a:pt x="4939554" y="1193722"/>
                        </a:cubicBezTo>
                        <a:cubicBezTo>
                          <a:pt x="4914159" y="1345630"/>
                          <a:pt x="4941513" y="1552153"/>
                          <a:pt x="4939554" y="1721799"/>
                        </a:cubicBezTo>
                        <a:cubicBezTo>
                          <a:pt x="4921316" y="1819851"/>
                          <a:pt x="4863145" y="1914409"/>
                          <a:pt x="4755844" y="1905509"/>
                        </a:cubicBezTo>
                        <a:cubicBezTo>
                          <a:pt x="4483870" y="1910145"/>
                          <a:pt x="4277095" y="1879441"/>
                          <a:pt x="4011239" y="1905509"/>
                        </a:cubicBezTo>
                        <a:cubicBezTo>
                          <a:pt x="3745383" y="1931577"/>
                          <a:pt x="3624046" y="1885139"/>
                          <a:pt x="3495241" y="1905509"/>
                        </a:cubicBezTo>
                        <a:cubicBezTo>
                          <a:pt x="3366436" y="1925879"/>
                          <a:pt x="3146351" y="1902346"/>
                          <a:pt x="2887801" y="1905509"/>
                        </a:cubicBezTo>
                        <a:cubicBezTo>
                          <a:pt x="2629251" y="1908672"/>
                          <a:pt x="2456309" y="1906157"/>
                          <a:pt x="2188917" y="1905509"/>
                        </a:cubicBezTo>
                        <a:cubicBezTo>
                          <a:pt x="1921525" y="1904861"/>
                          <a:pt x="1866826" y="1899685"/>
                          <a:pt x="1627198" y="1905509"/>
                        </a:cubicBezTo>
                        <a:cubicBezTo>
                          <a:pt x="1387570" y="1911333"/>
                          <a:pt x="1069980" y="1889635"/>
                          <a:pt x="928315" y="1905509"/>
                        </a:cubicBezTo>
                        <a:cubicBezTo>
                          <a:pt x="786650" y="1921383"/>
                          <a:pt x="540790" y="1893889"/>
                          <a:pt x="183710" y="1905509"/>
                        </a:cubicBezTo>
                        <a:cubicBezTo>
                          <a:pt x="75239" y="1901425"/>
                          <a:pt x="1635" y="1812707"/>
                          <a:pt x="0" y="1721799"/>
                        </a:cubicBezTo>
                        <a:cubicBezTo>
                          <a:pt x="3519" y="1599569"/>
                          <a:pt x="-2770" y="1312131"/>
                          <a:pt x="0" y="1193722"/>
                        </a:cubicBezTo>
                        <a:cubicBezTo>
                          <a:pt x="2770" y="1075313"/>
                          <a:pt x="-8349" y="803859"/>
                          <a:pt x="0" y="696406"/>
                        </a:cubicBezTo>
                        <a:cubicBezTo>
                          <a:pt x="8349" y="588953"/>
                          <a:pt x="-18306" y="431263"/>
                          <a:pt x="0" y="183710"/>
                        </a:cubicBezTo>
                        <a:close/>
                      </a:path>
                    </a:pathLst>
                  </a:custGeom>
                  <ask:type>
                    <ask:lineSketchNone/>
                  </ask:type>
                </ask:lineSketchStyleProps>
              </a:ext>
            </a:extLst>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ctr" rtl="0">
              <a:spcBef>
                <a:spcPts val="0"/>
              </a:spcBef>
              <a:spcAft>
                <a:spcPts val="0"/>
              </a:spcAft>
              <a:buNone/>
            </a:pPr>
            <a:r>
              <a:rPr lang="en-US" sz="3600" b="1" dirty="0"/>
              <a:t>You are the boss of your body!</a:t>
            </a:r>
          </a:p>
          <a:p>
            <a:pPr marL="0" lvl="0" indent="0" algn="ctr" rtl="0">
              <a:spcBef>
                <a:spcPts val="0"/>
              </a:spcBef>
              <a:spcAft>
                <a:spcPts val="0"/>
              </a:spcAft>
              <a:buNone/>
            </a:pPr>
            <a:r>
              <a:rPr lang="en-US" sz="3600" b="1" dirty="0"/>
              <a:t>You can say no!</a:t>
            </a:r>
          </a:p>
        </p:txBody>
      </p:sp>
      <p:pic>
        <p:nvPicPr>
          <p:cNvPr id="4" name="Picture 3" descr="Background pattern&#10;&#10;Description automatically generated">
            <a:extLst>
              <a:ext uri="{FF2B5EF4-FFF2-40B4-BE49-F238E27FC236}">
                <a16:creationId xmlns:a16="http://schemas.microsoft.com/office/drawing/2014/main" id="{0E3E07E2-F1D2-4A93-9914-BA67E961EC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39" y="641350"/>
            <a:ext cx="1447617" cy="1414382"/>
          </a:xfrm>
          <a:prstGeom prst="rect">
            <a:avLst/>
          </a:prstGeom>
        </p:spPr>
      </p:pic>
      <p:pic>
        <p:nvPicPr>
          <p:cNvPr id="3" name="Picture 2" descr="A picture containing text, doll&#10;&#10;Description automatically generated">
            <a:extLst>
              <a:ext uri="{FF2B5EF4-FFF2-40B4-BE49-F238E27FC236}">
                <a16:creationId xmlns:a16="http://schemas.microsoft.com/office/drawing/2014/main" id="{B46FEA6C-7B5C-4662-9B0D-75D07C834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209" y="813420"/>
            <a:ext cx="1224267" cy="2854484"/>
          </a:xfrm>
          <a:prstGeom prst="rect">
            <a:avLst/>
          </a:prstGeom>
        </p:spPr>
      </p:pic>
      <p:pic>
        <p:nvPicPr>
          <p:cNvPr id="9" name="Picture 8" descr="A picture containing handwear, tableware&#10;&#10;Description automatically generated">
            <a:extLst>
              <a:ext uri="{FF2B5EF4-FFF2-40B4-BE49-F238E27FC236}">
                <a16:creationId xmlns:a16="http://schemas.microsoft.com/office/drawing/2014/main" id="{7FB61B57-7254-422E-83F8-5DF17CD57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099" y="3922704"/>
            <a:ext cx="1393436" cy="2082800"/>
          </a:xfrm>
          <a:prstGeom prst="rect">
            <a:avLst/>
          </a:prstGeom>
        </p:spPr>
      </p:pic>
    </p:spTree>
    <p:extLst>
      <p:ext uri="{BB962C8B-B14F-4D97-AF65-F5344CB8AC3E}">
        <p14:creationId xmlns:p14="http://schemas.microsoft.com/office/powerpoint/2010/main" val="46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067001" y="655805"/>
            <a:ext cx="6830260" cy="756536"/>
          </a:xfrm>
          <a:solidFill>
            <a:schemeClr val="bg1"/>
          </a:solidFill>
          <a:ln w="19050">
            <a:solidFill>
              <a:schemeClr val="accent5">
                <a:lumMod val="50000"/>
              </a:schemeClr>
            </a:solidFill>
            <a:extLst>
              <a:ext uri="{C807C97D-BFC1-408E-A445-0C87EB9F89A2}">
                <ask:lineSketchStyleProps xmlns:ask="http://schemas.microsoft.com/office/drawing/2018/sketchyshapes" sd="2281212947">
                  <a:custGeom>
                    <a:avLst/>
                    <a:gdLst>
                      <a:gd name="connsiteX0" fmla="*/ 0 w 6830260"/>
                      <a:gd name="connsiteY0" fmla="*/ 72938 h 756536"/>
                      <a:gd name="connsiteX1" fmla="*/ 72938 w 6830260"/>
                      <a:gd name="connsiteY1" fmla="*/ 0 h 756536"/>
                      <a:gd name="connsiteX2" fmla="*/ 429438 w 6830260"/>
                      <a:gd name="connsiteY2" fmla="*/ 0 h 756536"/>
                      <a:gd name="connsiteX3" fmla="*/ 919627 w 6830260"/>
                      <a:gd name="connsiteY3" fmla="*/ 0 h 756536"/>
                      <a:gd name="connsiteX4" fmla="*/ 1610346 w 6830260"/>
                      <a:gd name="connsiteY4" fmla="*/ 0 h 756536"/>
                      <a:gd name="connsiteX5" fmla="*/ 2167378 w 6830260"/>
                      <a:gd name="connsiteY5" fmla="*/ 0 h 756536"/>
                      <a:gd name="connsiteX6" fmla="*/ 2724410 w 6830260"/>
                      <a:gd name="connsiteY6" fmla="*/ 0 h 756536"/>
                      <a:gd name="connsiteX7" fmla="*/ 3348286 w 6830260"/>
                      <a:gd name="connsiteY7" fmla="*/ 0 h 756536"/>
                      <a:gd name="connsiteX8" fmla="*/ 3905318 w 6830260"/>
                      <a:gd name="connsiteY8" fmla="*/ 0 h 756536"/>
                      <a:gd name="connsiteX9" fmla="*/ 4328662 w 6830260"/>
                      <a:gd name="connsiteY9" fmla="*/ 0 h 756536"/>
                      <a:gd name="connsiteX10" fmla="*/ 5019382 w 6830260"/>
                      <a:gd name="connsiteY10" fmla="*/ 0 h 756536"/>
                      <a:gd name="connsiteX11" fmla="*/ 5576414 w 6830260"/>
                      <a:gd name="connsiteY11" fmla="*/ 0 h 756536"/>
                      <a:gd name="connsiteX12" fmla="*/ 6200290 w 6830260"/>
                      <a:gd name="connsiteY12" fmla="*/ 0 h 756536"/>
                      <a:gd name="connsiteX13" fmla="*/ 6757322 w 6830260"/>
                      <a:gd name="connsiteY13" fmla="*/ 0 h 756536"/>
                      <a:gd name="connsiteX14" fmla="*/ 6830260 w 6830260"/>
                      <a:gd name="connsiteY14" fmla="*/ 72938 h 756536"/>
                      <a:gd name="connsiteX15" fmla="*/ 6830260 w 6830260"/>
                      <a:gd name="connsiteY15" fmla="*/ 372161 h 756536"/>
                      <a:gd name="connsiteX16" fmla="*/ 6830260 w 6830260"/>
                      <a:gd name="connsiteY16" fmla="*/ 683598 h 756536"/>
                      <a:gd name="connsiteX17" fmla="*/ 6757322 w 6830260"/>
                      <a:gd name="connsiteY17" fmla="*/ 756536 h 756536"/>
                      <a:gd name="connsiteX18" fmla="*/ 6267134 w 6830260"/>
                      <a:gd name="connsiteY18" fmla="*/ 756536 h 756536"/>
                      <a:gd name="connsiteX19" fmla="*/ 5910633 w 6830260"/>
                      <a:gd name="connsiteY19" fmla="*/ 756536 h 756536"/>
                      <a:gd name="connsiteX20" fmla="*/ 5487289 w 6830260"/>
                      <a:gd name="connsiteY20" fmla="*/ 756536 h 756536"/>
                      <a:gd name="connsiteX21" fmla="*/ 5130789 w 6830260"/>
                      <a:gd name="connsiteY21" fmla="*/ 756536 h 756536"/>
                      <a:gd name="connsiteX22" fmla="*/ 4506913 w 6830260"/>
                      <a:gd name="connsiteY22" fmla="*/ 756536 h 756536"/>
                      <a:gd name="connsiteX23" fmla="*/ 3949881 w 6830260"/>
                      <a:gd name="connsiteY23" fmla="*/ 756536 h 756536"/>
                      <a:gd name="connsiteX24" fmla="*/ 3459693 w 6830260"/>
                      <a:gd name="connsiteY24" fmla="*/ 756536 h 756536"/>
                      <a:gd name="connsiteX25" fmla="*/ 2835817 w 6830260"/>
                      <a:gd name="connsiteY25" fmla="*/ 756536 h 756536"/>
                      <a:gd name="connsiteX26" fmla="*/ 2278785 w 6830260"/>
                      <a:gd name="connsiteY26" fmla="*/ 756536 h 756536"/>
                      <a:gd name="connsiteX27" fmla="*/ 1922284 w 6830260"/>
                      <a:gd name="connsiteY27" fmla="*/ 756536 h 756536"/>
                      <a:gd name="connsiteX28" fmla="*/ 1298408 w 6830260"/>
                      <a:gd name="connsiteY28" fmla="*/ 756536 h 756536"/>
                      <a:gd name="connsiteX29" fmla="*/ 741376 w 6830260"/>
                      <a:gd name="connsiteY29" fmla="*/ 756536 h 756536"/>
                      <a:gd name="connsiteX30" fmla="*/ 72938 w 6830260"/>
                      <a:gd name="connsiteY30" fmla="*/ 756536 h 756536"/>
                      <a:gd name="connsiteX31" fmla="*/ 0 w 6830260"/>
                      <a:gd name="connsiteY31" fmla="*/ 683598 h 756536"/>
                      <a:gd name="connsiteX32" fmla="*/ 0 w 6830260"/>
                      <a:gd name="connsiteY32" fmla="*/ 390481 h 756536"/>
                      <a:gd name="connsiteX33" fmla="*/ 0 w 6830260"/>
                      <a:gd name="connsiteY33" fmla="*/ 72938 h 7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30260" h="756536" fill="none" extrusionOk="0">
                        <a:moveTo>
                          <a:pt x="0" y="72938"/>
                        </a:moveTo>
                        <a:cubicBezTo>
                          <a:pt x="4333" y="33577"/>
                          <a:pt x="38382" y="3296"/>
                          <a:pt x="72938" y="0"/>
                        </a:cubicBezTo>
                        <a:cubicBezTo>
                          <a:pt x="235848" y="-29094"/>
                          <a:pt x="291000" y="22262"/>
                          <a:pt x="429438" y="0"/>
                        </a:cubicBezTo>
                        <a:cubicBezTo>
                          <a:pt x="567876" y="-22262"/>
                          <a:pt x="694576" y="10636"/>
                          <a:pt x="919627" y="0"/>
                        </a:cubicBezTo>
                        <a:cubicBezTo>
                          <a:pt x="1144678" y="-10636"/>
                          <a:pt x="1471218" y="45613"/>
                          <a:pt x="1610346" y="0"/>
                        </a:cubicBezTo>
                        <a:cubicBezTo>
                          <a:pt x="1749474" y="-45613"/>
                          <a:pt x="1901333" y="58169"/>
                          <a:pt x="2167378" y="0"/>
                        </a:cubicBezTo>
                        <a:cubicBezTo>
                          <a:pt x="2433423" y="-58169"/>
                          <a:pt x="2526732" y="48200"/>
                          <a:pt x="2724410" y="0"/>
                        </a:cubicBezTo>
                        <a:cubicBezTo>
                          <a:pt x="2922088" y="-48200"/>
                          <a:pt x="3071874" y="23380"/>
                          <a:pt x="3348286" y="0"/>
                        </a:cubicBezTo>
                        <a:cubicBezTo>
                          <a:pt x="3624698" y="-23380"/>
                          <a:pt x="3730047" y="25877"/>
                          <a:pt x="3905318" y="0"/>
                        </a:cubicBezTo>
                        <a:cubicBezTo>
                          <a:pt x="4080589" y="-25877"/>
                          <a:pt x="4154092" y="22549"/>
                          <a:pt x="4328662" y="0"/>
                        </a:cubicBezTo>
                        <a:cubicBezTo>
                          <a:pt x="4503232" y="-22549"/>
                          <a:pt x="4851699" y="67907"/>
                          <a:pt x="5019382" y="0"/>
                        </a:cubicBezTo>
                        <a:cubicBezTo>
                          <a:pt x="5187065" y="-67907"/>
                          <a:pt x="5340111" y="51910"/>
                          <a:pt x="5576414" y="0"/>
                        </a:cubicBezTo>
                        <a:cubicBezTo>
                          <a:pt x="5812717" y="-51910"/>
                          <a:pt x="5966937" y="65998"/>
                          <a:pt x="6200290" y="0"/>
                        </a:cubicBezTo>
                        <a:cubicBezTo>
                          <a:pt x="6433643" y="-65998"/>
                          <a:pt x="6576881" y="41593"/>
                          <a:pt x="6757322" y="0"/>
                        </a:cubicBezTo>
                        <a:cubicBezTo>
                          <a:pt x="6801191" y="1174"/>
                          <a:pt x="6829104" y="26620"/>
                          <a:pt x="6830260" y="72938"/>
                        </a:cubicBezTo>
                        <a:cubicBezTo>
                          <a:pt x="6847513" y="190870"/>
                          <a:pt x="6816992" y="282935"/>
                          <a:pt x="6830260" y="372161"/>
                        </a:cubicBezTo>
                        <a:cubicBezTo>
                          <a:pt x="6843528" y="461387"/>
                          <a:pt x="6827693" y="602671"/>
                          <a:pt x="6830260" y="683598"/>
                        </a:cubicBezTo>
                        <a:cubicBezTo>
                          <a:pt x="6828671" y="719155"/>
                          <a:pt x="6792302" y="758700"/>
                          <a:pt x="6757322" y="756536"/>
                        </a:cubicBezTo>
                        <a:cubicBezTo>
                          <a:pt x="6616487" y="772861"/>
                          <a:pt x="6464382" y="730020"/>
                          <a:pt x="6267134" y="756536"/>
                        </a:cubicBezTo>
                        <a:cubicBezTo>
                          <a:pt x="6069886" y="783052"/>
                          <a:pt x="6078698" y="750366"/>
                          <a:pt x="5910633" y="756536"/>
                        </a:cubicBezTo>
                        <a:cubicBezTo>
                          <a:pt x="5742568" y="762706"/>
                          <a:pt x="5611323" y="712343"/>
                          <a:pt x="5487289" y="756536"/>
                        </a:cubicBezTo>
                        <a:cubicBezTo>
                          <a:pt x="5363255" y="800729"/>
                          <a:pt x="5242388" y="728962"/>
                          <a:pt x="5130789" y="756536"/>
                        </a:cubicBezTo>
                        <a:cubicBezTo>
                          <a:pt x="5019190" y="784110"/>
                          <a:pt x="4768694" y="704171"/>
                          <a:pt x="4506913" y="756536"/>
                        </a:cubicBezTo>
                        <a:cubicBezTo>
                          <a:pt x="4245132" y="808901"/>
                          <a:pt x="4127851" y="746627"/>
                          <a:pt x="3949881" y="756536"/>
                        </a:cubicBezTo>
                        <a:cubicBezTo>
                          <a:pt x="3771911" y="766445"/>
                          <a:pt x="3673362" y="738532"/>
                          <a:pt x="3459693" y="756536"/>
                        </a:cubicBezTo>
                        <a:cubicBezTo>
                          <a:pt x="3246024" y="774540"/>
                          <a:pt x="3062425" y="753435"/>
                          <a:pt x="2835817" y="756536"/>
                        </a:cubicBezTo>
                        <a:cubicBezTo>
                          <a:pt x="2609209" y="759637"/>
                          <a:pt x="2396388" y="693762"/>
                          <a:pt x="2278785" y="756536"/>
                        </a:cubicBezTo>
                        <a:cubicBezTo>
                          <a:pt x="2161182" y="819310"/>
                          <a:pt x="2040172" y="713835"/>
                          <a:pt x="1922284" y="756536"/>
                        </a:cubicBezTo>
                        <a:cubicBezTo>
                          <a:pt x="1804396" y="799237"/>
                          <a:pt x="1465586" y="700853"/>
                          <a:pt x="1298408" y="756536"/>
                        </a:cubicBezTo>
                        <a:cubicBezTo>
                          <a:pt x="1131230" y="812219"/>
                          <a:pt x="995228" y="711681"/>
                          <a:pt x="741376" y="756536"/>
                        </a:cubicBezTo>
                        <a:cubicBezTo>
                          <a:pt x="487524" y="801391"/>
                          <a:pt x="294865" y="744131"/>
                          <a:pt x="72938" y="756536"/>
                        </a:cubicBezTo>
                        <a:cubicBezTo>
                          <a:pt x="27581" y="761017"/>
                          <a:pt x="5302" y="721425"/>
                          <a:pt x="0" y="683598"/>
                        </a:cubicBezTo>
                        <a:cubicBezTo>
                          <a:pt x="-24358" y="567181"/>
                          <a:pt x="11402" y="515495"/>
                          <a:pt x="0" y="390481"/>
                        </a:cubicBezTo>
                        <a:cubicBezTo>
                          <a:pt x="-11402" y="265467"/>
                          <a:pt x="8809" y="144821"/>
                          <a:pt x="0" y="72938"/>
                        </a:cubicBezTo>
                        <a:close/>
                      </a:path>
                      <a:path w="6830260" h="756536" stroke="0" extrusionOk="0">
                        <a:moveTo>
                          <a:pt x="0" y="72938"/>
                        </a:moveTo>
                        <a:cubicBezTo>
                          <a:pt x="4264" y="22794"/>
                          <a:pt x="35705" y="-4718"/>
                          <a:pt x="72938" y="0"/>
                        </a:cubicBezTo>
                        <a:cubicBezTo>
                          <a:pt x="367645" y="-41507"/>
                          <a:pt x="388116" y="12370"/>
                          <a:pt x="696814" y="0"/>
                        </a:cubicBezTo>
                        <a:cubicBezTo>
                          <a:pt x="1005512" y="-12370"/>
                          <a:pt x="1104170" y="59486"/>
                          <a:pt x="1387534" y="0"/>
                        </a:cubicBezTo>
                        <a:cubicBezTo>
                          <a:pt x="1670898" y="-59486"/>
                          <a:pt x="1825970" y="28077"/>
                          <a:pt x="2011409" y="0"/>
                        </a:cubicBezTo>
                        <a:cubicBezTo>
                          <a:pt x="2196849" y="-28077"/>
                          <a:pt x="2307875" y="29632"/>
                          <a:pt x="2568441" y="0"/>
                        </a:cubicBezTo>
                        <a:cubicBezTo>
                          <a:pt x="2829007" y="-29632"/>
                          <a:pt x="2881822" y="45146"/>
                          <a:pt x="3058630" y="0"/>
                        </a:cubicBezTo>
                        <a:cubicBezTo>
                          <a:pt x="3235438" y="-45146"/>
                          <a:pt x="3496381" y="3236"/>
                          <a:pt x="3682505" y="0"/>
                        </a:cubicBezTo>
                        <a:cubicBezTo>
                          <a:pt x="3868630" y="-3236"/>
                          <a:pt x="3958829" y="7680"/>
                          <a:pt x="4172694" y="0"/>
                        </a:cubicBezTo>
                        <a:cubicBezTo>
                          <a:pt x="4386559" y="-7680"/>
                          <a:pt x="4430176" y="36657"/>
                          <a:pt x="4662882" y="0"/>
                        </a:cubicBezTo>
                        <a:cubicBezTo>
                          <a:pt x="4895588" y="-36657"/>
                          <a:pt x="5025169" y="49381"/>
                          <a:pt x="5153070" y="0"/>
                        </a:cubicBezTo>
                        <a:cubicBezTo>
                          <a:pt x="5280971" y="-49381"/>
                          <a:pt x="5479654" y="27522"/>
                          <a:pt x="5710102" y="0"/>
                        </a:cubicBezTo>
                        <a:cubicBezTo>
                          <a:pt x="5940550" y="-27522"/>
                          <a:pt x="6297302" y="95432"/>
                          <a:pt x="6757322" y="0"/>
                        </a:cubicBezTo>
                        <a:cubicBezTo>
                          <a:pt x="6794047" y="-665"/>
                          <a:pt x="6835650" y="40868"/>
                          <a:pt x="6830260" y="72938"/>
                        </a:cubicBezTo>
                        <a:cubicBezTo>
                          <a:pt x="6848135" y="191031"/>
                          <a:pt x="6796038" y="265773"/>
                          <a:pt x="6830260" y="390481"/>
                        </a:cubicBezTo>
                        <a:cubicBezTo>
                          <a:pt x="6864482" y="515189"/>
                          <a:pt x="6809464" y="615340"/>
                          <a:pt x="6830260" y="683598"/>
                        </a:cubicBezTo>
                        <a:cubicBezTo>
                          <a:pt x="6832445" y="723392"/>
                          <a:pt x="6797147" y="752295"/>
                          <a:pt x="6757322" y="756536"/>
                        </a:cubicBezTo>
                        <a:cubicBezTo>
                          <a:pt x="6495965" y="790619"/>
                          <a:pt x="6350221" y="728323"/>
                          <a:pt x="6200290" y="756536"/>
                        </a:cubicBezTo>
                        <a:cubicBezTo>
                          <a:pt x="6050359" y="784749"/>
                          <a:pt x="5772253" y="716986"/>
                          <a:pt x="5576414" y="756536"/>
                        </a:cubicBezTo>
                        <a:cubicBezTo>
                          <a:pt x="5380575" y="796086"/>
                          <a:pt x="5316556" y="730409"/>
                          <a:pt x="5219914" y="756536"/>
                        </a:cubicBezTo>
                        <a:cubicBezTo>
                          <a:pt x="5123272" y="782663"/>
                          <a:pt x="4919937" y="736436"/>
                          <a:pt x="4662882" y="756536"/>
                        </a:cubicBezTo>
                        <a:cubicBezTo>
                          <a:pt x="4405827" y="776636"/>
                          <a:pt x="4423159" y="751280"/>
                          <a:pt x="4306381" y="756536"/>
                        </a:cubicBezTo>
                        <a:cubicBezTo>
                          <a:pt x="4189603" y="761792"/>
                          <a:pt x="4062479" y="715264"/>
                          <a:pt x="3949881" y="756536"/>
                        </a:cubicBezTo>
                        <a:cubicBezTo>
                          <a:pt x="3837283" y="797808"/>
                          <a:pt x="3659942" y="742269"/>
                          <a:pt x="3459693" y="756536"/>
                        </a:cubicBezTo>
                        <a:cubicBezTo>
                          <a:pt x="3259444" y="770803"/>
                          <a:pt x="3214691" y="723981"/>
                          <a:pt x="3103192" y="756536"/>
                        </a:cubicBezTo>
                        <a:cubicBezTo>
                          <a:pt x="2991693" y="789091"/>
                          <a:pt x="2581912" y="711781"/>
                          <a:pt x="2412472" y="756536"/>
                        </a:cubicBezTo>
                        <a:cubicBezTo>
                          <a:pt x="2243032" y="801291"/>
                          <a:pt x="2195259" y="717618"/>
                          <a:pt x="2055972" y="756536"/>
                        </a:cubicBezTo>
                        <a:cubicBezTo>
                          <a:pt x="1916685" y="795454"/>
                          <a:pt x="1735100" y="743527"/>
                          <a:pt x="1565784" y="756536"/>
                        </a:cubicBezTo>
                        <a:cubicBezTo>
                          <a:pt x="1396468" y="769545"/>
                          <a:pt x="1192139" y="695711"/>
                          <a:pt x="1008752" y="756536"/>
                        </a:cubicBezTo>
                        <a:cubicBezTo>
                          <a:pt x="825365" y="817361"/>
                          <a:pt x="450701" y="665164"/>
                          <a:pt x="72938" y="756536"/>
                        </a:cubicBezTo>
                        <a:cubicBezTo>
                          <a:pt x="35684" y="757701"/>
                          <a:pt x="4794" y="722875"/>
                          <a:pt x="0" y="683598"/>
                        </a:cubicBezTo>
                        <a:cubicBezTo>
                          <a:pt x="-14248" y="545201"/>
                          <a:pt x="3114" y="470671"/>
                          <a:pt x="0" y="384375"/>
                        </a:cubicBezTo>
                        <a:cubicBezTo>
                          <a:pt x="-3114" y="298079"/>
                          <a:pt x="24515" y="178815"/>
                          <a:pt x="0" y="72938"/>
                        </a:cubicBezTo>
                        <a:close/>
                      </a:path>
                    </a:pathLst>
                  </a:custGeom>
                  <ask:type>
                    <ask:lineSketchNone/>
                  </ask:type>
                </ask:lineSketchStyleProps>
              </a:ext>
            </a:extLst>
          </a:ln>
        </p:spPr>
        <p:txBody>
          <a:bodyPr/>
          <a:lstStyle/>
          <a:p>
            <a:r>
              <a:rPr lang="en-GB" b="1" dirty="0">
                <a:solidFill>
                  <a:schemeClr val="accent2">
                    <a:lumMod val="75000"/>
                  </a:schemeClr>
                </a:solidFill>
              </a:rPr>
              <a:t>Being the Boss of Your Body</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285749" y="1961348"/>
            <a:ext cx="5921877" cy="907353"/>
          </a:xfrm>
          <a:prstGeom prst="roundRect">
            <a:avLst>
              <a:gd name="adj" fmla="val 9641"/>
            </a:avLst>
          </a:prstGeom>
          <a:solidFill>
            <a:schemeClr val="accent3">
              <a:lumMod val="20000"/>
              <a:lumOff val="80000"/>
            </a:schemeClr>
          </a:solidFill>
          <a:ln w="1905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7"/>
                      <a:gd name="connsiteY0" fmla="*/ 87478 h 907353"/>
                      <a:gd name="connsiteX1" fmla="*/ 87478 w 5921877"/>
                      <a:gd name="connsiteY1" fmla="*/ 0 h 907353"/>
                      <a:gd name="connsiteX2" fmla="*/ 840963 w 5921877"/>
                      <a:gd name="connsiteY2" fmla="*/ 0 h 907353"/>
                      <a:gd name="connsiteX3" fmla="*/ 1307102 w 5921877"/>
                      <a:gd name="connsiteY3" fmla="*/ 0 h 907353"/>
                      <a:gd name="connsiteX4" fmla="*/ 1773241 w 5921877"/>
                      <a:gd name="connsiteY4" fmla="*/ 0 h 907353"/>
                      <a:gd name="connsiteX5" fmla="*/ 2526727 w 5921877"/>
                      <a:gd name="connsiteY5" fmla="*/ 0 h 907353"/>
                      <a:gd name="connsiteX6" fmla="*/ 2992866 w 5921877"/>
                      <a:gd name="connsiteY6" fmla="*/ 0 h 907353"/>
                      <a:gd name="connsiteX7" fmla="*/ 3688882 w 5921877"/>
                      <a:gd name="connsiteY7" fmla="*/ 0 h 907353"/>
                      <a:gd name="connsiteX8" fmla="*/ 4384898 w 5921877"/>
                      <a:gd name="connsiteY8" fmla="*/ 0 h 907353"/>
                      <a:gd name="connsiteX9" fmla="*/ 4851037 w 5921877"/>
                      <a:gd name="connsiteY9" fmla="*/ 0 h 907353"/>
                      <a:gd name="connsiteX10" fmla="*/ 5834399 w 5921877"/>
                      <a:gd name="connsiteY10" fmla="*/ 0 h 907353"/>
                      <a:gd name="connsiteX11" fmla="*/ 5921877 w 5921877"/>
                      <a:gd name="connsiteY11" fmla="*/ 87478 h 907353"/>
                      <a:gd name="connsiteX12" fmla="*/ 5921877 w 5921877"/>
                      <a:gd name="connsiteY12" fmla="*/ 468324 h 907353"/>
                      <a:gd name="connsiteX13" fmla="*/ 5921877 w 5921877"/>
                      <a:gd name="connsiteY13" fmla="*/ 819875 h 907353"/>
                      <a:gd name="connsiteX14" fmla="*/ 5834399 w 5921877"/>
                      <a:gd name="connsiteY14" fmla="*/ 907353 h 907353"/>
                      <a:gd name="connsiteX15" fmla="*/ 5138383 w 5921877"/>
                      <a:gd name="connsiteY15" fmla="*/ 907353 h 907353"/>
                      <a:gd name="connsiteX16" fmla="*/ 4499836 w 5921877"/>
                      <a:gd name="connsiteY16" fmla="*/ 907353 h 907353"/>
                      <a:gd name="connsiteX17" fmla="*/ 3803820 w 5921877"/>
                      <a:gd name="connsiteY17" fmla="*/ 907353 h 907353"/>
                      <a:gd name="connsiteX18" fmla="*/ 3050335 w 5921877"/>
                      <a:gd name="connsiteY18" fmla="*/ 907353 h 907353"/>
                      <a:gd name="connsiteX19" fmla="*/ 2584196 w 5921877"/>
                      <a:gd name="connsiteY19" fmla="*/ 907353 h 907353"/>
                      <a:gd name="connsiteX20" fmla="*/ 1945649 w 5921877"/>
                      <a:gd name="connsiteY20" fmla="*/ 907353 h 907353"/>
                      <a:gd name="connsiteX21" fmla="*/ 1307102 w 5921877"/>
                      <a:gd name="connsiteY21" fmla="*/ 907353 h 907353"/>
                      <a:gd name="connsiteX22" fmla="*/ 726025 w 5921877"/>
                      <a:gd name="connsiteY22" fmla="*/ 907353 h 907353"/>
                      <a:gd name="connsiteX23" fmla="*/ 87478 w 5921877"/>
                      <a:gd name="connsiteY23" fmla="*/ 907353 h 907353"/>
                      <a:gd name="connsiteX24" fmla="*/ 0 w 5921877"/>
                      <a:gd name="connsiteY24" fmla="*/ 819875 h 907353"/>
                      <a:gd name="connsiteX25" fmla="*/ 0 w 5921877"/>
                      <a:gd name="connsiteY25" fmla="*/ 446353 h 907353"/>
                      <a:gd name="connsiteX26" fmla="*/ 0 w 5921877"/>
                      <a:gd name="connsiteY26" fmla="*/ 87478 h 9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1877" h="907353" fill="none" extrusionOk="0">
                        <a:moveTo>
                          <a:pt x="0" y="87478"/>
                        </a:moveTo>
                        <a:cubicBezTo>
                          <a:pt x="-2661" y="39342"/>
                          <a:pt x="37914" y="176"/>
                          <a:pt x="87478" y="0"/>
                        </a:cubicBezTo>
                        <a:cubicBezTo>
                          <a:pt x="334010" y="-11197"/>
                          <a:pt x="535331" y="-20328"/>
                          <a:pt x="840963" y="0"/>
                        </a:cubicBezTo>
                        <a:cubicBezTo>
                          <a:pt x="1146596" y="20328"/>
                          <a:pt x="1149481" y="-8004"/>
                          <a:pt x="1307102" y="0"/>
                        </a:cubicBezTo>
                        <a:cubicBezTo>
                          <a:pt x="1464723" y="8004"/>
                          <a:pt x="1573879" y="21426"/>
                          <a:pt x="1773241" y="0"/>
                        </a:cubicBezTo>
                        <a:cubicBezTo>
                          <a:pt x="1972603" y="-21426"/>
                          <a:pt x="2331054" y="-36506"/>
                          <a:pt x="2526727" y="0"/>
                        </a:cubicBezTo>
                        <a:cubicBezTo>
                          <a:pt x="2722400" y="36506"/>
                          <a:pt x="2802712" y="576"/>
                          <a:pt x="2992866" y="0"/>
                        </a:cubicBezTo>
                        <a:cubicBezTo>
                          <a:pt x="3183020" y="-576"/>
                          <a:pt x="3502901" y="-22895"/>
                          <a:pt x="3688882" y="0"/>
                        </a:cubicBezTo>
                        <a:cubicBezTo>
                          <a:pt x="3874863" y="22895"/>
                          <a:pt x="4081586" y="-1430"/>
                          <a:pt x="4384898" y="0"/>
                        </a:cubicBezTo>
                        <a:cubicBezTo>
                          <a:pt x="4688210" y="1430"/>
                          <a:pt x="4646443" y="-17524"/>
                          <a:pt x="4851037" y="0"/>
                        </a:cubicBezTo>
                        <a:cubicBezTo>
                          <a:pt x="5055631" y="17524"/>
                          <a:pt x="5390154" y="26430"/>
                          <a:pt x="5834399" y="0"/>
                        </a:cubicBezTo>
                        <a:cubicBezTo>
                          <a:pt x="5883581" y="-1396"/>
                          <a:pt x="5913779" y="34708"/>
                          <a:pt x="5921877" y="87478"/>
                        </a:cubicBezTo>
                        <a:cubicBezTo>
                          <a:pt x="5922762" y="251881"/>
                          <a:pt x="5921585" y="379077"/>
                          <a:pt x="5921877" y="468324"/>
                        </a:cubicBezTo>
                        <a:cubicBezTo>
                          <a:pt x="5922169" y="557571"/>
                          <a:pt x="5925426" y="722281"/>
                          <a:pt x="5921877" y="819875"/>
                        </a:cubicBezTo>
                        <a:cubicBezTo>
                          <a:pt x="5926413" y="868675"/>
                          <a:pt x="5888298" y="915354"/>
                          <a:pt x="5834399" y="907353"/>
                        </a:cubicBezTo>
                        <a:cubicBezTo>
                          <a:pt x="5555800" y="937058"/>
                          <a:pt x="5286407" y="913757"/>
                          <a:pt x="5138383" y="907353"/>
                        </a:cubicBezTo>
                        <a:cubicBezTo>
                          <a:pt x="4990359" y="900949"/>
                          <a:pt x="4730484" y="919949"/>
                          <a:pt x="4499836" y="907353"/>
                        </a:cubicBezTo>
                        <a:cubicBezTo>
                          <a:pt x="4269188" y="894757"/>
                          <a:pt x="4086340" y="909949"/>
                          <a:pt x="3803820" y="907353"/>
                        </a:cubicBezTo>
                        <a:cubicBezTo>
                          <a:pt x="3521300" y="904757"/>
                          <a:pt x="3205326" y="928104"/>
                          <a:pt x="3050335" y="907353"/>
                        </a:cubicBezTo>
                        <a:cubicBezTo>
                          <a:pt x="2895344" y="886602"/>
                          <a:pt x="2779889" y="921331"/>
                          <a:pt x="2584196" y="907353"/>
                        </a:cubicBezTo>
                        <a:cubicBezTo>
                          <a:pt x="2388503" y="893375"/>
                          <a:pt x="2147696" y="905298"/>
                          <a:pt x="1945649" y="907353"/>
                        </a:cubicBezTo>
                        <a:cubicBezTo>
                          <a:pt x="1743602" y="909408"/>
                          <a:pt x="1553880" y="881345"/>
                          <a:pt x="1307102" y="907353"/>
                        </a:cubicBezTo>
                        <a:cubicBezTo>
                          <a:pt x="1060324" y="933361"/>
                          <a:pt x="985070" y="884374"/>
                          <a:pt x="726025" y="907353"/>
                        </a:cubicBezTo>
                        <a:cubicBezTo>
                          <a:pt x="466980" y="930332"/>
                          <a:pt x="301379" y="896465"/>
                          <a:pt x="87478" y="907353"/>
                        </a:cubicBezTo>
                        <a:cubicBezTo>
                          <a:pt x="44494" y="904668"/>
                          <a:pt x="-1220" y="866158"/>
                          <a:pt x="0" y="819875"/>
                        </a:cubicBezTo>
                        <a:cubicBezTo>
                          <a:pt x="4588" y="633761"/>
                          <a:pt x="15321" y="598639"/>
                          <a:pt x="0" y="446353"/>
                        </a:cubicBezTo>
                        <a:cubicBezTo>
                          <a:pt x="-15321" y="294067"/>
                          <a:pt x="-15957" y="191709"/>
                          <a:pt x="0" y="87478"/>
                        </a:cubicBezTo>
                        <a:close/>
                      </a:path>
                      <a:path w="5921877" h="907353" stroke="0" extrusionOk="0">
                        <a:moveTo>
                          <a:pt x="0" y="87478"/>
                        </a:moveTo>
                        <a:cubicBezTo>
                          <a:pt x="4733" y="28220"/>
                          <a:pt x="44619" y="-8438"/>
                          <a:pt x="87478" y="0"/>
                        </a:cubicBezTo>
                        <a:cubicBezTo>
                          <a:pt x="239387" y="-30468"/>
                          <a:pt x="614035" y="-12709"/>
                          <a:pt x="783494" y="0"/>
                        </a:cubicBezTo>
                        <a:cubicBezTo>
                          <a:pt x="952953" y="12709"/>
                          <a:pt x="1185672" y="2665"/>
                          <a:pt x="1536979" y="0"/>
                        </a:cubicBezTo>
                        <a:cubicBezTo>
                          <a:pt x="1888286" y="-2665"/>
                          <a:pt x="1910237" y="-14211"/>
                          <a:pt x="2232995" y="0"/>
                        </a:cubicBezTo>
                        <a:cubicBezTo>
                          <a:pt x="2555753" y="14211"/>
                          <a:pt x="2567690" y="-432"/>
                          <a:pt x="2871542" y="0"/>
                        </a:cubicBezTo>
                        <a:cubicBezTo>
                          <a:pt x="3175394" y="432"/>
                          <a:pt x="3300193" y="5636"/>
                          <a:pt x="3452620" y="0"/>
                        </a:cubicBezTo>
                        <a:cubicBezTo>
                          <a:pt x="3605047" y="-5636"/>
                          <a:pt x="3906592" y="-633"/>
                          <a:pt x="4148636" y="0"/>
                        </a:cubicBezTo>
                        <a:cubicBezTo>
                          <a:pt x="4390680" y="633"/>
                          <a:pt x="4537426" y="-13460"/>
                          <a:pt x="4729713" y="0"/>
                        </a:cubicBezTo>
                        <a:cubicBezTo>
                          <a:pt x="4922000" y="13460"/>
                          <a:pt x="5489531" y="49882"/>
                          <a:pt x="5834399" y="0"/>
                        </a:cubicBezTo>
                        <a:cubicBezTo>
                          <a:pt x="5884720" y="7574"/>
                          <a:pt x="5926361" y="34395"/>
                          <a:pt x="5921877" y="87478"/>
                        </a:cubicBezTo>
                        <a:cubicBezTo>
                          <a:pt x="5906195" y="248336"/>
                          <a:pt x="5923420" y="292021"/>
                          <a:pt x="5921877" y="439029"/>
                        </a:cubicBezTo>
                        <a:cubicBezTo>
                          <a:pt x="5920334" y="586037"/>
                          <a:pt x="5923199" y="716267"/>
                          <a:pt x="5921877" y="819875"/>
                        </a:cubicBezTo>
                        <a:cubicBezTo>
                          <a:pt x="5921710" y="877663"/>
                          <a:pt x="5885225" y="896048"/>
                          <a:pt x="5834399" y="907353"/>
                        </a:cubicBezTo>
                        <a:cubicBezTo>
                          <a:pt x="5598556" y="926234"/>
                          <a:pt x="5387056" y="904110"/>
                          <a:pt x="5138383" y="907353"/>
                        </a:cubicBezTo>
                        <a:cubicBezTo>
                          <a:pt x="4889710" y="910596"/>
                          <a:pt x="4845025" y="929493"/>
                          <a:pt x="4557305" y="907353"/>
                        </a:cubicBezTo>
                        <a:cubicBezTo>
                          <a:pt x="4269585" y="885213"/>
                          <a:pt x="4144414" y="934208"/>
                          <a:pt x="3861289" y="907353"/>
                        </a:cubicBezTo>
                        <a:cubicBezTo>
                          <a:pt x="3578164" y="880498"/>
                          <a:pt x="3474670" y="933488"/>
                          <a:pt x="3337681" y="907353"/>
                        </a:cubicBezTo>
                        <a:cubicBezTo>
                          <a:pt x="3200692" y="881218"/>
                          <a:pt x="2850174" y="927131"/>
                          <a:pt x="2641665" y="907353"/>
                        </a:cubicBezTo>
                        <a:cubicBezTo>
                          <a:pt x="2433156" y="887575"/>
                          <a:pt x="2362717" y="912808"/>
                          <a:pt x="2175526" y="907353"/>
                        </a:cubicBezTo>
                        <a:cubicBezTo>
                          <a:pt x="1988335" y="901898"/>
                          <a:pt x="1736091" y="875885"/>
                          <a:pt x="1536979" y="907353"/>
                        </a:cubicBezTo>
                        <a:cubicBezTo>
                          <a:pt x="1337867" y="938821"/>
                          <a:pt x="1177062" y="924550"/>
                          <a:pt x="1070840" y="907353"/>
                        </a:cubicBezTo>
                        <a:cubicBezTo>
                          <a:pt x="964618" y="890156"/>
                          <a:pt x="516442" y="871312"/>
                          <a:pt x="87478" y="907353"/>
                        </a:cubicBezTo>
                        <a:cubicBezTo>
                          <a:pt x="32981" y="903064"/>
                          <a:pt x="9868" y="861242"/>
                          <a:pt x="0" y="819875"/>
                        </a:cubicBezTo>
                        <a:cubicBezTo>
                          <a:pt x="-5381" y="651643"/>
                          <a:pt x="-6201" y="606288"/>
                          <a:pt x="0" y="468324"/>
                        </a:cubicBezTo>
                        <a:cubicBezTo>
                          <a:pt x="6201" y="330360"/>
                          <a:pt x="8059" y="201501"/>
                          <a:pt x="0" y="87478"/>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No one can touch you in a way that you don’t like.</a:t>
            </a:r>
          </a:p>
          <a:p>
            <a:pPr marL="0" lvl="0" indent="0" algn="l" rtl="0">
              <a:spcBef>
                <a:spcPts val="1200"/>
              </a:spcBef>
              <a:spcAft>
                <a:spcPts val="1200"/>
              </a:spcAft>
              <a:buNone/>
            </a:pPr>
            <a:r>
              <a:rPr lang="en-US" sz="1800" b="0" dirty="0"/>
              <a:t>You get to choose. You can say, ‘no’.</a:t>
            </a: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313153" y="3035283"/>
            <a:ext cx="5921877" cy="1115612"/>
          </a:xfrm>
          <a:prstGeom prst="roundRect">
            <a:avLst>
              <a:gd name="adj" fmla="val 9641"/>
            </a:avLst>
          </a:prstGeom>
          <a:solidFill>
            <a:schemeClr val="accent2">
              <a:lumMod val="20000"/>
              <a:lumOff val="80000"/>
            </a:schemeClr>
          </a:solidFill>
          <a:ln w="1905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7"/>
                      <a:gd name="connsiteY0" fmla="*/ 107556 h 1115612"/>
                      <a:gd name="connsiteX1" fmla="*/ 107556 w 5921877"/>
                      <a:gd name="connsiteY1" fmla="*/ 0 h 1115612"/>
                      <a:gd name="connsiteX2" fmla="*/ 855776 w 5921877"/>
                      <a:gd name="connsiteY2" fmla="*/ 0 h 1115612"/>
                      <a:gd name="connsiteX3" fmla="*/ 1318658 w 5921877"/>
                      <a:gd name="connsiteY3" fmla="*/ 0 h 1115612"/>
                      <a:gd name="connsiteX4" fmla="*/ 1781540 w 5921877"/>
                      <a:gd name="connsiteY4" fmla="*/ 0 h 1115612"/>
                      <a:gd name="connsiteX5" fmla="*/ 2529761 w 5921877"/>
                      <a:gd name="connsiteY5" fmla="*/ 0 h 1115612"/>
                      <a:gd name="connsiteX6" fmla="*/ 2992643 w 5921877"/>
                      <a:gd name="connsiteY6" fmla="*/ 0 h 1115612"/>
                      <a:gd name="connsiteX7" fmla="*/ 3683795 w 5921877"/>
                      <a:gd name="connsiteY7" fmla="*/ 0 h 1115612"/>
                      <a:gd name="connsiteX8" fmla="*/ 4374948 w 5921877"/>
                      <a:gd name="connsiteY8" fmla="*/ 0 h 1115612"/>
                      <a:gd name="connsiteX9" fmla="*/ 4837830 w 5921877"/>
                      <a:gd name="connsiteY9" fmla="*/ 0 h 1115612"/>
                      <a:gd name="connsiteX10" fmla="*/ 5814321 w 5921877"/>
                      <a:gd name="connsiteY10" fmla="*/ 0 h 1115612"/>
                      <a:gd name="connsiteX11" fmla="*/ 5921877 w 5921877"/>
                      <a:gd name="connsiteY11" fmla="*/ 107556 h 1115612"/>
                      <a:gd name="connsiteX12" fmla="*/ 5921877 w 5921877"/>
                      <a:gd name="connsiteY12" fmla="*/ 575816 h 1115612"/>
                      <a:gd name="connsiteX13" fmla="*/ 5921877 w 5921877"/>
                      <a:gd name="connsiteY13" fmla="*/ 1008056 h 1115612"/>
                      <a:gd name="connsiteX14" fmla="*/ 5814321 w 5921877"/>
                      <a:gd name="connsiteY14" fmla="*/ 1115612 h 1115612"/>
                      <a:gd name="connsiteX15" fmla="*/ 5123168 w 5921877"/>
                      <a:gd name="connsiteY15" fmla="*/ 1115612 h 1115612"/>
                      <a:gd name="connsiteX16" fmla="*/ 4489083 w 5921877"/>
                      <a:gd name="connsiteY16" fmla="*/ 1115612 h 1115612"/>
                      <a:gd name="connsiteX17" fmla="*/ 3797931 w 5921877"/>
                      <a:gd name="connsiteY17" fmla="*/ 1115612 h 1115612"/>
                      <a:gd name="connsiteX18" fmla="*/ 3049710 w 5921877"/>
                      <a:gd name="connsiteY18" fmla="*/ 1115612 h 1115612"/>
                      <a:gd name="connsiteX19" fmla="*/ 2586828 w 5921877"/>
                      <a:gd name="connsiteY19" fmla="*/ 1115612 h 1115612"/>
                      <a:gd name="connsiteX20" fmla="*/ 1952743 w 5921877"/>
                      <a:gd name="connsiteY20" fmla="*/ 1115612 h 1115612"/>
                      <a:gd name="connsiteX21" fmla="*/ 1318658 w 5921877"/>
                      <a:gd name="connsiteY21" fmla="*/ 1115612 h 1115612"/>
                      <a:gd name="connsiteX22" fmla="*/ 741641 w 5921877"/>
                      <a:gd name="connsiteY22" fmla="*/ 1115612 h 1115612"/>
                      <a:gd name="connsiteX23" fmla="*/ 107556 w 5921877"/>
                      <a:gd name="connsiteY23" fmla="*/ 1115612 h 1115612"/>
                      <a:gd name="connsiteX24" fmla="*/ 0 w 5921877"/>
                      <a:gd name="connsiteY24" fmla="*/ 1008056 h 1115612"/>
                      <a:gd name="connsiteX25" fmla="*/ 0 w 5921877"/>
                      <a:gd name="connsiteY25" fmla="*/ 548801 h 1115612"/>
                      <a:gd name="connsiteX26" fmla="*/ 0 w 5921877"/>
                      <a:gd name="connsiteY26" fmla="*/ 107556 h 111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1877" h="1115612" fill="none" extrusionOk="0">
                        <a:moveTo>
                          <a:pt x="0" y="107556"/>
                        </a:moveTo>
                        <a:cubicBezTo>
                          <a:pt x="-6338" y="48575"/>
                          <a:pt x="44608" y="498"/>
                          <a:pt x="107556" y="0"/>
                        </a:cubicBezTo>
                        <a:cubicBezTo>
                          <a:pt x="266627" y="30153"/>
                          <a:pt x="541251" y="-35751"/>
                          <a:pt x="855776" y="0"/>
                        </a:cubicBezTo>
                        <a:cubicBezTo>
                          <a:pt x="1170301" y="35751"/>
                          <a:pt x="1112334" y="11421"/>
                          <a:pt x="1318658" y="0"/>
                        </a:cubicBezTo>
                        <a:cubicBezTo>
                          <a:pt x="1524982" y="-11421"/>
                          <a:pt x="1615748" y="3496"/>
                          <a:pt x="1781540" y="0"/>
                        </a:cubicBezTo>
                        <a:cubicBezTo>
                          <a:pt x="1947332" y="-3496"/>
                          <a:pt x="2217905" y="-22828"/>
                          <a:pt x="2529761" y="0"/>
                        </a:cubicBezTo>
                        <a:cubicBezTo>
                          <a:pt x="2841617" y="22828"/>
                          <a:pt x="2807375" y="6671"/>
                          <a:pt x="2992643" y="0"/>
                        </a:cubicBezTo>
                        <a:cubicBezTo>
                          <a:pt x="3177911" y="-6671"/>
                          <a:pt x="3534483" y="-12276"/>
                          <a:pt x="3683795" y="0"/>
                        </a:cubicBezTo>
                        <a:cubicBezTo>
                          <a:pt x="3833107" y="12276"/>
                          <a:pt x="4032610" y="17608"/>
                          <a:pt x="4374948" y="0"/>
                        </a:cubicBezTo>
                        <a:cubicBezTo>
                          <a:pt x="4717286" y="-17608"/>
                          <a:pt x="4644397" y="4007"/>
                          <a:pt x="4837830" y="0"/>
                        </a:cubicBezTo>
                        <a:cubicBezTo>
                          <a:pt x="5031263" y="-4007"/>
                          <a:pt x="5612094" y="1909"/>
                          <a:pt x="5814321" y="0"/>
                        </a:cubicBezTo>
                        <a:cubicBezTo>
                          <a:pt x="5877436" y="-5966"/>
                          <a:pt x="5912912" y="43220"/>
                          <a:pt x="5921877" y="107556"/>
                        </a:cubicBezTo>
                        <a:cubicBezTo>
                          <a:pt x="5925815" y="202783"/>
                          <a:pt x="5931211" y="426150"/>
                          <a:pt x="5921877" y="575816"/>
                        </a:cubicBezTo>
                        <a:cubicBezTo>
                          <a:pt x="5912543" y="725482"/>
                          <a:pt x="5904778" y="920451"/>
                          <a:pt x="5921877" y="1008056"/>
                        </a:cubicBezTo>
                        <a:cubicBezTo>
                          <a:pt x="5930878" y="1068425"/>
                          <a:pt x="5881419" y="1126636"/>
                          <a:pt x="5814321" y="1115612"/>
                        </a:cubicBezTo>
                        <a:cubicBezTo>
                          <a:pt x="5514640" y="1092395"/>
                          <a:pt x="5376772" y="1092277"/>
                          <a:pt x="5123168" y="1115612"/>
                        </a:cubicBezTo>
                        <a:cubicBezTo>
                          <a:pt x="4869564" y="1138947"/>
                          <a:pt x="4706897" y="1117646"/>
                          <a:pt x="4489083" y="1115612"/>
                        </a:cubicBezTo>
                        <a:cubicBezTo>
                          <a:pt x="4271270" y="1113578"/>
                          <a:pt x="4030524" y="1103454"/>
                          <a:pt x="3797931" y="1115612"/>
                        </a:cubicBezTo>
                        <a:cubicBezTo>
                          <a:pt x="3565338" y="1127770"/>
                          <a:pt x="3279849" y="1098966"/>
                          <a:pt x="3049710" y="1115612"/>
                        </a:cubicBezTo>
                        <a:cubicBezTo>
                          <a:pt x="2819571" y="1132258"/>
                          <a:pt x="2740899" y="1130993"/>
                          <a:pt x="2586828" y="1115612"/>
                        </a:cubicBezTo>
                        <a:cubicBezTo>
                          <a:pt x="2432757" y="1100231"/>
                          <a:pt x="2144448" y="1133648"/>
                          <a:pt x="1952743" y="1115612"/>
                        </a:cubicBezTo>
                        <a:cubicBezTo>
                          <a:pt x="1761039" y="1097576"/>
                          <a:pt x="1586688" y="1107913"/>
                          <a:pt x="1318658" y="1115612"/>
                        </a:cubicBezTo>
                        <a:cubicBezTo>
                          <a:pt x="1050629" y="1123311"/>
                          <a:pt x="1008695" y="1142216"/>
                          <a:pt x="741641" y="1115612"/>
                        </a:cubicBezTo>
                        <a:cubicBezTo>
                          <a:pt x="474587" y="1089008"/>
                          <a:pt x="423174" y="1097135"/>
                          <a:pt x="107556" y="1115612"/>
                        </a:cubicBezTo>
                        <a:cubicBezTo>
                          <a:pt x="53852" y="1112741"/>
                          <a:pt x="-1601" y="1064794"/>
                          <a:pt x="0" y="1008056"/>
                        </a:cubicBezTo>
                        <a:cubicBezTo>
                          <a:pt x="-8387" y="903925"/>
                          <a:pt x="12886" y="766959"/>
                          <a:pt x="0" y="548801"/>
                        </a:cubicBezTo>
                        <a:cubicBezTo>
                          <a:pt x="-12886" y="330643"/>
                          <a:pt x="-16914" y="222532"/>
                          <a:pt x="0" y="107556"/>
                        </a:cubicBezTo>
                        <a:close/>
                      </a:path>
                      <a:path w="5921877" h="1115612" stroke="0" extrusionOk="0">
                        <a:moveTo>
                          <a:pt x="0" y="107556"/>
                        </a:moveTo>
                        <a:cubicBezTo>
                          <a:pt x="2114" y="43265"/>
                          <a:pt x="49006" y="-1318"/>
                          <a:pt x="107556" y="0"/>
                        </a:cubicBezTo>
                        <a:cubicBezTo>
                          <a:pt x="444966" y="-24911"/>
                          <a:pt x="619236" y="-31347"/>
                          <a:pt x="798709" y="0"/>
                        </a:cubicBezTo>
                        <a:cubicBezTo>
                          <a:pt x="978182" y="31347"/>
                          <a:pt x="1301544" y="-16183"/>
                          <a:pt x="1546929" y="0"/>
                        </a:cubicBezTo>
                        <a:cubicBezTo>
                          <a:pt x="1792314" y="16183"/>
                          <a:pt x="1956024" y="-28485"/>
                          <a:pt x="2238082" y="0"/>
                        </a:cubicBezTo>
                        <a:cubicBezTo>
                          <a:pt x="2520140" y="28485"/>
                          <a:pt x="2635296" y="-4725"/>
                          <a:pt x="2872167" y="0"/>
                        </a:cubicBezTo>
                        <a:cubicBezTo>
                          <a:pt x="3109038" y="4725"/>
                          <a:pt x="3184411" y="20186"/>
                          <a:pt x="3449184" y="0"/>
                        </a:cubicBezTo>
                        <a:cubicBezTo>
                          <a:pt x="3713957" y="-20186"/>
                          <a:pt x="3861435" y="-17985"/>
                          <a:pt x="4140337" y="0"/>
                        </a:cubicBezTo>
                        <a:cubicBezTo>
                          <a:pt x="4419239" y="17985"/>
                          <a:pt x="4528135" y="-18534"/>
                          <a:pt x="4717354" y="0"/>
                        </a:cubicBezTo>
                        <a:cubicBezTo>
                          <a:pt x="4906573" y="18534"/>
                          <a:pt x="5463709" y="25573"/>
                          <a:pt x="5814321" y="0"/>
                        </a:cubicBezTo>
                        <a:cubicBezTo>
                          <a:pt x="5876205" y="9361"/>
                          <a:pt x="5931358" y="38068"/>
                          <a:pt x="5921877" y="107556"/>
                        </a:cubicBezTo>
                        <a:cubicBezTo>
                          <a:pt x="5914499" y="266761"/>
                          <a:pt x="5912190" y="329226"/>
                          <a:pt x="5921877" y="539796"/>
                        </a:cubicBezTo>
                        <a:cubicBezTo>
                          <a:pt x="5931564" y="750366"/>
                          <a:pt x="5943183" y="872667"/>
                          <a:pt x="5921877" y="1008056"/>
                        </a:cubicBezTo>
                        <a:cubicBezTo>
                          <a:pt x="5921665" y="1079452"/>
                          <a:pt x="5876528" y="1102996"/>
                          <a:pt x="5814321" y="1115612"/>
                        </a:cubicBezTo>
                        <a:cubicBezTo>
                          <a:pt x="5532624" y="1095157"/>
                          <a:pt x="5382569" y="1084931"/>
                          <a:pt x="5123168" y="1115612"/>
                        </a:cubicBezTo>
                        <a:cubicBezTo>
                          <a:pt x="4863767" y="1146293"/>
                          <a:pt x="4753296" y="1115328"/>
                          <a:pt x="4546151" y="1115612"/>
                        </a:cubicBezTo>
                        <a:cubicBezTo>
                          <a:pt x="4339006" y="1115896"/>
                          <a:pt x="4074985" y="1144389"/>
                          <a:pt x="3854998" y="1115612"/>
                        </a:cubicBezTo>
                        <a:cubicBezTo>
                          <a:pt x="3635011" y="1086835"/>
                          <a:pt x="3570962" y="1141102"/>
                          <a:pt x="3335049" y="1115612"/>
                        </a:cubicBezTo>
                        <a:cubicBezTo>
                          <a:pt x="3099136" y="1090122"/>
                          <a:pt x="2925364" y="1083529"/>
                          <a:pt x="2643896" y="1115612"/>
                        </a:cubicBezTo>
                        <a:cubicBezTo>
                          <a:pt x="2362428" y="1147695"/>
                          <a:pt x="2287874" y="1133407"/>
                          <a:pt x="2181014" y="1115612"/>
                        </a:cubicBezTo>
                        <a:cubicBezTo>
                          <a:pt x="2074154" y="1097817"/>
                          <a:pt x="1753329" y="1109234"/>
                          <a:pt x="1546929" y="1115612"/>
                        </a:cubicBezTo>
                        <a:cubicBezTo>
                          <a:pt x="1340529" y="1121990"/>
                          <a:pt x="1251125" y="1111524"/>
                          <a:pt x="1084047" y="1115612"/>
                        </a:cubicBezTo>
                        <a:cubicBezTo>
                          <a:pt x="916969" y="1119700"/>
                          <a:pt x="518452" y="1067197"/>
                          <a:pt x="107556" y="1115612"/>
                        </a:cubicBezTo>
                        <a:cubicBezTo>
                          <a:pt x="41945" y="1111306"/>
                          <a:pt x="8301" y="1061615"/>
                          <a:pt x="0" y="1008056"/>
                        </a:cubicBezTo>
                        <a:cubicBezTo>
                          <a:pt x="-7651" y="793596"/>
                          <a:pt x="-18622" y="706696"/>
                          <a:pt x="0" y="575816"/>
                        </a:cubicBezTo>
                        <a:cubicBezTo>
                          <a:pt x="18622" y="444936"/>
                          <a:pt x="16831" y="232794"/>
                          <a:pt x="0" y="107556"/>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Sometimes, someone might touch you in a way that you don’t like. You need to let the other person know you didn’t like it.</a:t>
            </a:r>
          </a:p>
        </p:txBody>
      </p:sp>
      <p:sp>
        <p:nvSpPr>
          <p:cNvPr id="25" name="Title">
            <a:extLst>
              <a:ext uri="{FF2B5EF4-FFF2-40B4-BE49-F238E27FC236}">
                <a16:creationId xmlns:a16="http://schemas.microsoft.com/office/drawing/2014/main" id="{D1F96BBD-0D58-450F-84CE-9F2DE2895D8E}"/>
              </a:ext>
            </a:extLst>
          </p:cNvPr>
          <p:cNvSpPr txBox="1">
            <a:spLocks/>
          </p:cNvSpPr>
          <p:nvPr/>
        </p:nvSpPr>
        <p:spPr>
          <a:xfrm>
            <a:off x="313153" y="4317477"/>
            <a:ext cx="5921878" cy="1060639"/>
          </a:xfrm>
          <a:prstGeom prst="roundRect">
            <a:avLst>
              <a:gd name="adj" fmla="val 9641"/>
            </a:avLst>
          </a:prstGeom>
          <a:solidFill>
            <a:schemeClr val="accent1">
              <a:lumMod val="20000"/>
              <a:lumOff val="80000"/>
            </a:schemeClr>
          </a:solidFill>
          <a:ln w="1905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8"/>
                      <a:gd name="connsiteY0" fmla="*/ 102256 h 1060639"/>
                      <a:gd name="connsiteX1" fmla="*/ 102256 w 5921878"/>
                      <a:gd name="connsiteY1" fmla="*/ 0 h 1060639"/>
                      <a:gd name="connsiteX2" fmla="*/ 851866 w 5921878"/>
                      <a:gd name="connsiteY2" fmla="*/ 0 h 1060639"/>
                      <a:gd name="connsiteX3" fmla="*/ 1315608 w 5921878"/>
                      <a:gd name="connsiteY3" fmla="*/ 0 h 1060639"/>
                      <a:gd name="connsiteX4" fmla="*/ 1779350 w 5921878"/>
                      <a:gd name="connsiteY4" fmla="*/ 0 h 1060639"/>
                      <a:gd name="connsiteX5" fmla="*/ 2528960 w 5921878"/>
                      <a:gd name="connsiteY5" fmla="*/ 0 h 1060639"/>
                      <a:gd name="connsiteX6" fmla="*/ 2992702 w 5921878"/>
                      <a:gd name="connsiteY6" fmla="*/ 0 h 1060639"/>
                      <a:gd name="connsiteX7" fmla="*/ 3685139 w 5921878"/>
                      <a:gd name="connsiteY7" fmla="*/ 0 h 1060639"/>
                      <a:gd name="connsiteX8" fmla="*/ 4377575 w 5921878"/>
                      <a:gd name="connsiteY8" fmla="*/ 0 h 1060639"/>
                      <a:gd name="connsiteX9" fmla="*/ 4841317 w 5921878"/>
                      <a:gd name="connsiteY9" fmla="*/ 0 h 1060639"/>
                      <a:gd name="connsiteX10" fmla="*/ 5819622 w 5921878"/>
                      <a:gd name="connsiteY10" fmla="*/ 0 h 1060639"/>
                      <a:gd name="connsiteX11" fmla="*/ 5921878 w 5921878"/>
                      <a:gd name="connsiteY11" fmla="*/ 102256 h 1060639"/>
                      <a:gd name="connsiteX12" fmla="*/ 5921878 w 5921878"/>
                      <a:gd name="connsiteY12" fmla="*/ 547442 h 1060639"/>
                      <a:gd name="connsiteX13" fmla="*/ 5921878 w 5921878"/>
                      <a:gd name="connsiteY13" fmla="*/ 958383 h 1060639"/>
                      <a:gd name="connsiteX14" fmla="*/ 5819622 w 5921878"/>
                      <a:gd name="connsiteY14" fmla="*/ 1060639 h 1060639"/>
                      <a:gd name="connsiteX15" fmla="*/ 5127185 w 5921878"/>
                      <a:gd name="connsiteY15" fmla="*/ 1060639 h 1060639"/>
                      <a:gd name="connsiteX16" fmla="*/ 4491923 w 5921878"/>
                      <a:gd name="connsiteY16" fmla="*/ 1060639 h 1060639"/>
                      <a:gd name="connsiteX17" fmla="*/ 3799486 w 5921878"/>
                      <a:gd name="connsiteY17" fmla="*/ 1060639 h 1060639"/>
                      <a:gd name="connsiteX18" fmla="*/ 3049876 w 5921878"/>
                      <a:gd name="connsiteY18" fmla="*/ 1060639 h 1060639"/>
                      <a:gd name="connsiteX19" fmla="*/ 2586134 w 5921878"/>
                      <a:gd name="connsiteY19" fmla="*/ 1060639 h 1060639"/>
                      <a:gd name="connsiteX20" fmla="*/ 1950871 w 5921878"/>
                      <a:gd name="connsiteY20" fmla="*/ 1060639 h 1060639"/>
                      <a:gd name="connsiteX21" fmla="*/ 1315608 w 5921878"/>
                      <a:gd name="connsiteY21" fmla="*/ 1060639 h 1060639"/>
                      <a:gd name="connsiteX22" fmla="*/ 737519 w 5921878"/>
                      <a:gd name="connsiteY22" fmla="*/ 1060639 h 1060639"/>
                      <a:gd name="connsiteX23" fmla="*/ 102256 w 5921878"/>
                      <a:gd name="connsiteY23" fmla="*/ 1060639 h 1060639"/>
                      <a:gd name="connsiteX24" fmla="*/ 0 w 5921878"/>
                      <a:gd name="connsiteY24" fmla="*/ 958383 h 1060639"/>
                      <a:gd name="connsiteX25" fmla="*/ 0 w 5921878"/>
                      <a:gd name="connsiteY25" fmla="*/ 521758 h 1060639"/>
                      <a:gd name="connsiteX26" fmla="*/ 0 w 5921878"/>
                      <a:gd name="connsiteY26" fmla="*/ 102256 h 106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1878" h="1060639" fill="none" extrusionOk="0">
                        <a:moveTo>
                          <a:pt x="0" y="102256"/>
                        </a:moveTo>
                        <a:cubicBezTo>
                          <a:pt x="-13660" y="46689"/>
                          <a:pt x="36583" y="1292"/>
                          <a:pt x="102256" y="0"/>
                        </a:cubicBezTo>
                        <a:cubicBezTo>
                          <a:pt x="461992" y="34516"/>
                          <a:pt x="658315" y="24845"/>
                          <a:pt x="851866" y="0"/>
                        </a:cubicBezTo>
                        <a:cubicBezTo>
                          <a:pt x="1045417" y="-24845"/>
                          <a:pt x="1102118" y="11446"/>
                          <a:pt x="1315608" y="0"/>
                        </a:cubicBezTo>
                        <a:cubicBezTo>
                          <a:pt x="1529098" y="-11446"/>
                          <a:pt x="1675671" y="-21245"/>
                          <a:pt x="1779350" y="0"/>
                        </a:cubicBezTo>
                        <a:cubicBezTo>
                          <a:pt x="1883029" y="21245"/>
                          <a:pt x="2154900" y="-8071"/>
                          <a:pt x="2528960" y="0"/>
                        </a:cubicBezTo>
                        <a:cubicBezTo>
                          <a:pt x="2903020" y="8071"/>
                          <a:pt x="2854730" y="-2656"/>
                          <a:pt x="2992702" y="0"/>
                        </a:cubicBezTo>
                        <a:cubicBezTo>
                          <a:pt x="3130674" y="2656"/>
                          <a:pt x="3474452" y="-5309"/>
                          <a:pt x="3685139" y="0"/>
                        </a:cubicBezTo>
                        <a:cubicBezTo>
                          <a:pt x="3895826" y="5309"/>
                          <a:pt x="4043245" y="22154"/>
                          <a:pt x="4377575" y="0"/>
                        </a:cubicBezTo>
                        <a:cubicBezTo>
                          <a:pt x="4711905" y="-22154"/>
                          <a:pt x="4621827" y="-20986"/>
                          <a:pt x="4841317" y="0"/>
                        </a:cubicBezTo>
                        <a:cubicBezTo>
                          <a:pt x="5060807" y="20986"/>
                          <a:pt x="5391075" y="35603"/>
                          <a:pt x="5819622" y="0"/>
                        </a:cubicBezTo>
                        <a:cubicBezTo>
                          <a:pt x="5882622" y="-10486"/>
                          <a:pt x="5912761" y="40764"/>
                          <a:pt x="5921878" y="102256"/>
                        </a:cubicBezTo>
                        <a:cubicBezTo>
                          <a:pt x="5933103" y="292085"/>
                          <a:pt x="5914343" y="457158"/>
                          <a:pt x="5921878" y="547442"/>
                        </a:cubicBezTo>
                        <a:cubicBezTo>
                          <a:pt x="5929413" y="637726"/>
                          <a:pt x="5916700" y="858253"/>
                          <a:pt x="5921878" y="958383"/>
                        </a:cubicBezTo>
                        <a:cubicBezTo>
                          <a:pt x="5928167" y="1015533"/>
                          <a:pt x="5881583" y="1068499"/>
                          <a:pt x="5819622" y="1060639"/>
                        </a:cubicBezTo>
                        <a:cubicBezTo>
                          <a:pt x="5521558" y="1042760"/>
                          <a:pt x="5375503" y="1054635"/>
                          <a:pt x="5127185" y="1060639"/>
                        </a:cubicBezTo>
                        <a:cubicBezTo>
                          <a:pt x="4878867" y="1066643"/>
                          <a:pt x="4684199" y="1054791"/>
                          <a:pt x="4491923" y="1060639"/>
                        </a:cubicBezTo>
                        <a:cubicBezTo>
                          <a:pt x="4299647" y="1066487"/>
                          <a:pt x="4082076" y="1067797"/>
                          <a:pt x="3799486" y="1060639"/>
                        </a:cubicBezTo>
                        <a:cubicBezTo>
                          <a:pt x="3516896" y="1053481"/>
                          <a:pt x="3406063" y="1086899"/>
                          <a:pt x="3049876" y="1060639"/>
                        </a:cubicBezTo>
                        <a:cubicBezTo>
                          <a:pt x="2693689" y="1034380"/>
                          <a:pt x="2745491" y="1047076"/>
                          <a:pt x="2586134" y="1060639"/>
                        </a:cubicBezTo>
                        <a:cubicBezTo>
                          <a:pt x="2426777" y="1074202"/>
                          <a:pt x="2181691" y="1043557"/>
                          <a:pt x="1950871" y="1060639"/>
                        </a:cubicBezTo>
                        <a:cubicBezTo>
                          <a:pt x="1720051" y="1077721"/>
                          <a:pt x="1449740" y="1034121"/>
                          <a:pt x="1315608" y="1060639"/>
                        </a:cubicBezTo>
                        <a:cubicBezTo>
                          <a:pt x="1181476" y="1087157"/>
                          <a:pt x="986037" y="1087043"/>
                          <a:pt x="737519" y="1060639"/>
                        </a:cubicBezTo>
                        <a:cubicBezTo>
                          <a:pt x="489001" y="1034235"/>
                          <a:pt x="357709" y="1082403"/>
                          <a:pt x="102256" y="1060639"/>
                        </a:cubicBezTo>
                        <a:cubicBezTo>
                          <a:pt x="49242" y="1058896"/>
                          <a:pt x="-2970" y="1009914"/>
                          <a:pt x="0" y="958383"/>
                        </a:cubicBezTo>
                        <a:cubicBezTo>
                          <a:pt x="3832" y="783014"/>
                          <a:pt x="-7812" y="679660"/>
                          <a:pt x="0" y="521758"/>
                        </a:cubicBezTo>
                        <a:cubicBezTo>
                          <a:pt x="7812" y="363856"/>
                          <a:pt x="-4013" y="286178"/>
                          <a:pt x="0" y="102256"/>
                        </a:cubicBezTo>
                        <a:close/>
                      </a:path>
                      <a:path w="5921878" h="1060639" stroke="0" extrusionOk="0">
                        <a:moveTo>
                          <a:pt x="0" y="102256"/>
                        </a:moveTo>
                        <a:cubicBezTo>
                          <a:pt x="3904" y="36755"/>
                          <a:pt x="46827" y="-1616"/>
                          <a:pt x="102256" y="0"/>
                        </a:cubicBezTo>
                        <a:cubicBezTo>
                          <a:pt x="392740" y="2898"/>
                          <a:pt x="633661" y="-29638"/>
                          <a:pt x="794693" y="0"/>
                        </a:cubicBezTo>
                        <a:cubicBezTo>
                          <a:pt x="955725" y="29638"/>
                          <a:pt x="1385214" y="19356"/>
                          <a:pt x="1544303" y="0"/>
                        </a:cubicBezTo>
                        <a:cubicBezTo>
                          <a:pt x="1703392" y="-19356"/>
                          <a:pt x="1927879" y="-2527"/>
                          <a:pt x="2236739" y="0"/>
                        </a:cubicBezTo>
                        <a:cubicBezTo>
                          <a:pt x="2545599" y="2527"/>
                          <a:pt x="2621149" y="11418"/>
                          <a:pt x="2872002" y="0"/>
                        </a:cubicBezTo>
                        <a:cubicBezTo>
                          <a:pt x="3122855" y="-11418"/>
                          <a:pt x="3267616" y="14537"/>
                          <a:pt x="3450091" y="0"/>
                        </a:cubicBezTo>
                        <a:cubicBezTo>
                          <a:pt x="3632566" y="-14537"/>
                          <a:pt x="3985674" y="25088"/>
                          <a:pt x="4142528" y="0"/>
                        </a:cubicBezTo>
                        <a:cubicBezTo>
                          <a:pt x="4299382" y="-25088"/>
                          <a:pt x="4462355" y="-17750"/>
                          <a:pt x="4720617" y="0"/>
                        </a:cubicBezTo>
                        <a:cubicBezTo>
                          <a:pt x="4978879" y="17750"/>
                          <a:pt x="5456553" y="41193"/>
                          <a:pt x="5819622" y="0"/>
                        </a:cubicBezTo>
                        <a:cubicBezTo>
                          <a:pt x="5876890" y="2993"/>
                          <a:pt x="5926127" y="41262"/>
                          <a:pt x="5921878" y="102256"/>
                        </a:cubicBezTo>
                        <a:cubicBezTo>
                          <a:pt x="5909112" y="221720"/>
                          <a:pt x="5930127" y="346028"/>
                          <a:pt x="5921878" y="513197"/>
                        </a:cubicBezTo>
                        <a:cubicBezTo>
                          <a:pt x="5913629" y="680366"/>
                          <a:pt x="5903793" y="787180"/>
                          <a:pt x="5921878" y="958383"/>
                        </a:cubicBezTo>
                        <a:cubicBezTo>
                          <a:pt x="5921683" y="1025916"/>
                          <a:pt x="5877611" y="1053824"/>
                          <a:pt x="5819622" y="1060639"/>
                        </a:cubicBezTo>
                        <a:cubicBezTo>
                          <a:pt x="5674040" y="1080743"/>
                          <a:pt x="5303978" y="1060109"/>
                          <a:pt x="5127185" y="1060639"/>
                        </a:cubicBezTo>
                        <a:cubicBezTo>
                          <a:pt x="4950392" y="1061169"/>
                          <a:pt x="4717963" y="1034233"/>
                          <a:pt x="4549096" y="1060639"/>
                        </a:cubicBezTo>
                        <a:cubicBezTo>
                          <a:pt x="4380229" y="1087045"/>
                          <a:pt x="4126585" y="1085458"/>
                          <a:pt x="3856660" y="1060639"/>
                        </a:cubicBezTo>
                        <a:cubicBezTo>
                          <a:pt x="3586735" y="1035820"/>
                          <a:pt x="3518772" y="1043190"/>
                          <a:pt x="3335744" y="1060639"/>
                        </a:cubicBezTo>
                        <a:cubicBezTo>
                          <a:pt x="3152716" y="1078088"/>
                          <a:pt x="2860759" y="1064041"/>
                          <a:pt x="2643308" y="1060639"/>
                        </a:cubicBezTo>
                        <a:cubicBezTo>
                          <a:pt x="2425857" y="1057237"/>
                          <a:pt x="2320269" y="1080823"/>
                          <a:pt x="2179566" y="1060639"/>
                        </a:cubicBezTo>
                        <a:cubicBezTo>
                          <a:pt x="2038863" y="1040455"/>
                          <a:pt x="1843755" y="1040026"/>
                          <a:pt x="1544303" y="1060639"/>
                        </a:cubicBezTo>
                        <a:cubicBezTo>
                          <a:pt x="1244851" y="1081252"/>
                          <a:pt x="1188942" y="1058678"/>
                          <a:pt x="1080561" y="1060639"/>
                        </a:cubicBezTo>
                        <a:cubicBezTo>
                          <a:pt x="972180" y="1062600"/>
                          <a:pt x="446693" y="1084842"/>
                          <a:pt x="102256" y="1060639"/>
                        </a:cubicBezTo>
                        <a:cubicBezTo>
                          <a:pt x="42697" y="1058499"/>
                          <a:pt x="3460" y="1012422"/>
                          <a:pt x="0" y="958383"/>
                        </a:cubicBezTo>
                        <a:cubicBezTo>
                          <a:pt x="19309" y="789097"/>
                          <a:pt x="-7615" y="685682"/>
                          <a:pt x="0" y="547442"/>
                        </a:cubicBezTo>
                        <a:cubicBezTo>
                          <a:pt x="7615" y="409202"/>
                          <a:pt x="11537" y="251498"/>
                          <a:pt x="0" y="102256"/>
                        </a:cubicBezTo>
                        <a:close/>
                      </a:path>
                    </a:pathLst>
                  </a:custGeom>
                  <ask:type>
                    <ask:lineSketchNone/>
                  </ask:type>
                </ask:lineSketchStyleProps>
              </a:ext>
            </a:extLst>
          </a:ln>
        </p:spPr>
        <p:txBody>
          <a:bodyPr vert="horz" lIns="91440" tIns="91440" rIns="91440" bIns="252000" rtlCol="0" anchor="t"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No matter how old, how clever, how scary or how powerful they are, even if they are family - you choose what happens to your body.</a:t>
            </a:r>
          </a:p>
        </p:txBody>
      </p:sp>
      <p:pic>
        <p:nvPicPr>
          <p:cNvPr id="3" name="Picture 2" descr="A picture containing text&#10;&#10;Description automatically generated">
            <a:extLst>
              <a:ext uri="{FF2B5EF4-FFF2-40B4-BE49-F238E27FC236}">
                <a16:creationId xmlns:a16="http://schemas.microsoft.com/office/drawing/2014/main" id="{B8458E8A-70F0-4F81-8415-709554BDA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8247" y="1726448"/>
            <a:ext cx="1199014" cy="4475747"/>
          </a:xfrm>
          <a:prstGeom prst="rect">
            <a:avLst/>
          </a:prstGeom>
        </p:spPr>
      </p:pic>
    </p:spTree>
    <p:extLst>
      <p:ext uri="{BB962C8B-B14F-4D97-AF65-F5344CB8AC3E}">
        <p14:creationId xmlns:p14="http://schemas.microsoft.com/office/powerpoint/2010/main" val="30869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65172" y="655633"/>
            <a:ext cx="7813655" cy="803537"/>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7813655"/>
                      <a:gd name="connsiteY0" fmla="*/ 77469 h 803537"/>
                      <a:gd name="connsiteX1" fmla="*/ 77469 w 7813655"/>
                      <a:gd name="connsiteY1" fmla="*/ 0 h 803537"/>
                      <a:gd name="connsiteX2" fmla="*/ 819775 w 7813655"/>
                      <a:gd name="connsiteY2" fmla="*/ 0 h 803537"/>
                      <a:gd name="connsiteX3" fmla="*/ 1408907 w 7813655"/>
                      <a:gd name="connsiteY3" fmla="*/ 0 h 803537"/>
                      <a:gd name="connsiteX4" fmla="*/ 1844865 w 7813655"/>
                      <a:gd name="connsiteY4" fmla="*/ 0 h 803537"/>
                      <a:gd name="connsiteX5" fmla="*/ 2587172 w 7813655"/>
                      <a:gd name="connsiteY5" fmla="*/ 0 h 803537"/>
                      <a:gd name="connsiteX6" fmla="*/ 3176304 w 7813655"/>
                      <a:gd name="connsiteY6" fmla="*/ 0 h 803537"/>
                      <a:gd name="connsiteX7" fmla="*/ 3842023 w 7813655"/>
                      <a:gd name="connsiteY7" fmla="*/ 0 h 803537"/>
                      <a:gd name="connsiteX8" fmla="*/ 4584329 w 7813655"/>
                      <a:gd name="connsiteY8" fmla="*/ 0 h 803537"/>
                      <a:gd name="connsiteX9" fmla="*/ 4943700 w 7813655"/>
                      <a:gd name="connsiteY9" fmla="*/ 0 h 803537"/>
                      <a:gd name="connsiteX10" fmla="*/ 5532832 w 7813655"/>
                      <a:gd name="connsiteY10" fmla="*/ 0 h 803537"/>
                      <a:gd name="connsiteX11" fmla="*/ 6121964 w 7813655"/>
                      <a:gd name="connsiteY11" fmla="*/ 0 h 803537"/>
                      <a:gd name="connsiteX12" fmla="*/ 6634509 w 7813655"/>
                      <a:gd name="connsiteY12" fmla="*/ 0 h 803537"/>
                      <a:gd name="connsiteX13" fmla="*/ 7736186 w 7813655"/>
                      <a:gd name="connsiteY13" fmla="*/ 0 h 803537"/>
                      <a:gd name="connsiteX14" fmla="*/ 7813655 w 7813655"/>
                      <a:gd name="connsiteY14" fmla="*/ 77469 h 803537"/>
                      <a:gd name="connsiteX15" fmla="*/ 7813655 w 7813655"/>
                      <a:gd name="connsiteY15" fmla="*/ 408254 h 803537"/>
                      <a:gd name="connsiteX16" fmla="*/ 7813655 w 7813655"/>
                      <a:gd name="connsiteY16" fmla="*/ 726068 h 803537"/>
                      <a:gd name="connsiteX17" fmla="*/ 7736186 w 7813655"/>
                      <a:gd name="connsiteY17" fmla="*/ 803537 h 803537"/>
                      <a:gd name="connsiteX18" fmla="*/ 7070467 w 7813655"/>
                      <a:gd name="connsiteY18" fmla="*/ 803537 h 803537"/>
                      <a:gd name="connsiteX19" fmla="*/ 6557922 w 7813655"/>
                      <a:gd name="connsiteY19" fmla="*/ 803537 h 803537"/>
                      <a:gd name="connsiteX20" fmla="*/ 5892203 w 7813655"/>
                      <a:gd name="connsiteY20" fmla="*/ 803537 h 803537"/>
                      <a:gd name="connsiteX21" fmla="*/ 5303071 w 7813655"/>
                      <a:gd name="connsiteY21" fmla="*/ 803537 h 803537"/>
                      <a:gd name="connsiteX22" fmla="*/ 4943700 w 7813655"/>
                      <a:gd name="connsiteY22" fmla="*/ 803537 h 803537"/>
                      <a:gd name="connsiteX23" fmla="*/ 4277981 w 7813655"/>
                      <a:gd name="connsiteY23" fmla="*/ 803537 h 803537"/>
                      <a:gd name="connsiteX24" fmla="*/ 3688849 w 7813655"/>
                      <a:gd name="connsiteY24" fmla="*/ 803537 h 803537"/>
                      <a:gd name="connsiteX25" fmla="*/ 3252891 w 7813655"/>
                      <a:gd name="connsiteY25" fmla="*/ 803537 h 803537"/>
                      <a:gd name="connsiteX26" fmla="*/ 2587172 w 7813655"/>
                      <a:gd name="connsiteY26" fmla="*/ 803537 h 803537"/>
                      <a:gd name="connsiteX27" fmla="*/ 1921452 w 7813655"/>
                      <a:gd name="connsiteY27" fmla="*/ 803537 h 803537"/>
                      <a:gd name="connsiteX28" fmla="*/ 1179146 w 7813655"/>
                      <a:gd name="connsiteY28" fmla="*/ 803537 h 803537"/>
                      <a:gd name="connsiteX29" fmla="*/ 590014 w 7813655"/>
                      <a:gd name="connsiteY29" fmla="*/ 803537 h 803537"/>
                      <a:gd name="connsiteX30" fmla="*/ 77469 w 7813655"/>
                      <a:gd name="connsiteY30" fmla="*/ 803537 h 803537"/>
                      <a:gd name="connsiteX31" fmla="*/ 0 w 7813655"/>
                      <a:gd name="connsiteY31" fmla="*/ 726068 h 803537"/>
                      <a:gd name="connsiteX32" fmla="*/ 0 w 7813655"/>
                      <a:gd name="connsiteY32" fmla="*/ 388797 h 803537"/>
                      <a:gd name="connsiteX33" fmla="*/ 0 w 7813655"/>
                      <a:gd name="connsiteY33" fmla="*/ 77469 h 8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3655" h="803537" fill="none" extrusionOk="0">
                        <a:moveTo>
                          <a:pt x="0" y="77469"/>
                        </a:moveTo>
                        <a:cubicBezTo>
                          <a:pt x="-487" y="36618"/>
                          <a:pt x="32987" y="1064"/>
                          <a:pt x="77469" y="0"/>
                        </a:cubicBezTo>
                        <a:cubicBezTo>
                          <a:pt x="246562" y="-74817"/>
                          <a:pt x="538601" y="32321"/>
                          <a:pt x="819775" y="0"/>
                        </a:cubicBezTo>
                        <a:cubicBezTo>
                          <a:pt x="1100949" y="-32321"/>
                          <a:pt x="1261858" y="51776"/>
                          <a:pt x="1408907" y="0"/>
                        </a:cubicBezTo>
                        <a:cubicBezTo>
                          <a:pt x="1555956" y="-51776"/>
                          <a:pt x="1748824" y="1611"/>
                          <a:pt x="1844865" y="0"/>
                        </a:cubicBezTo>
                        <a:cubicBezTo>
                          <a:pt x="1940906" y="-1611"/>
                          <a:pt x="2299654" y="61483"/>
                          <a:pt x="2587172" y="0"/>
                        </a:cubicBezTo>
                        <a:cubicBezTo>
                          <a:pt x="2874690" y="-61483"/>
                          <a:pt x="2999610" y="5663"/>
                          <a:pt x="3176304" y="0"/>
                        </a:cubicBezTo>
                        <a:cubicBezTo>
                          <a:pt x="3352998" y="-5663"/>
                          <a:pt x="3541011" y="70623"/>
                          <a:pt x="3842023" y="0"/>
                        </a:cubicBezTo>
                        <a:cubicBezTo>
                          <a:pt x="4143035" y="-70623"/>
                          <a:pt x="4335432" y="66519"/>
                          <a:pt x="4584329" y="0"/>
                        </a:cubicBezTo>
                        <a:cubicBezTo>
                          <a:pt x="4833226" y="-66519"/>
                          <a:pt x="4800098" y="22445"/>
                          <a:pt x="4943700" y="0"/>
                        </a:cubicBezTo>
                        <a:cubicBezTo>
                          <a:pt x="5087302" y="-22445"/>
                          <a:pt x="5297356" y="10279"/>
                          <a:pt x="5532832" y="0"/>
                        </a:cubicBezTo>
                        <a:cubicBezTo>
                          <a:pt x="5768308" y="-10279"/>
                          <a:pt x="5922317" y="17339"/>
                          <a:pt x="6121964" y="0"/>
                        </a:cubicBezTo>
                        <a:cubicBezTo>
                          <a:pt x="6321611" y="-17339"/>
                          <a:pt x="6429382" y="21182"/>
                          <a:pt x="6634509" y="0"/>
                        </a:cubicBezTo>
                        <a:cubicBezTo>
                          <a:pt x="6839636" y="-21182"/>
                          <a:pt x="7192178" y="22201"/>
                          <a:pt x="7736186" y="0"/>
                        </a:cubicBezTo>
                        <a:cubicBezTo>
                          <a:pt x="7787450" y="-4272"/>
                          <a:pt x="7809607" y="27946"/>
                          <a:pt x="7813655" y="77469"/>
                        </a:cubicBezTo>
                        <a:cubicBezTo>
                          <a:pt x="7821792" y="170778"/>
                          <a:pt x="7794684" y="273115"/>
                          <a:pt x="7813655" y="408254"/>
                        </a:cubicBezTo>
                        <a:cubicBezTo>
                          <a:pt x="7832626" y="543394"/>
                          <a:pt x="7794550" y="573721"/>
                          <a:pt x="7813655" y="726068"/>
                        </a:cubicBezTo>
                        <a:cubicBezTo>
                          <a:pt x="7810864" y="764398"/>
                          <a:pt x="7780471" y="796197"/>
                          <a:pt x="7736186" y="803537"/>
                        </a:cubicBezTo>
                        <a:cubicBezTo>
                          <a:pt x="7548016" y="819443"/>
                          <a:pt x="7401562" y="784620"/>
                          <a:pt x="7070467" y="803537"/>
                        </a:cubicBezTo>
                        <a:cubicBezTo>
                          <a:pt x="6739372" y="822454"/>
                          <a:pt x="6693342" y="768594"/>
                          <a:pt x="6557922" y="803537"/>
                        </a:cubicBezTo>
                        <a:cubicBezTo>
                          <a:pt x="6422503" y="838480"/>
                          <a:pt x="6089322" y="749518"/>
                          <a:pt x="5892203" y="803537"/>
                        </a:cubicBezTo>
                        <a:cubicBezTo>
                          <a:pt x="5695084" y="857556"/>
                          <a:pt x="5574697" y="738235"/>
                          <a:pt x="5303071" y="803537"/>
                        </a:cubicBezTo>
                        <a:cubicBezTo>
                          <a:pt x="5031445" y="868839"/>
                          <a:pt x="5058565" y="785856"/>
                          <a:pt x="4943700" y="803537"/>
                        </a:cubicBezTo>
                        <a:cubicBezTo>
                          <a:pt x="4828835" y="821218"/>
                          <a:pt x="4446298" y="739964"/>
                          <a:pt x="4277981" y="803537"/>
                        </a:cubicBezTo>
                        <a:cubicBezTo>
                          <a:pt x="4109664" y="867110"/>
                          <a:pt x="3952123" y="738610"/>
                          <a:pt x="3688849" y="803537"/>
                        </a:cubicBezTo>
                        <a:cubicBezTo>
                          <a:pt x="3425575" y="868464"/>
                          <a:pt x="3422227" y="797227"/>
                          <a:pt x="3252891" y="803537"/>
                        </a:cubicBezTo>
                        <a:cubicBezTo>
                          <a:pt x="3083555" y="809847"/>
                          <a:pt x="2886845" y="800907"/>
                          <a:pt x="2587172" y="803537"/>
                        </a:cubicBezTo>
                        <a:cubicBezTo>
                          <a:pt x="2287499" y="806167"/>
                          <a:pt x="2081595" y="784778"/>
                          <a:pt x="1921452" y="803537"/>
                        </a:cubicBezTo>
                        <a:cubicBezTo>
                          <a:pt x="1761309" y="822296"/>
                          <a:pt x="1513038" y="734819"/>
                          <a:pt x="1179146" y="803537"/>
                        </a:cubicBezTo>
                        <a:cubicBezTo>
                          <a:pt x="845254" y="872255"/>
                          <a:pt x="734024" y="796713"/>
                          <a:pt x="590014" y="803537"/>
                        </a:cubicBezTo>
                        <a:cubicBezTo>
                          <a:pt x="446004" y="810361"/>
                          <a:pt x="225602" y="758467"/>
                          <a:pt x="77469" y="803537"/>
                        </a:cubicBezTo>
                        <a:cubicBezTo>
                          <a:pt x="31471" y="805192"/>
                          <a:pt x="-8481" y="762940"/>
                          <a:pt x="0" y="726068"/>
                        </a:cubicBezTo>
                        <a:cubicBezTo>
                          <a:pt x="-15349" y="606069"/>
                          <a:pt x="29622" y="487999"/>
                          <a:pt x="0" y="388797"/>
                        </a:cubicBezTo>
                        <a:cubicBezTo>
                          <a:pt x="-29622" y="289595"/>
                          <a:pt x="14975" y="171610"/>
                          <a:pt x="0" y="77469"/>
                        </a:cubicBezTo>
                        <a:close/>
                      </a:path>
                      <a:path w="7813655" h="803537" stroke="0" extrusionOk="0">
                        <a:moveTo>
                          <a:pt x="0" y="77469"/>
                        </a:moveTo>
                        <a:cubicBezTo>
                          <a:pt x="1145" y="32036"/>
                          <a:pt x="38109" y="-5298"/>
                          <a:pt x="77469" y="0"/>
                        </a:cubicBezTo>
                        <a:cubicBezTo>
                          <a:pt x="366178" y="-72812"/>
                          <a:pt x="528841" y="24806"/>
                          <a:pt x="743188" y="0"/>
                        </a:cubicBezTo>
                        <a:cubicBezTo>
                          <a:pt x="957535" y="-24806"/>
                          <a:pt x="1243187" y="81155"/>
                          <a:pt x="1485495" y="0"/>
                        </a:cubicBezTo>
                        <a:cubicBezTo>
                          <a:pt x="1727803" y="-81155"/>
                          <a:pt x="1840126" y="26826"/>
                          <a:pt x="2151214" y="0"/>
                        </a:cubicBezTo>
                        <a:cubicBezTo>
                          <a:pt x="2462302" y="-26826"/>
                          <a:pt x="2611822" y="68453"/>
                          <a:pt x="2740346" y="0"/>
                        </a:cubicBezTo>
                        <a:cubicBezTo>
                          <a:pt x="2868870" y="-68453"/>
                          <a:pt x="3033657" y="8536"/>
                          <a:pt x="3252891" y="0"/>
                        </a:cubicBezTo>
                        <a:cubicBezTo>
                          <a:pt x="3472125" y="-8536"/>
                          <a:pt x="3639076" y="24236"/>
                          <a:pt x="3918610" y="0"/>
                        </a:cubicBezTo>
                        <a:cubicBezTo>
                          <a:pt x="4198144" y="-24236"/>
                          <a:pt x="4317998" y="34251"/>
                          <a:pt x="4431155" y="0"/>
                        </a:cubicBezTo>
                        <a:cubicBezTo>
                          <a:pt x="4544313" y="-34251"/>
                          <a:pt x="4688362" y="46300"/>
                          <a:pt x="4943700" y="0"/>
                        </a:cubicBezTo>
                        <a:cubicBezTo>
                          <a:pt x="5199039" y="-46300"/>
                          <a:pt x="5304688" y="7473"/>
                          <a:pt x="5456245" y="0"/>
                        </a:cubicBezTo>
                        <a:cubicBezTo>
                          <a:pt x="5607802" y="-7473"/>
                          <a:pt x="5835504" y="27738"/>
                          <a:pt x="6045377" y="0"/>
                        </a:cubicBezTo>
                        <a:cubicBezTo>
                          <a:pt x="6255250" y="-27738"/>
                          <a:pt x="6562144" y="52822"/>
                          <a:pt x="6711096" y="0"/>
                        </a:cubicBezTo>
                        <a:cubicBezTo>
                          <a:pt x="6860048" y="-52822"/>
                          <a:pt x="7115472" y="51896"/>
                          <a:pt x="7223641" y="0"/>
                        </a:cubicBezTo>
                        <a:cubicBezTo>
                          <a:pt x="7331810" y="-51896"/>
                          <a:pt x="7554477" y="12727"/>
                          <a:pt x="7736186" y="0"/>
                        </a:cubicBezTo>
                        <a:cubicBezTo>
                          <a:pt x="7777708" y="2792"/>
                          <a:pt x="7814400" y="28688"/>
                          <a:pt x="7813655" y="77469"/>
                        </a:cubicBezTo>
                        <a:cubicBezTo>
                          <a:pt x="7815546" y="182813"/>
                          <a:pt x="7806045" y="252630"/>
                          <a:pt x="7813655" y="408254"/>
                        </a:cubicBezTo>
                        <a:cubicBezTo>
                          <a:pt x="7821265" y="563879"/>
                          <a:pt x="7789554" y="632268"/>
                          <a:pt x="7813655" y="726068"/>
                        </a:cubicBezTo>
                        <a:cubicBezTo>
                          <a:pt x="7810293" y="774921"/>
                          <a:pt x="7769925" y="808391"/>
                          <a:pt x="7736186" y="803537"/>
                        </a:cubicBezTo>
                        <a:cubicBezTo>
                          <a:pt x="7638981" y="823558"/>
                          <a:pt x="7474367" y="777971"/>
                          <a:pt x="7376815" y="803537"/>
                        </a:cubicBezTo>
                        <a:cubicBezTo>
                          <a:pt x="7279263" y="829103"/>
                          <a:pt x="6969236" y="779915"/>
                          <a:pt x="6787683" y="803537"/>
                        </a:cubicBezTo>
                        <a:cubicBezTo>
                          <a:pt x="6606130" y="827159"/>
                          <a:pt x="6513116" y="787101"/>
                          <a:pt x="6428313" y="803537"/>
                        </a:cubicBezTo>
                        <a:cubicBezTo>
                          <a:pt x="6343510" y="819973"/>
                          <a:pt x="6237311" y="785551"/>
                          <a:pt x="6068942" y="803537"/>
                        </a:cubicBezTo>
                        <a:cubicBezTo>
                          <a:pt x="5900573" y="821523"/>
                          <a:pt x="5696906" y="790538"/>
                          <a:pt x="5556397" y="803537"/>
                        </a:cubicBezTo>
                        <a:cubicBezTo>
                          <a:pt x="5415889" y="816536"/>
                          <a:pt x="5299529" y="783976"/>
                          <a:pt x="5197027" y="803537"/>
                        </a:cubicBezTo>
                        <a:cubicBezTo>
                          <a:pt x="5094525" y="823098"/>
                          <a:pt x="4633324" y="778226"/>
                          <a:pt x="4454720" y="803537"/>
                        </a:cubicBezTo>
                        <a:cubicBezTo>
                          <a:pt x="4276116" y="828848"/>
                          <a:pt x="4249350" y="798424"/>
                          <a:pt x="4095350" y="803537"/>
                        </a:cubicBezTo>
                        <a:cubicBezTo>
                          <a:pt x="3941350" y="808650"/>
                          <a:pt x="3697910" y="791456"/>
                          <a:pt x="3582805" y="803537"/>
                        </a:cubicBezTo>
                        <a:cubicBezTo>
                          <a:pt x="3467700" y="815618"/>
                          <a:pt x="3286668" y="783408"/>
                          <a:pt x="2993673" y="803537"/>
                        </a:cubicBezTo>
                        <a:cubicBezTo>
                          <a:pt x="2700678" y="823666"/>
                          <a:pt x="2606259" y="782502"/>
                          <a:pt x="2481128" y="803537"/>
                        </a:cubicBezTo>
                        <a:cubicBezTo>
                          <a:pt x="2355998" y="824572"/>
                          <a:pt x="2204343" y="783250"/>
                          <a:pt x="2121757" y="803537"/>
                        </a:cubicBezTo>
                        <a:cubicBezTo>
                          <a:pt x="2039171" y="823824"/>
                          <a:pt x="1899134" y="762178"/>
                          <a:pt x="1762387" y="803537"/>
                        </a:cubicBezTo>
                        <a:cubicBezTo>
                          <a:pt x="1625640" y="844896"/>
                          <a:pt x="1314783" y="779067"/>
                          <a:pt x="1020080" y="803537"/>
                        </a:cubicBezTo>
                        <a:cubicBezTo>
                          <a:pt x="725377" y="828007"/>
                          <a:pt x="749482" y="784393"/>
                          <a:pt x="660710" y="803537"/>
                        </a:cubicBezTo>
                        <a:cubicBezTo>
                          <a:pt x="571938" y="822681"/>
                          <a:pt x="356928" y="765215"/>
                          <a:pt x="77469" y="803537"/>
                        </a:cubicBezTo>
                        <a:cubicBezTo>
                          <a:pt x="39227" y="798735"/>
                          <a:pt x="442" y="762949"/>
                          <a:pt x="0" y="726068"/>
                        </a:cubicBezTo>
                        <a:cubicBezTo>
                          <a:pt x="-26965" y="574557"/>
                          <a:pt x="24185" y="547534"/>
                          <a:pt x="0" y="395283"/>
                        </a:cubicBezTo>
                        <a:cubicBezTo>
                          <a:pt x="-24185" y="243033"/>
                          <a:pt x="6498" y="209971"/>
                          <a:pt x="0" y="77469"/>
                        </a:cubicBezTo>
                        <a:close/>
                      </a:path>
                    </a:pathLst>
                  </a:custGeom>
                  <ask:type>
                    <ask:lineSketchNone/>
                  </ask:type>
                </ask:lineSketchStyleProps>
              </a:ext>
            </a:extLst>
          </a:ln>
        </p:spPr>
        <p:txBody>
          <a:bodyPr/>
          <a:lstStyle/>
          <a:p>
            <a:r>
              <a:rPr lang="en-GB" b="1" dirty="0">
                <a:solidFill>
                  <a:schemeClr val="accent2">
                    <a:lumMod val="75000"/>
                  </a:schemeClr>
                </a:solidFill>
              </a:rPr>
              <a:t>Everyone Is the Boss of Their Body</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755651" y="2192862"/>
            <a:ext cx="3816350" cy="1661587"/>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7"/>
                      <a:gd name="connsiteY0" fmla="*/ 75378 h 781852"/>
                      <a:gd name="connsiteX1" fmla="*/ 75378 w 5921877"/>
                      <a:gd name="connsiteY1" fmla="*/ 0 h 781852"/>
                      <a:gd name="connsiteX2" fmla="*/ 832036 w 5921877"/>
                      <a:gd name="connsiteY2" fmla="*/ 0 h 781852"/>
                      <a:gd name="connsiteX3" fmla="*/ 1473272 w 5921877"/>
                      <a:gd name="connsiteY3" fmla="*/ 0 h 781852"/>
                      <a:gd name="connsiteX4" fmla="*/ 2056796 w 5921877"/>
                      <a:gd name="connsiteY4" fmla="*/ 0 h 781852"/>
                      <a:gd name="connsiteX5" fmla="*/ 2524898 w 5921877"/>
                      <a:gd name="connsiteY5" fmla="*/ 0 h 781852"/>
                      <a:gd name="connsiteX6" fmla="*/ 2993000 w 5921877"/>
                      <a:gd name="connsiteY6" fmla="*/ 0 h 781852"/>
                      <a:gd name="connsiteX7" fmla="*/ 3749658 w 5921877"/>
                      <a:gd name="connsiteY7" fmla="*/ 0 h 781852"/>
                      <a:gd name="connsiteX8" fmla="*/ 4217760 w 5921877"/>
                      <a:gd name="connsiteY8" fmla="*/ 0 h 781852"/>
                      <a:gd name="connsiteX9" fmla="*/ 4916707 w 5921877"/>
                      <a:gd name="connsiteY9" fmla="*/ 0 h 781852"/>
                      <a:gd name="connsiteX10" fmla="*/ 5846499 w 5921877"/>
                      <a:gd name="connsiteY10" fmla="*/ 0 h 781852"/>
                      <a:gd name="connsiteX11" fmla="*/ 5921877 w 5921877"/>
                      <a:gd name="connsiteY11" fmla="*/ 75378 h 781852"/>
                      <a:gd name="connsiteX12" fmla="*/ 5921877 w 5921877"/>
                      <a:gd name="connsiteY12" fmla="*/ 706474 h 781852"/>
                      <a:gd name="connsiteX13" fmla="*/ 5846499 w 5921877"/>
                      <a:gd name="connsiteY13" fmla="*/ 781852 h 781852"/>
                      <a:gd name="connsiteX14" fmla="*/ 5089841 w 5921877"/>
                      <a:gd name="connsiteY14" fmla="*/ 781852 h 781852"/>
                      <a:gd name="connsiteX15" fmla="*/ 4448605 w 5921877"/>
                      <a:gd name="connsiteY15" fmla="*/ 781852 h 781852"/>
                      <a:gd name="connsiteX16" fmla="*/ 3922792 w 5921877"/>
                      <a:gd name="connsiteY16" fmla="*/ 781852 h 781852"/>
                      <a:gd name="connsiteX17" fmla="*/ 3166134 w 5921877"/>
                      <a:gd name="connsiteY17" fmla="*/ 781852 h 781852"/>
                      <a:gd name="connsiteX18" fmla="*/ 2524898 w 5921877"/>
                      <a:gd name="connsiteY18" fmla="*/ 781852 h 781852"/>
                      <a:gd name="connsiteX19" fmla="*/ 1825951 w 5921877"/>
                      <a:gd name="connsiteY19" fmla="*/ 781852 h 781852"/>
                      <a:gd name="connsiteX20" fmla="*/ 1069293 w 5921877"/>
                      <a:gd name="connsiteY20" fmla="*/ 781852 h 781852"/>
                      <a:gd name="connsiteX21" fmla="*/ 75378 w 5921877"/>
                      <a:gd name="connsiteY21" fmla="*/ 781852 h 781852"/>
                      <a:gd name="connsiteX22" fmla="*/ 0 w 5921877"/>
                      <a:gd name="connsiteY22" fmla="*/ 706474 h 781852"/>
                      <a:gd name="connsiteX23" fmla="*/ 0 w 5921877"/>
                      <a:gd name="connsiteY23" fmla="*/ 75378 h 7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1877" h="781852" fill="none" extrusionOk="0">
                        <a:moveTo>
                          <a:pt x="0" y="75378"/>
                        </a:moveTo>
                        <a:cubicBezTo>
                          <a:pt x="3797" y="40931"/>
                          <a:pt x="31322" y="-545"/>
                          <a:pt x="75378" y="0"/>
                        </a:cubicBezTo>
                        <a:cubicBezTo>
                          <a:pt x="406831" y="-28506"/>
                          <a:pt x="553720" y="765"/>
                          <a:pt x="832036" y="0"/>
                        </a:cubicBezTo>
                        <a:cubicBezTo>
                          <a:pt x="1110352" y="-765"/>
                          <a:pt x="1254732" y="26372"/>
                          <a:pt x="1473272" y="0"/>
                        </a:cubicBezTo>
                        <a:cubicBezTo>
                          <a:pt x="1691812" y="-26372"/>
                          <a:pt x="1891999" y="23301"/>
                          <a:pt x="2056796" y="0"/>
                        </a:cubicBezTo>
                        <a:cubicBezTo>
                          <a:pt x="2221593" y="-23301"/>
                          <a:pt x="2315164" y="8830"/>
                          <a:pt x="2524898" y="0"/>
                        </a:cubicBezTo>
                        <a:cubicBezTo>
                          <a:pt x="2734632" y="-8830"/>
                          <a:pt x="2826726" y="-12349"/>
                          <a:pt x="2993000" y="0"/>
                        </a:cubicBezTo>
                        <a:cubicBezTo>
                          <a:pt x="3159274" y="12349"/>
                          <a:pt x="3382301" y="8297"/>
                          <a:pt x="3749658" y="0"/>
                        </a:cubicBezTo>
                        <a:cubicBezTo>
                          <a:pt x="4117015" y="-8297"/>
                          <a:pt x="4093652" y="-9853"/>
                          <a:pt x="4217760" y="0"/>
                        </a:cubicBezTo>
                        <a:cubicBezTo>
                          <a:pt x="4341868" y="9853"/>
                          <a:pt x="4596675" y="28642"/>
                          <a:pt x="4916707" y="0"/>
                        </a:cubicBezTo>
                        <a:cubicBezTo>
                          <a:pt x="5236739" y="-28642"/>
                          <a:pt x="5482826" y="8145"/>
                          <a:pt x="5846499" y="0"/>
                        </a:cubicBezTo>
                        <a:cubicBezTo>
                          <a:pt x="5887859" y="1454"/>
                          <a:pt x="5920552" y="34650"/>
                          <a:pt x="5921877" y="75378"/>
                        </a:cubicBezTo>
                        <a:cubicBezTo>
                          <a:pt x="5916260" y="362197"/>
                          <a:pt x="5943958" y="399081"/>
                          <a:pt x="5921877" y="706474"/>
                        </a:cubicBezTo>
                        <a:cubicBezTo>
                          <a:pt x="5920420" y="753884"/>
                          <a:pt x="5883469" y="784774"/>
                          <a:pt x="5846499" y="781852"/>
                        </a:cubicBezTo>
                        <a:cubicBezTo>
                          <a:pt x="5594978" y="776964"/>
                          <a:pt x="5424082" y="776594"/>
                          <a:pt x="5089841" y="781852"/>
                        </a:cubicBezTo>
                        <a:cubicBezTo>
                          <a:pt x="4755600" y="787110"/>
                          <a:pt x="4682814" y="779474"/>
                          <a:pt x="4448605" y="781852"/>
                        </a:cubicBezTo>
                        <a:cubicBezTo>
                          <a:pt x="4214396" y="784230"/>
                          <a:pt x="4061292" y="776021"/>
                          <a:pt x="3922792" y="781852"/>
                        </a:cubicBezTo>
                        <a:cubicBezTo>
                          <a:pt x="3784292" y="787683"/>
                          <a:pt x="3386405" y="745334"/>
                          <a:pt x="3166134" y="781852"/>
                        </a:cubicBezTo>
                        <a:cubicBezTo>
                          <a:pt x="2945863" y="818370"/>
                          <a:pt x="2834793" y="764534"/>
                          <a:pt x="2524898" y="781852"/>
                        </a:cubicBezTo>
                        <a:cubicBezTo>
                          <a:pt x="2215003" y="799170"/>
                          <a:pt x="2017320" y="775399"/>
                          <a:pt x="1825951" y="781852"/>
                        </a:cubicBezTo>
                        <a:cubicBezTo>
                          <a:pt x="1634582" y="788305"/>
                          <a:pt x="1443915" y="761724"/>
                          <a:pt x="1069293" y="781852"/>
                        </a:cubicBezTo>
                        <a:cubicBezTo>
                          <a:pt x="694671" y="801980"/>
                          <a:pt x="330862" y="733062"/>
                          <a:pt x="75378" y="781852"/>
                        </a:cubicBezTo>
                        <a:cubicBezTo>
                          <a:pt x="33970" y="773630"/>
                          <a:pt x="-5351" y="748409"/>
                          <a:pt x="0" y="706474"/>
                        </a:cubicBezTo>
                        <a:cubicBezTo>
                          <a:pt x="26414" y="517740"/>
                          <a:pt x="2769" y="390792"/>
                          <a:pt x="0" y="75378"/>
                        </a:cubicBezTo>
                        <a:close/>
                      </a:path>
                      <a:path w="5921877" h="781852" stroke="0" extrusionOk="0">
                        <a:moveTo>
                          <a:pt x="0" y="75378"/>
                        </a:moveTo>
                        <a:cubicBezTo>
                          <a:pt x="3696" y="25202"/>
                          <a:pt x="38840" y="-7876"/>
                          <a:pt x="75378" y="0"/>
                        </a:cubicBezTo>
                        <a:cubicBezTo>
                          <a:pt x="252351" y="2937"/>
                          <a:pt x="451622" y="-21199"/>
                          <a:pt x="774325" y="0"/>
                        </a:cubicBezTo>
                        <a:cubicBezTo>
                          <a:pt x="1097028" y="21199"/>
                          <a:pt x="1326943" y="35165"/>
                          <a:pt x="1530983" y="0"/>
                        </a:cubicBezTo>
                        <a:cubicBezTo>
                          <a:pt x="1735023" y="-35165"/>
                          <a:pt x="1956503" y="15978"/>
                          <a:pt x="2229930" y="0"/>
                        </a:cubicBezTo>
                        <a:cubicBezTo>
                          <a:pt x="2503357" y="-15978"/>
                          <a:pt x="2731081" y="-2079"/>
                          <a:pt x="2871166" y="0"/>
                        </a:cubicBezTo>
                        <a:cubicBezTo>
                          <a:pt x="3011251" y="2079"/>
                          <a:pt x="3289989" y="-23912"/>
                          <a:pt x="3454690" y="0"/>
                        </a:cubicBezTo>
                        <a:cubicBezTo>
                          <a:pt x="3619391" y="23912"/>
                          <a:pt x="3901248" y="6087"/>
                          <a:pt x="4153637" y="0"/>
                        </a:cubicBezTo>
                        <a:cubicBezTo>
                          <a:pt x="4406026" y="-6087"/>
                          <a:pt x="4618767" y="24208"/>
                          <a:pt x="4737161" y="0"/>
                        </a:cubicBezTo>
                        <a:cubicBezTo>
                          <a:pt x="4855555" y="-24208"/>
                          <a:pt x="5397594" y="31203"/>
                          <a:pt x="5846499" y="0"/>
                        </a:cubicBezTo>
                        <a:cubicBezTo>
                          <a:pt x="5890646" y="9493"/>
                          <a:pt x="5926715" y="28601"/>
                          <a:pt x="5921877" y="75378"/>
                        </a:cubicBezTo>
                        <a:cubicBezTo>
                          <a:pt x="5912340" y="314024"/>
                          <a:pt x="5938812" y="506615"/>
                          <a:pt x="5921877" y="706474"/>
                        </a:cubicBezTo>
                        <a:cubicBezTo>
                          <a:pt x="5918652" y="747501"/>
                          <a:pt x="5892419" y="788389"/>
                          <a:pt x="5846499" y="781852"/>
                        </a:cubicBezTo>
                        <a:cubicBezTo>
                          <a:pt x="5588117" y="753290"/>
                          <a:pt x="5358057" y="803215"/>
                          <a:pt x="5089841" y="781852"/>
                        </a:cubicBezTo>
                        <a:cubicBezTo>
                          <a:pt x="4821625" y="760489"/>
                          <a:pt x="4817438" y="767720"/>
                          <a:pt x="4621739" y="781852"/>
                        </a:cubicBezTo>
                        <a:cubicBezTo>
                          <a:pt x="4426040" y="795984"/>
                          <a:pt x="4260836" y="796815"/>
                          <a:pt x="4038214" y="781852"/>
                        </a:cubicBezTo>
                        <a:cubicBezTo>
                          <a:pt x="3815592" y="766889"/>
                          <a:pt x="3678542" y="800954"/>
                          <a:pt x="3339268" y="781852"/>
                        </a:cubicBezTo>
                        <a:cubicBezTo>
                          <a:pt x="2999994" y="762750"/>
                          <a:pt x="3057756" y="760876"/>
                          <a:pt x="2813454" y="781852"/>
                        </a:cubicBezTo>
                        <a:cubicBezTo>
                          <a:pt x="2569152" y="802828"/>
                          <a:pt x="2320004" y="790064"/>
                          <a:pt x="2114507" y="781852"/>
                        </a:cubicBezTo>
                        <a:cubicBezTo>
                          <a:pt x="1909010" y="773640"/>
                          <a:pt x="1860995" y="783087"/>
                          <a:pt x="1646405" y="781852"/>
                        </a:cubicBezTo>
                        <a:cubicBezTo>
                          <a:pt x="1431815" y="780617"/>
                          <a:pt x="1284810" y="767083"/>
                          <a:pt x="1005170" y="781852"/>
                        </a:cubicBezTo>
                        <a:cubicBezTo>
                          <a:pt x="725531" y="796621"/>
                          <a:pt x="482640" y="777017"/>
                          <a:pt x="75378" y="781852"/>
                        </a:cubicBezTo>
                        <a:cubicBezTo>
                          <a:pt x="29324" y="775892"/>
                          <a:pt x="4222" y="739739"/>
                          <a:pt x="0" y="706474"/>
                        </a:cubicBezTo>
                        <a:cubicBezTo>
                          <a:pt x="18948" y="512418"/>
                          <a:pt x="-25889" y="279017"/>
                          <a:pt x="0" y="75378"/>
                        </a:cubicBezTo>
                        <a:close/>
                      </a:path>
                    </a:pathLst>
                  </a:custGeom>
                  <ask:type>
                    <ask:lineSketchNone/>
                  </ask:type>
                </ask:lineSketchStyleProps>
              </a:ext>
            </a:extLst>
          </a:ln>
        </p:spPr>
        <p:txBody>
          <a:bodyPr vert="horz" lIns="91440" tIns="9144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Other people are also the boss of their own body. They get to decide what happens to their body too.</a:t>
            </a: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755651" y="4121150"/>
            <a:ext cx="3867150" cy="1724025"/>
          </a:xfrm>
          <a:prstGeom prst="roundRect">
            <a:avLst>
              <a:gd name="adj" fmla="val 9641"/>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7"/>
                      <a:gd name="connsiteY0" fmla="*/ 75378 h 781852"/>
                      <a:gd name="connsiteX1" fmla="*/ 75378 w 5921877"/>
                      <a:gd name="connsiteY1" fmla="*/ 0 h 781852"/>
                      <a:gd name="connsiteX2" fmla="*/ 832036 w 5921877"/>
                      <a:gd name="connsiteY2" fmla="*/ 0 h 781852"/>
                      <a:gd name="connsiteX3" fmla="*/ 1473272 w 5921877"/>
                      <a:gd name="connsiteY3" fmla="*/ 0 h 781852"/>
                      <a:gd name="connsiteX4" fmla="*/ 2056796 w 5921877"/>
                      <a:gd name="connsiteY4" fmla="*/ 0 h 781852"/>
                      <a:gd name="connsiteX5" fmla="*/ 2524898 w 5921877"/>
                      <a:gd name="connsiteY5" fmla="*/ 0 h 781852"/>
                      <a:gd name="connsiteX6" fmla="*/ 2993000 w 5921877"/>
                      <a:gd name="connsiteY6" fmla="*/ 0 h 781852"/>
                      <a:gd name="connsiteX7" fmla="*/ 3749658 w 5921877"/>
                      <a:gd name="connsiteY7" fmla="*/ 0 h 781852"/>
                      <a:gd name="connsiteX8" fmla="*/ 4217760 w 5921877"/>
                      <a:gd name="connsiteY8" fmla="*/ 0 h 781852"/>
                      <a:gd name="connsiteX9" fmla="*/ 4916707 w 5921877"/>
                      <a:gd name="connsiteY9" fmla="*/ 0 h 781852"/>
                      <a:gd name="connsiteX10" fmla="*/ 5846499 w 5921877"/>
                      <a:gd name="connsiteY10" fmla="*/ 0 h 781852"/>
                      <a:gd name="connsiteX11" fmla="*/ 5921877 w 5921877"/>
                      <a:gd name="connsiteY11" fmla="*/ 75378 h 781852"/>
                      <a:gd name="connsiteX12" fmla="*/ 5921877 w 5921877"/>
                      <a:gd name="connsiteY12" fmla="*/ 706474 h 781852"/>
                      <a:gd name="connsiteX13" fmla="*/ 5846499 w 5921877"/>
                      <a:gd name="connsiteY13" fmla="*/ 781852 h 781852"/>
                      <a:gd name="connsiteX14" fmla="*/ 5089841 w 5921877"/>
                      <a:gd name="connsiteY14" fmla="*/ 781852 h 781852"/>
                      <a:gd name="connsiteX15" fmla="*/ 4448605 w 5921877"/>
                      <a:gd name="connsiteY15" fmla="*/ 781852 h 781852"/>
                      <a:gd name="connsiteX16" fmla="*/ 3922792 w 5921877"/>
                      <a:gd name="connsiteY16" fmla="*/ 781852 h 781852"/>
                      <a:gd name="connsiteX17" fmla="*/ 3166134 w 5921877"/>
                      <a:gd name="connsiteY17" fmla="*/ 781852 h 781852"/>
                      <a:gd name="connsiteX18" fmla="*/ 2524898 w 5921877"/>
                      <a:gd name="connsiteY18" fmla="*/ 781852 h 781852"/>
                      <a:gd name="connsiteX19" fmla="*/ 1825951 w 5921877"/>
                      <a:gd name="connsiteY19" fmla="*/ 781852 h 781852"/>
                      <a:gd name="connsiteX20" fmla="*/ 1069293 w 5921877"/>
                      <a:gd name="connsiteY20" fmla="*/ 781852 h 781852"/>
                      <a:gd name="connsiteX21" fmla="*/ 75378 w 5921877"/>
                      <a:gd name="connsiteY21" fmla="*/ 781852 h 781852"/>
                      <a:gd name="connsiteX22" fmla="*/ 0 w 5921877"/>
                      <a:gd name="connsiteY22" fmla="*/ 706474 h 781852"/>
                      <a:gd name="connsiteX23" fmla="*/ 0 w 5921877"/>
                      <a:gd name="connsiteY23" fmla="*/ 75378 h 7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1877" h="781852" fill="none" extrusionOk="0">
                        <a:moveTo>
                          <a:pt x="0" y="75378"/>
                        </a:moveTo>
                        <a:cubicBezTo>
                          <a:pt x="3797" y="40931"/>
                          <a:pt x="31322" y="-545"/>
                          <a:pt x="75378" y="0"/>
                        </a:cubicBezTo>
                        <a:cubicBezTo>
                          <a:pt x="406831" y="-28506"/>
                          <a:pt x="553720" y="765"/>
                          <a:pt x="832036" y="0"/>
                        </a:cubicBezTo>
                        <a:cubicBezTo>
                          <a:pt x="1110352" y="-765"/>
                          <a:pt x="1254732" y="26372"/>
                          <a:pt x="1473272" y="0"/>
                        </a:cubicBezTo>
                        <a:cubicBezTo>
                          <a:pt x="1691812" y="-26372"/>
                          <a:pt x="1891999" y="23301"/>
                          <a:pt x="2056796" y="0"/>
                        </a:cubicBezTo>
                        <a:cubicBezTo>
                          <a:pt x="2221593" y="-23301"/>
                          <a:pt x="2315164" y="8830"/>
                          <a:pt x="2524898" y="0"/>
                        </a:cubicBezTo>
                        <a:cubicBezTo>
                          <a:pt x="2734632" y="-8830"/>
                          <a:pt x="2826726" y="-12349"/>
                          <a:pt x="2993000" y="0"/>
                        </a:cubicBezTo>
                        <a:cubicBezTo>
                          <a:pt x="3159274" y="12349"/>
                          <a:pt x="3382301" y="8297"/>
                          <a:pt x="3749658" y="0"/>
                        </a:cubicBezTo>
                        <a:cubicBezTo>
                          <a:pt x="4117015" y="-8297"/>
                          <a:pt x="4093652" y="-9853"/>
                          <a:pt x="4217760" y="0"/>
                        </a:cubicBezTo>
                        <a:cubicBezTo>
                          <a:pt x="4341868" y="9853"/>
                          <a:pt x="4596675" y="28642"/>
                          <a:pt x="4916707" y="0"/>
                        </a:cubicBezTo>
                        <a:cubicBezTo>
                          <a:pt x="5236739" y="-28642"/>
                          <a:pt x="5482826" y="8145"/>
                          <a:pt x="5846499" y="0"/>
                        </a:cubicBezTo>
                        <a:cubicBezTo>
                          <a:pt x="5887859" y="1454"/>
                          <a:pt x="5920552" y="34650"/>
                          <a:pt x="5921877" y="75378"/>
                        </a:cubicBezTo>
                        <a:cubicBezTo>
                          <a:pt x="5916260" y="362197"/>
                          <a:pt x="5943958" y="399081"/>
                          <a:pt x="5921877" y="706474"/>
                        </a:cubicBezTo>
                        <a:cubicBezTo>
                          <a:pt x="5920420" y="753884"/>
                          <a:pt x="5883469" y="784774"/>
                          <a:pt x="5846499" y="781852"/>
                        </a:cubicBezTo>
                        <a:cubicBezTo>
                          <a:pt x="5594978" y="776964"/>
                          <a:pt x="5424082" y="776594"/>
                          <a:pt x="5089841" y="781852"/>
                        </a:cubicBezTo>
                        <a:cubicBezTo>
                          <a:pt x="4755600" y="787110"/>
                          <a:pt x="4682814" y="779474"/>
                          <a:pt x="4448605" y="781852"/>
                        </a:cubicBezTo>
                        <a:cubicBezTo>
                          <a:pt x="4214396" y="784230"/>
                          <a:pt x="4061292" y="776021"/>
                          <a:pt x="3922792" y="781852"/>
                        </a:cubicBezTo>
                        <a:cubicBezTo>
                          <a:pt x="3784292" y="787683"/>
                          <a:pt x="3386405" y="745334"/>
                          <a:pt x="3166134" y="781852"/>
                        </a:cubicBezTo>
                        <a:cubicBezTo>
                          <a:pt x="2945863" y="818370"/>
                          <a:pt x="2834793" y="764534"/>
                          <a:pt x="2524898" y="781852"/>
                        </a:cubicBezTo>
                        <a:cubicBezTo>
                          <a:pt x="2215003" y="799170"/>
                          <a:pt x="2017320" y="775399"/>
                          <a:pt x="1825951" y="781852"/>
                        </a:cubicBezTo>
                        <a:cubicBezTo>
                          <a:pt x="1634582" y="788305"/>
                          <a:pt x="1443915" y="761724"/>
                          <a:pt x="1069293" y="781852"/>
                        </a:cubicBezTo>
                        <a:cubicBezTo>
                          <a:pt x="694671" y="801980"/>
                          <a:pt x="330862" y="733062"/>
                          <a:pt x="75378" y="781852"/>
                        </a:cubicBezTo>
                        <a:cubicBezTo>
                          <a:pt x="33970" y="773630"/>
                          <a:pt x="-5351" y="748409"/>
                          <a:pt x="0" y="706474"/>
                        </a:cubicBezTo>
                        <a:cubicBezTo>
                          <a:pt x="26414" y="517740"/>
                          <a:pt x="2769" y="390792"/>
                          <a:pt x="0" y="75378"/>
                        </a:cubicBezTo>
                        <a:close/>
                      </a:path>
                      <a:path w="5921877" h="781852" stroke="0" extrusionOk="0">
                        <a:moveTo>
                          <a:pt x="0" y="75378"/>
                        </a:moveTo>
                        <a:cubicBezTo>
                          <a:pt x="3696" y="25202"/>
                          <a:pt x="38840" y="-7876"/>
                          <a:pt x="75378" y="0"/>
                        </a:cubicBezTo>
                        <a:cubicBezTo>
                          <a:pt x="252351" y="2937"/>
                          <a:pt x="451622" y="-21199"/>
                          <a:pt x="774325" y="0"/>
                        </a:cubicBezTo>
                        <a:cubicBezTo>
                          <a:pt x="1097028" y="21199"/>
                          <a:pt x="1326943" y="35165"/>
                          <a:pt x="1530983" y="0"/>
                        </a:cubicBezTo>
                        <a:cubicBezTo>
                          <a:pt x="1735023" y="-35165"/>
                          <a:pt x="1956503" y="15978"/>
                          <a:pt x="2229930" y="0"/>
                        </a:cubicBezTo>
                        <a:cubicBezTo>
                          <a:pt x="2503357" y="-15978"/>
                          <a:pt x="2731081" y="-2079"/>
                          <a:pt x="2871166" y="0"/>
                        </a:cubicBezTo>
                        <a:cubicBezTo>
                          <a:pt x="3011251" y="2079"/>
                          <a:pt x="3289989" y="-23912"/>
                          <a:pt x="3454690" y="0"/>
                        </a:cubicBezTo>
                        <a:cubicBezTo>
                          <a:pt x="3619391" y="23912"/>
                          <a:pt x="3901248" y="6087"/>
                          <a:pt x="4153637" y="0"/>
                        </a:cubicBezTo>
                        <a:cubicBezTo>
                          <a:pt x="4406026" y="-6087"/>
                          <a:pt x="4618767" y="24208"/>
                          <a:pt x="4737161" y="0"/>
                        </a:cubicBezTo>
                        <a:cubicBezTo>
                          <a:pt x="4855555" y="-24208"/>
                          <a:pt x="5397594" y="31203"/>
                          <a:pt x="5846499" y="0"/>
                        </a:cubicBezTo>
                        <a:cubicBezTo>
                          <a:pt x="5890646" y="9493"/>
                          <a:pt x="5926715" y="28601"/>
                          <a:pt x="5921877" y="75378"/>
                        </a:cubicBezTo>
                        <a:cubicBezTo>
                          <a:pt x="5912340" y="314024"/>
                          <a:pt x="5938812" y="506615"/>
                          <a:pt x="5921877" y="706474"/>
                        </a:cubicBezTo>
                        <a:cubicBezTo>
                          <a:pt x="5918652" y="747501"/>
                          <a:pt x="5892419" y="788389"/>
                          <a:pt x="5846499" y="781852"/>
                        </a:cubicBezTo>
                        <a:cubicBezTo>
                          <a:pt x="5588117" y="753290"/>
                          <a:pt x="5358057" y="803215"/>
                          <a:pt x="5089841" y="781852"/>
                        </a:cubicBezTo>
                        <a:cubicBezTo>
                          <a:pt x="4821625" y="760489"/>
                          <a:pt x="4817438" y="767720"/>
                          <a:pt x="4621739" y="781852"/>
                        </a:cubicBezTo>
                        <a:cubicBezTo>
                          <a:pt x="4426040" y="795984"/>
                          <a:pt x="4260836" y="796815"/>
                          <a:pt x="4038214" y="781852"/>
                        </a:cubicBezTo>
                        <a:cubicBezTo>
                          <a:pt x="3815592" y="766889"/>
                          <a:pt x="3678542" y="800954"/>
                          <a:pt x="3339268" y="781852"/>
                        </a:cubicBezTo>
                        <a:cubicBezTo>
                          <a:pt x="2999994" y="762750"/>
                          <a:pt x="3057756" y="760876"/>
                          <a:pt x="2813454" y="781852"/>
                        </a:cubicBezTo>
                        <a:cubicBezTo>
                          <a:pt x="2569152" y="802828"/>
                          <a:pt x="2320004" y="790064"/>
                          <a:pt x="2114507" y="781852"/>
                        </a:cubicBezTo>
                        <a:cubicBezTo>
                          <a:pt x="1909010" y="773640"/>
                          <a:pt x="1860995" y="783087"/>
                          <a:pt x="1646405" y="781852"/>
                        </a:cubicBezTo>
                        <a:cubicBezTo>
                          <a:pt x="1431815" y="780617"/>
                          <a:pt x="1284810" y="767083"/>
                          <a:pt x="1005170" y="781852"/>
                        </a:cubicBezTo>
                        <a:cubicBezTo>
                          <a:pt x="725531" y="796621"/>
                          <a:pt x="482640" y="777017"/>
                          <a:pt x="75378" y="781852"/>
                        </a:cubicBezTo>
                        <a:cubicBezTo>
                          <a:pt x="29324" y="775892"/>
                          <a:pt x="4222" y="739739"/>
                          <a:pt x="0" y="706474"/>
                        </a:cubicBezTo>
                        <a:cubicBezTo>
                          <a:pt x="18948" y="512418"/>
                          <a:pt x="-25889" y="279017"/>
                          <a:pt x="0" y="75378"/>
                        </a:cubicBezTo>
                        <a:close/>
                      </a:path>
                    </a:pathLst>
                  </a:custGeom>
                  <ask:type>
                    <ask:lineSketchNone/>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This means you can’t hug or hold someone’s hand if they don’t want you to.</a:t>
            </a:r>
          </a:p>
        </p:txBody>
      </p:sp>
    </p:spTree>
    <p:extLst>
      <p:ext uri="{BB962C8B-B14F-4D97-AF65-F5344CB8AC3E}">
        <p14:creationId xmlns:p14="http://schemas.microsoft.com/office/powerpoint/2010/main" val="280244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65172" y="655633"/>
            <a:ext cx="7813655" cy="803537"/>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7813655"/>
                      <a:gd name="connsiteY0" fmla="*/ 77469 h 803537"/>
                      <a:gd name="connsiteX1" fmla="*/ 77469 w 7813655"/>
                      <a:gd name="connsiteY1" fmla="*/ 0 h 803537"/>
                      <a:gd name="connsiteX2" fmla="*/ 819775 w 7813655"/>
                      <a:gd name="connsiteY2" fmla="*/ 0 h 803537"/>
                      <a:gd name="connsiteX3" fmla="*/ 1408907 w 7813655"/>
                      <a:gd name="connsiteY3" fmla="*/ 0 h 803537"/>
                      <a:gd name="connsiteX4" fmla="*/ 1844865 w 7813655"/>
                      <a:gd name="connsiteY4" fmla="*/ 0 h 803537"/>
                      <a:gd name="connsiteX5" fmla="*/ 2587172 w 7813655"/>
                      <a:gd name="connsiteY5" fmla="*/ 0 h 803537"/>
                      <a:gd name="connsiteX6" fmla="*/ 3176304 w 7813655"/>
                      <a:gd name="connsiteY6" fmla="*/ 0 h 803537"/>
                      <a:gd name="connsiteX7" fmla="*/ 3842023 w 7813655"/>
                      <a:gd name="connsiteY7" fmla="*/ 0 h 803537"/>
                      <a:gd name="connsiteX8" fmla="*/ 4584329 w 7813655"/>
                      <a:gd name="connsiteY8" fmla="*/ 0 h 803537"/>
                      <a:gd name="connsiteX9" fmla="*/ 4943700 w 7813655"/>
                      <a:gd name="connsiteY9" fmla="*/ 0 h 803537"/>
                      <a:gd name="connsiteX10" fmla="*/ 5532832 w 7813655"/>
                      <a:gd name="connsiteY10" fmla="*/ 0 h 803537"/>
                      <a:gd name="connsiteX11" fmla="*/ 6121964 w 7813655"/>
                      <a:gd name="connsiteY11" fmla="*/ 0 h 803537"/>
                      <a:gd name="connsiteX12" fmla="*/ 6634509 w 7813655"/>
                      <a:gd name="connsiteY12" fmla="*/ 0 h 803537"/>
                      <a:gd name="connsiteX13" fmla="*/ 7736186 w 7813655"/>
                      <a:gd name="connsiteY13" fmla="*/ 0 h 803537"/>
                      <a:gd name="connsiteX14" fmla="*/ 7813655 w 7813655"/>
                      <a:gd name="connsiteY14" fmla="*/ 77469 h 803537"/>
                      <a:gd name="connsiteX15" fmla="*/ 7813655 w 7813655"/>
                      <a:gd name="connsiteY15" fmla="*/ 408254 h 803537"/>
                      <a:gd name="connsiteX16" fmla="*/ 7813655 w 7813655"/>
                      <a:gd name="connsiteY16" fmla="*/ 726068 h 803537"/>
                      <a:gd name="connsiteX17" fmla="*/ 7736186 w 7813655"/>
                      <a:gd name="connsiteY17" fmla="*/ 803537 h 803537"/>
                      <a:gd name="connsiteX18" fmla="*/ 7070467 w 7813655"/>
                      <a:gd name="connsiteY18" fmla="*/ 803537 h 803537"/>
                      <a:gd name="connsiteX19" fmla="*/ 6557922 w 7813655"/>
                      <a:gd name="connsiteY19" fmla="*/ 803537 h 803537"/>
                      <a:gd name="connsiteX20" fmla="*/ 5892203 w 7813655"/>
                      <a:gd name="connsiteY20" fmla="*/ 803537 h 803537"/>
                      <a:gd name="connsiteX21" fmla="*/ 5303071 w 7813655"/>
                      <a:gd name="connsiteY21" fmla="*/ 803537 h 803537"/>
                      <a:gd name="connsiteX22" fmla="*/ 4943700 w 7813655"/>
                      <a:gd name="connsiteY22" fmla="*/ 803537 h 803537"/>
                      <a:gd name="connsiteX23" fmla="*/ 4277981 w 7813655"/>
                      <a:gd name="connsiteY23" fmla="*/ 803537 h 803537"/>
                      <a:gd name="connsiteX24" fmla="*/ 3688849 w 7813655"/>
                      <a:gd name="connsiteY24" fmla="*/ 803537 h 803537"/>
                      <a:gd name="connsiteX25" fmla="*/ 3252891 w 7813655"/>
                      <a:gd name="connsiteY25" fmla="*/ 803537 h 803537"/>
                      <a:gd name="connsiteX26" fmla="*/ 2587172 w 7813655"/>
                      <a:gd name="connsiteY26" fmla="*/ 803537 h 803537"/>
                      <a:gd name="connsiteX27" fmla="*/ 1921452 w 7813655"/>
                      <a:gd name="connsiteY27" fmla="*/ 803537 h 803537"/>
                      <a:gd name="connsiteX28" fmla="*/ 1179146 w 7813655"/>
                      <a:gd name="connsiteY28" fmla="*/ 803537 h 803537"/>
                      <a:gd name="connsiteX29" fmla="*/ 590014 w 7813655"/>
                      <a:gd name="connsiteY29" fmla="*/ 803537 h 803537"/>
                      <a:gd name="connsiteX30" fmla="*/ 77469 w 7813655"/>
                      <a:gd name="connsiteY30" fmla="*/ 803537 h 803537"/>
                      <a:gd name="connsiteX31" fmla="*/ 0 w 7813655"/>
                      <a:gd name="connsiteY31" fmla="*/ 726068 h 803537"/>
                      <a:gd name="connsiteX32" fmla="*/ 0 w 7813655"/>
                      <a:gd name="connsiteY32" fmla="*/ 388797 h 803537"/>
                      <a:gd name="connsiteX33" fmla="*/ 0 w 7813655"/>
                      <a:gd name="connsiteY33" fmla="*/ 77469 h 8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3655" h="803537" fill="none" extrusionOk="0">
                        <a:moveTo>
                          <a:pt x="0" y="77469"/>
                        </a:moveTo>
                        <a:cubicBezTo>
                          <a:pt x="-487" y="36618"/>
                          <a:pt x="32987" y="1064"/>
                          <a:pt x="77469" y="0"/>
                        </a:cubicBezTo>
                        <a:cubicBezTo>
                          <a:pt x="246562" y="-74817"/>
                          <a:pt x="538601" y="32321"/>
                          <a:pt x="819775" y="0"/>
                        </a:cubicBezTo>
                        <a:cubicBezTo>
                          <a:pt x="1100949" y="-32321"/>
                          <a:pt x="1261858" y="51776"/>
                          <a:pt x="1408907" y="0"/>
                        </a:cubicBezTo>
                        <a:cubicBezTo>
                          <a:pt x="1555956" y="-51776"/>
                          <a:pt x="1748824" y="1611"/>
                          <a:pt x="1844865" y="0"/>
                        </a:cubicBezTo>
                        <a:cubicBezTo>
                          <a:pt x="1940906" y="-1611"/>
                          <a:pt x="2299654" y="61483"/>
                          <a:pt x="2587172" y="0"/>
                        </a:cubicBezTo>
                        <a:cubicBezTo>
                          <a:pt x="2874690" y="-61483"/>
                          <a:pt x="2999610" y="5663"/>
                          <a:pt x="3176304" y="0"/>
                        </a:cubicBezTo>
                        <a:cubicBezTo>
                          <a:pt x="3352998" y="-5663"/>
                          <a:pt x="3541011" y="70623"/>
                          <a:pt x="3842023" y="0"/>
                        </a:cubicBezTo>
                        <a:cubicBezTo>
                          <a:pt x="4143035" y="-70623"/>
                          <a:pt x="4335432" y="66519"/>
                          <a:pt x="4584329" y="0"/>
                        </a:cubicBezTo>
                        <a:cubicBezTo>
                          <a:pt x="4833226" y="-66519"/>
                          <a:pt x="4800098" y="22445"/>
                          <a:pt x="4943700" y="0"/>
                        </a:cubicBezTo>
                        <a:cubicBezTo>
                          <a:pt x="5087302" y="-22445"/>
                          <a:pt x="5297356" y="10279"/>
                          <a:pt x="5532832" y="0"/>
                        </a:cubicBezTo>
                        <a:cubicBezTo>
                          <a:pt x="5768308" y="-10279"/>
                          <a:pt x="5922317" y="17339"/>
                          <a:pt x="6121964" y="0"/>
                        </a:cubicBezTo>
                        <a:cubicBezTo>
                          <a:pt x="6321611" y="-17339"/>
                          <a:pt x="6429382" y="21182"/>
                          <a:pt x="6634509" y="0"/>
                        </a:cubicBezTo>
                        <a:cubicBezTo>
                          <a:pt x="6839636" y="-21182"/>
                          <a:pt x="7192178" y="22201"/>
                          <a:pt x="7736186" y="0"/>
                        </a:cubicBezTo>
                        <a:cubicBezTo>
                          <a:pt x="7787450" y="-4272"/>
                          <a:pt x="7809607" y="27946"/>
                          <a:pt x="7813655" y="77469"/>
                        </a:cubicBezTo>
                        <a:cubicBezTo>
                          <a:pt x="7821792" y="170778"/>
                          <a:pt x="7794684" y="273115"/>
                          <a:pt x="7813655" y="408254"/>
                        </a:cubicBezTo>
                        <a:cubicBezTo>
                          <a:pt x="7832626" y="543394"/>
                          <a:pt x="7794550" y="573721"/>
                          <a:pt x="7813655" y="726068"/>
                        </a:cubicBezTo>
                        <a:cubicBezTo>
                          <a:pt x="7810864" y="764398"/>
                          <a:pt x="7780471" y="796197"/>
                          <a:pt x="7736186" y="803537"/>
                        </a:cubicBezTo>
                        <a:cubicBezTo>
                          <a:pt x="7548016" y="819443"/>
                          <a:pt x="7401562" y="784620"/>
                          <a:pt x="7070467" y="803537"/>
                        </a:cubicBezTo>
                        <a:cubicBezTo>
                          <a:pt x="6739372" y="822454"/>
                          <a:pt x="6693342" y="768594"/>
                          <a:pt x="6557922" y="803537"/>
                        </a:cubicBezTo>
                        <a:cubicBezTo>
                          <a:pt x="6422503" y="838480"/>
                          <a:pt x="6089322" y="749518"/>
                          <a:pt x="5892203" y="803537"/>
                        </a:cubicBezTo>
                        <a:cubicBezTo>
                          <a:pt x="5695084" y="857556"/>
                          <a:pt x="5574697" y="738235"/>
                          <a:pt x="5303071" y="803537"/>
                        </a:cubicBezTo>
                        <a:cubicBezTo>
                          <a:pt x="5031445" y="868839"/>
                          <a:pt x="5058565" y="785856"/>
                          <a:pt x="4943700" y="803537"/>
                        </a:cubicBezTo>
                        <a:cubicBezTo>
                          <a:pt x="4828835" y="821218"/>
                          <a:pt x="4446298" y="739964"/>
                          <a:pt x="4277981" y="803537"/>
                        </a:cubicBezTo>
                        <a:cubicBezTo>
                          <a:pt x="4109664" y="867110"/>
                          <a:pt x="3952123" y="738610"/>
                          <a:pt x="3688849" y="803537"/>
                        </a:cubicBezTo>
                        <a:cubicBezTo>
                          <a:pt x="3425575" y="868464"/>
                          <a:pt x="3422227" y="797227"/>
                          <a:pt x="3252891" y="803537"/>
                        </a:cubicBezTo>
                        <a:cubicBezTo>
                          <a:pt x="3083555" y="809847"/>
                          <a:pt x="2886845" y="800907"/>
                          <a:pt x="2587172" y="803537"/>
                        </a:cubicBezTo>
                        <a:cubicBezTo>
                          <a:pt x="2287499" y="806167"/>
                          <a:pt x="2081595" y="784778"/>
                          <a:pt x="1921452" y="803537"/>
                        </a:cubicBezTo>
                        <a:cubicBezTo>
                          <a:pt x="1761309" y="822296"/>
                          <a:pt x="1513038" y="734819"/>
                          <a:pt x="1179146" y="803537"/>
                        </a:cubicBezTo>
                        <a:cubicBezTo>
                          <a:pt x="845254" y="872255"/>
                          <a:pt x="734024" y="796713"/>
                          <a:pt x="590014" y="803537"/>
                        </a:cubicBezTo>
                        <a:cubicBezTo>
                          <a:pt x="446004" y="810361"/>
                          <a:pt x="225602" y="758467"/>
                          <a:pt x="77469" y="803537"/>
                        </a:cubicBezTo>
                        <a:cubicBezTo>
                          <a:pt x="31471" y="805192"/>
                          <a:pt x="-8481" y="762940"/>
                          <a:pt x="0" y="726068"/>
                        </a:cubicBezTo>
                        <a:cubicBezTo>
                          <a:pt x="-15349" y="606069"/>
                          <a:pt x="29622" y="487999"/>
                          <a:pt x="0" y="388797"/>
                        </a:cubicBezTo>
                        <a:cubicBezTo>
                          <a:pt x="-29622" y="289595"/>
                          <a:pt x="14975" y="171610"/>
                          <a:pt x="0" y="77469"/>
                        </a:cubicBezTo>
                        <a:close/>
                      </a:path>
                      <a:path w="7813655" h="803537" stroke="0" extrusionOk="0">
                        <a:moveTo>
                          <a:pt x="0" y="77469"/>
                        </a:moveTo>
                        <a:cubicBezTo>
                          <a:pt x="1145" y="32036"/>
                          <a:pt x="38109" y="-5298"/>
                          <a:pt x="77469" y="0"/>
                        </a:cubicBezTo>
                        <a:cubicBezTo>
                          <a:pt x="366178" y="-72812"/>
                          <a:pt x="528841" y="24806"/>
                          <a:pt x="743188" y="0"/>
                        </a:cubicBezTo>
                        <a:cubicBezTo>
                          <a:pt x="957535" y="-24806"/>
                          <a:pt x="1243187" y="81155"/>
                          <a:pt x="1485495" y="0"/>
                        </a:cubicBezTo>
                        <a:cubicBezTo>
                          <a:pt x="1727803" y="-81155"/>
                          <a:pt x="1840126" y="26826"/>
                          <a:pt x="2151214" y="0"/>
                        </a:cubicBezTo>
                        <a:cubicBezTo>
                          <a:pt x="2462302" y="-26826"/>
                          <a:pt x="2611822" y="68453"/>
                          <a:pt x="2740346" y="0"/>
                        </a:cubicBezTo>
                        <a:cubicBezTo>
                          <a:pt x="2868870" y="-68453"/>
                          <a:pt x="3033657" y="8536"/>
                          <a:pt x="3252891" y="0"/>
                        </a:cubicBezTo>
                        <a:cubicBezTo>
                          <a:pt x="3472125" y="-8536"/>
                          <a:pt x="3639076" y="24236"/>
                          <a:pt x="3918610" y="0"/>
                        </a:cubicBezTo>
                        <a:cubicBezTo>
                          <a:pt x="4198144" y="-24236"/>
                          <a:pt x="4317998" y="34251"/>
                          <a:pt x="4431155" y="0"/>
                        </a:cubicBezTo>
                        <a:cubicBezTo>
                          <a:pt x="4544313" y="-34251"/>
                          <a:pt x="4688362" y="46300"/>
                          <a:pt x="4943700" y="0"/>
                        </a:cubicBezTo>
                        <a:cubicBezTo>
                          <a:pt x="5199039" y="-46300"/>
                          <a:pt x="5304688" y="7473"/>
                          <a:pt x="5456245" y="0"/>
                        </a:cubicBezTo>
                        <a:cubicBezTo>
                          <a:pt x="5607802" y="-7473"/>
                          <a:pt x="5835504" y="27738"/>
                          <a:pt x="6045377" y="0"/>
                        </a:cubicBezTo>
                        <a:cubicBezTo>
                          <a:pt x="6255250" y="-27738"/>
                          <a:pt x="6562144" y="52822"/>
                          <a:pt x="6711096" y="0"/>
                        </a:cubicBezTo>
                        <a:cubicBezTo>
                          <a:pt x="6860048" y="-52822"/>
                          <a:pt x="7115472" y="51896"/>
                          <a:pt x="7223641" y="0"/>
                        </a:cubicBezTo>
                        <a:cubicBezTo>
                          <a:pt x="7331810" y="-51896"/>
                          <a:pt x="7554477" y="12727"/>
                          <a:pt x="7736186" y="0"/>
                        </a:cubicBezTo>
                        <a:cubicBezTo>
                          <a:pt x="7777708" y="2792"/>
                          <a:pt x="7814400" y="28688"/>
                          <a:pt x="7813655" y="77469"/>
                        </a:cubicBezTo>
                        <a:cubicBezTo>
                          <a:pt x="7815546" y="182813"/>
                          <a:pt x="7806045" y="252630"/>
                          <a:pt x="7813655" y="408254"/>
                        </a:cubicBezTo>
                        <a:cubicBezTo>
                          <a:pt x="7821265" y="563879"/>
                          <a:pt x="7789554" y="632268"/>
                          <a:pt x="7813655" y="726068"/>
                        </a:cubicBezTo>
                        <a:cubicBezTo>
                          <a:pt x="7810293" y="774921"/>
                          <a:pt x="7769925" y="808391"/>
                          <a:pt x="7736186" y="803537"/>
                        </a:cubicBezTo>
                        <a:cubicBezTo>
                          <a:pt x="7638981" y="823558"/>
                          <a:pt x="7474367" y="777971"/>
                          <a:pt x="7376815" y="803537"/>
                        </a:cubicBezTo>
                        <a:cubicBezTo>
                          <a:pt x="7279263" y="829103"/>
                          <a:pt x="6969236" y="779915"/>
                          <a:pt x="6787683" y="803537"/>
                        </a:cubicBezTo>
                        <a:cubicBezTo>
                          <a:pt x="6606130" y="827159"/>
                          <a:pt x="6513116" y="787101"/>
                          <a:pt x="6428313" y="803537"/>
                        </a:cubicBezTo>
                        <a:cubicBezTo>
                          <a:pt x="6343510" y="819973"/>
                          <a:pt x="6237311" y="785551"/>
                          <a:pt x="6068942" y="803537"/>
                        </a:cubicBezTo>
                        <a:cubicBezTo>
                          <a:pt x="5900573" y="821523"/>
                          <a:pt x="5696906" y="790538"/>
                          <a:pt x="5556397" y="803537"/>
                        </a:cubicBezTo>
                        <a:cubicBezTo>
                          <a:pt x="5415889" y="816536"/>
                          <a:pt x="5299529" y="783976"/>
                          <a:pt x="5197027" y="803537"/>
                        </a:cubicBezTo>
                        <a:cubicBezTo>
                          <a:pt x="5094525" y="823098"/>
                          <a:pt x="4633324" y="778226"/>
                          <a:pt x="4454720" y="803537"/>
                        </a:cubicBezTo>
                        <a:cubicBezTo>
                          <a:pt x="4276116" y="828848"/>
                          <a:pt x="4249350" y="798424"/>
                          <a:pt x="4095350" y="803537"/>
                        </a:cubicBezTo>
                        <a:cubicBezTo>
                          <a:pt x="3941350" y="808650"/>
                          <a:pt x="3697910" y="791456"/>
                          <a:pt x="3582805" y="803537"/>
                        </a:cubicBezTo>
                        <a:cubicBezTo>
                          <a:pt x="3467700" y="815618"/>
                          <a:pt x="3286668" y="783408"/>
                          <a:pt x="2993673" y="803537"/>
                        </a:cubicBezTo>
                        <a:cubicBezTo>
                          <a:pt x="2700678" y="823666"/>
                          <a:pt x="2606259" y="782502"/>
                          <a:pt x="2481128" y="803537"/>
                        </a:cubicBezTo>
                        <a:cubicBezTo>
                          <a:pt x="2355998" y="824572"/>
                          <a:pt x="2204343" y="783250"/>
                          <a:pt x="2121757" y="803537"/>
                        </a:cubicBezTo>
                        <a:cubicBezTo>
                          <a:pt x="2039171" y="823824"/>
                          <a:pt x="1899134" y="762178"/>
                          <a:pt x="1762387" y="803537"/>
                        </a:cubicBezTo>
                        <a:cubicBezTo>
                          <a:pt x="1625640" y="844896"/>
                          <a:pt x="1314783" y="779067"/>
                          <a:pt x="1020080" y="803537"/>
                        </a:cubicBezTo>
                        <a:cubicBezTo>
                          <a:pt x="725377" y="828007"/>
                          <a:pt x="749482" y="784393"/>
                          <a:pt x="660710" y="803537"/>
                        </a:cubicBezTo>
                        <a:cubicBezTo>
                          <a:pt x="571938" y="822681"/>
                          <a:pt x="356928" y="765215"/>
                          <a:pt x="77469" y="803537"/>
                        </a:cubicBezTo>
                        <a:cubicBezTo>
                          <a:pt x="39227" y="798735"/>
                          <a:pt x="442" y="762949"/>
                          <a:pt x="0" y="726068"/>
                        </a:cubicBezTo>
                        <a:cubicBezTo>
                          <a:pt x="-26965" y="574557"/>
                          <a:pt x="24185" y="547534"/>
                          <a:pt x="0" y="395283"/>
                        </a:cubicBezTo>
                        <a:cubicBezTo>
                          <a:pt x="-24185" y="243033"/>
                          <a:pt x="6498" y="209971"/>
                          <a:pt x="0" y="77469"/>
                        </a:cubicBezTo>
                        <a:close/>
                      </a:path>
                    </a:pathLst>
                  </a:custGeom>
                  <ask:type>
                    <ask:lineSketchNone/>
                  </ask:type>
                </ask:lineSketchStyleProps>
              </a:ext>
            </a:extLst>
          </a:ln>
        </p:spPr>
        <p:txBody>
          <a:bodyPr/>
          <a:lstStyle/>
          <a:p>
            <a:r>
              <a:rPr lang="en-GB" b="1" dirty="0">
                <a:solidFill>
                  <a:schemeClr val="accent2">
                    <a:lumMod val="75000"/>
                  </a:schemeClr>
                </a:solidFill>
              </a:rPr>
              <a:t>Everyone Is the Boss of Their Body</a:t>
            </a:r>
            <a:endParaRPr lang="en-GB" sz="3600" b="1" dirty="0">
              <a:solidFill>
                <a:schemeClr val="accent2">
                  <a:lumMod val="75000"/>
                </a:schemeClr>
              </a:solidFill>
              <a:latin typeface="+mn-lt"/>
            </a:endParaRPr>
          </a:p>
        </p:txBody>
      </p:sp>
      <p:sp>
        <p:nvSpPr>
          <p:cNvPr id="25" name="Title">
            <a:extLst>
              <a:ext uri="{FF2B5EF4-FFF2-40B4-BE49-F238E27FC236}">
                <a16:creationId xmlns:a16="http://schemas.microsoft.com/office/drawing/2014/main" id="{D1F96BBD-0D58-450F-84CE-9F2DE2895D8E}"/>
              </a:ext>
            </a:extLst>
          </p:cNvPr>
          <p:cNvSpPr txBox="1">
            <a:spLocks/>
          </p:cNvSpPr>
          <p:nvPr/>
        </p:nvSpPr>
        <p:spPr>
          <a:xfrm>
            <a:off x="4197350" y="2364848"/>
            <a:ext cx="4184650" cy="1451502"/>
          </a:xfrm>
          <a:prstGeom prst="roundRect">
            <a:avLst>
              <a:gd name="adj" fmla="val 9641"/>
            </a:avLst>
          </a:pr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921878"/>
                      <a:gd name="connsiteY0" fmla="*/ 102256 h 1060639"/>
                      <a:gd name="connsiteX1" fmla="*/ 102256 w 5921878"/>
                      <a:gd name="connsiteY1" fmla="*/ 0 h 1060639"/>
                      <a:gd name="connsiteX2" fmla="*/ 851866 w 5921878"/>
                      <a:gd name="connsiteY2" fmla="*/ 0 h 1060639"/>
                      <a:gd name="connsiteX3" fmla="*/ 1315608 w 5921878"/>
                      <a:gd name="connsiteY3" fmla="*/ 0 h 1060639"/>
                      <a:gd name="connsiteX4" fmla="*/ 1779350 w 5921878"/>
                      <a:gd name="connsiteY4" fmla="*/ 0 h 1060639"/>
                      <a:gd name="connsiteX5" fmla="*/ 2528960 w 5921878"/>
                      <a:gd name="connsiteY5" fmla="*/ 0 h 1060639"/>
                      <a:gd name="connsiteX6" fmla="*/ 2992702 w 5921878"/>
                      <a:gd name="connsiteY6" fmla="*/ 0 h 1060639"/>
                      <a:gd name="connsiteX7" fmla="*/ 3685139 w 5921878"/>
                      <a:gd name="connsiteY7" fmla="*/ 0 h 1060639"/>
                      <a:gd name="connsiteX8" fmla="*/ 4377575 w 5921878"/>
                      <a:gd name="connsiteY8" fmla="*/ 0 h 1060639"/>
                      <a:gd name="connsiteX9" fmla="*/ 4841317 w 5921878"/>
                      <a:gd name="connsiteY9" fmla="*/ 0 h 1060639"/>
                      <a:gd name="connsiteX10" fmla="*/ 5819622 w 5921878"/>
                      <a:gd name="connsiteY10" fmla="*/ 0 h 1060639"/>
                      <a:gd name="connsiteX11" fmla="*/ 5921878 w 5921878"/>
                      <a:gd name="connsiteY11" fmla="*/ 102256 h 1060639"/>
                      <a:gd name="connsiteX12" fmla="*/ 5921878 w 5921878"/>
                      <a:gd name="connsiteY12" fmla="*/ 547442 h 1060639"/>
                      <a:gd name="connsiteX13" fmla="*/ 5921878 w 5921878"/>
                      <a:gd name="connsiteY13" fmla="*/ 958383 h 1060639"/>
                      <a:gd name="connsiteX14" fmla="*/ 5819622 w 5921878"/>
                      <a:gd name="connsiteY14" fmla="*/ 1060639 h 1060639"/>
                      <a:gd name="connsiteX15" fmla="*/ 5127185 w 5921878"/>
                      <a:gd name="connsiteY15" fmla="*/ 1060639 h 1060639"/>
                      <a:gd name="connsiteX16" fmla="*/ 4491923 w 5921878"/>
                      <a:gd name="connsiteY16" fmla="*/ 1060639 h 1060639"/>
                      <a:gd name="connsiteX17" fmla="*/ 3799486 w 5921878"/>
                      <a:gd name="connsiteY17" fmla="*/ 1060639 h 1060639"/>
                      <a:gd name="connsiteX18" fmla="*/ 3049876 w 5921878"/>
                      <a:gd name="connsiteY18" fmla="*/ 1060639 h 1060639"/>
                      <a:gd name="connsiteX19" fmla="*/ 2586134 w 5921878"/>
                      <a:gd name="connsiteY19" fmla="*/ 1060639 h 1060639"/>
                      <a:gd name="connsiteX20" fmla="*/ 1950871 w 5921878"/>
                      <a:gd name="connsiteY20" fmla="*/ 1060639 h 1060639"/>
                      <a:gd name="connsiteX21" fmla="*/ 1315608 w 5921878"/>
                      <a:gd name="connsiteY21" fmla="*/ 1060639 h 1060639"/>
                      <a:gd name="connsiteX22" fmla="*/ 737519 w 5921878"/>
                      <a:gd name="connsiteY22" fmla="*/ 1060639 h 1060639"/>
                      <a:gd name="connsiteX23" fmla="*/ 102256 w 5921878"/>
                      <a:gd name="connsiteY23" fmla="*/ 1060639 h 1060639"/>
                      <a:gd name="connsiteX24" fmla="*/ 0 w 5921878"/>
                      <a:gd name="connsiteY24" fmla="*/ 958383 h 1060639"/>
                      <a:gd name="connsiteX25" fmla="*/ 0 w 5921878"/>
                      <a:gd name="connsiteY25" fmla="*/ 521758 h 1060639"/>
                      <a:gd name="connsiteX26" fmla="*/ 0 w 5921878"/>
                      <a:gd name="connsiteY26" fmla="*/ 102256 h 106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1878" h="1060639" fill="none" extrusionOk="0">
                        <a:moveTo>
                          <a:pt x="0" y="102256"/>
                        </a:moveTo>
                        <a:cubicBezTo>
                          <a:pt x="-13660" y="46689"/>
                          <a:pt x="36583" y="1292"/>
                          <a:pt x="102256" y="0"/>
                        </a:cubicBezTo>
                        <a:cubicBezTo>
                          <a:pt x="461992" y="34516"/>
                          <a:pt x="658315" y="24845"/>
                          <a:pt x="851866" y="0"/>
                        </a:cubicBezTo>
                        <a:cubicBezTo>
                          <a:pt x="1045417" y="-24845"/>
                          <a:pt x="1102118" y="11446"/>
                          <a:pt x="1315608" y="0"/>
                        </a:cubicBezTo>
                        <a:cubicBezTo>
                          <a:pt x="1529098" y="-11446"/>
                          <a:pt x="1675671" y="-21245"/>
                          <a:pt x="1779350" y="0"/>
                        </a:cubicBezTo>
                        <a:cubicBezTo>
                          <a:pt x="1883029" y="21245"/>
                          <a:pt x="2154900" y="-8071"/>
                          <a:pt x="2528960" y="0"/>
                        </a:cubicBezTo>
                        <a:cubicBezTo>
                          <a:pt x="2903020" y="8071"/>
                          <a:pt x="2854730" y="-2656"/>
                          <a:pt x="2992702" y="0"/>
                        </a:cubicBezTo>
                        <a:cubicBezTo>
                          <a:pt x="3130674" y="2656"/>
                          <a:pt x="3474452" y="-5309"/>
                          <a:pt x="3685139" y="0"/>
                        </a:cubicBezTo>
                        <a:cubicBezTo>
                          <a:pt x="3895826" y="5309"/>
                          <a:pt x="4043245" y="22154"/>
                          <a:pt x="4377575" y="0"/>
                        </a:cubicBezTo>
                        <a:cubicBezTo>
                          <a:pt x="4711905" y="-22154"/>
                          <a:pt x="4621827" y="-20986"/>
                          <a:pt x="4841317" y="0"/>
                        </a:cubicBezTo>
                        <a:cubicBezTo>
                          <a:pt x="5060807" y="20986"/>
                          <a:pt x="5391075" y="35603"/>
                          <a:pt x="5819622" y="0"/>
                        </a:cubicBezTo>
                        <a:cubicBezTo>
                          <a:pt x="5882622" y="-10486"/>
                          <a:pt x="5912761" y="40764"/>
                          <a:pt x="5921878" y="102256"/>
                        </a:cubicBezTo>
                        <a:cubicBezTo>
                          <a:pt x="5933103" y="292085"/>
                          <a:pt x="5914343" y="457158"/>
                          <a:pt x="5921878" y="547442"/>
                        </a:cubicBezTo>
                        <a:cubicBezTo>
                          <a:pt x="5929413" y="637726"/>
                          <a:pt x="5916700" y="858253"/>
                          <a:pt x="5921878" y="958383"/>
                        </a:cubicBezTo>
                        <a:cubicBezTo>
                          <a:pt x="5928167" y="1015533"/>
                          <a:pt x="5881583" y="1068499"/>
                          <a:pt x="5819622" y="1060639"/>
                        </a:cubicBezTo>
                        <a:cubicBezTo>
                          <a:pt x="5521558" y="1042760"/>
                          <a:pt x="5375503" y="1054635"/>
                          <a:pt x="5127185" y="1060639"/>
                        </a:cubicBezTo>
                        <a:cubicBezTo>
                          <a:pt x="4878867" y="1066643"/>
                          <a:pt x="4684199" y="1054791"/>
                          <a:pt x="4491923" y="1060639"/>
                        </a:cubicBezTo>
                        <a:cubicBezTo>
                          <a:pt x="4299647" y="1066487"/>
                          <a:pt x="4082076" y="1067797"/>
                          <a:pt x="3799486" y="1060639"/>
                        </a:cubicBezTo>
                        <a:cubicBezTo>
                          <a:pt x="3516896" y="1053481"/>
                          <a:pt x="3406063" y="1086899"/>
                          <a:pt x="3049876" y="1060639"/>
                        </a:cubicBezTo>
                        <a:cubicBezTo>
                          <a:pt x="2693689" y="1034380"/>
                          <a:pt x="2745491" y="1047076"/>
                          <a:pt x="2586134" y="1060639"/>
                        </a:cubicBezTo>
                        <a:cubicBezTo>
                          <a:pt x="2426777" y="1074202"/>
                          <a:pt x="2181691" y="1043557"/>
                          <a:pt x="1950871" y="1060639"/>
                        </a:cubicBezTo>
                        <a:cubicBezTo>
                          <a:pt x="1720051" y="1077721"/>
                          <a:pt x="1449740" y="1034121"/>
                          <a:pt x="1315608" y="1060639"/>
                        </a:cubicBezTo>
                        <a:cubicBezTo>
                          <a:pt x="1181476" y="1087157"/>
                          <a:pt x="986037" y="1087043"/>
                          <a:pt x="737519" y="1060639"/>
                        </a:cubicBezTo>
                        <a:cubicBezTo>
                          <a:pt x="489001" y="1034235"/>
                          <a:pt x="357709" y="1082403"/>
                          <a:pt x="102256" y="1060639"/>
                        </a:cubicBezTo>
                        <a:cubicBezTo>
                          <a:pt x="49242" y="1058896"/>
                          <a:pt x="-2970" y="1009914"/>
                          <a:pt x="0" y="958383"/>
                        </a:cubicBezTo>
                        <a:cubicBezTo>
                          <a:pt x="3832" y="783014"/>
                          <a:pt x="-7812" y="679660"/>
                          <a:pt x="0" y="521758"/>
                        </a:cubicBezTo>
                        <a:cubicBezTo>
                          <a:pt x="7812" y="363856"/>
                          <a:pt x="-4013" y="286178"/>
                          <a:pt x="0" y="102256"/>
                        </a:cubicBezTo>
                        <a:close/>
                      </a:path>
                      <a:path w="5921878" h="1060639" stroke="0" extrusionOk="0">
                        <a:moveTo>
                          <a:pt x="0" y="102256"/>
                        </a:moveTo>
                        <a:cubicBezTo>
                          <a:pt x="3904" y="36755"/>
                          <a:pt x="46827" y="-1616"/>
                          <a:pt x="102256" y="0"/>
                        </a:cubicBezTo>
                        <a:cubicBezTo>
                          <a:pt x="392740" y="2898"/>
                          <a:pt x="633661" y="-29638"/>
                          <a:pt x="794693" y="0"/>
                        </a:cubicBezTo>
                        <a:cubicBezTo>
                          <a:pt x="955725" y="29638"/>
                          <a:pt x="1385214" y="19356"/>
                          <a:pt x="1544303" y="0"/>
                        </a:cubicBezTo>
                        <a:cubicBezTo>
                          <a:pt x="1703392" y="-19356"/>
                          <a:pt x="1927879" y="-2527"/>
                          <a:pt x="2236739" y="0"/>
                        </a:cubicBezTo>
                        <a:cubicBezTo>
                          <a:pt x="2545599" y="2527"/>
                          <a:pt x="2621149" y="11418"/>
                          <a:pt x="2872002" y="0"/>
                        </a:cubicBezTo>
                        <a:cubicBezTo>
                          <a:pt x="3122855" y="-11418"/>
                          <a:pt x="3267616" y="14537"/>
                          <a:pt x="3450091" y="0"/>
                        </a:cubicBezTo>
                        <a:cubicBezTo>
                          <a:pt x="3632566" y="-14537"/>
                          <a:pt x="3985674" y="25088"/>
                          <a:pt x="4142528" y="0"/>
                        </a:cubicBezTo>
                        <a:cubicBezTo>
                          <a:pt x="4299382" y="-25088"/>
                          <a:pt x="4462355" y="-17750"/>
                          <a:pt x="4720617" y="0"/>
                        </a:cubicBezTo>
                        <a:cubicBezTo>
                          <a:pt x="4978879" y="17750"/>
                          <a:pt x="5456553" y="41193"/>
                          <a:pt x="5819622" y="0"/>
                        </a:cubicBezTo>
                        <a:cubicBezTo>
                          <a:pt x="5876890" y="2993"/>
                          <a:pt x="5926127" y="41262"/>
                          <a:pt x="5921878" y="102256"/>
                        </a:cubicBezTo>
                        <a:cubicBezTo>
                          <a:pt x="5909112" y="221720"/>
                          <a:pt x="5930127" y="346028"/>
                          <a:pt x="5921878" y="513197"/>
                        </a:cubicBezTo>
                        <a:cubicBezTo>
                          <a:pt x="5913629" y="680366"/>
                          <a:pt x="5903793" y="787180"/>
                          <a:pt x="5921878" y="958383"/>
                        </a:cubicBezTo>
                        <a:cubicBezTo>
                          <a:pt x="5921683" y="1025916"/>
                          <a:pt x="5877611" y="1053824"/>
                          <a:pt x="5819622" y="1060639"/>
                        </a:cubicBezTo>
                        <a:cubicBezTo>
                          <a:pt x="5674040" y="1080743"/>
                          <a:pt x="5303978" y="1060109"/>
                          <a:pt x="5127185" y="1060639"/>
                        </a:cubicBezTo>
                        <a:cubicBezTo>
                          <a:pt x="4950392" y="1061169"/>
                          <a:pt x="4717963" y="1034233"/>
                          <a:pt x="4549096" y="1060639"/>
                        </a:cubicBezTo>
                        <a:cubicBezTo>
                          <a:pt x="4380229" y="1087045"/>
                          <a:pt x="4126585" y="1085458"/>
                          <a:pt x="3856660" y="1060639"/>
                        </a:cubicBezTo>
                        <a:cubicBezTo>
                          <a:pt x="3586735" y="1035820"/>
                          <a:pt x="3518772" y="1043190"/>
                          <a:pt x="3335744" y="1060639"/>
                        </a:cubicBezTo>
                        <a:cubicBezTo>
                          <a:pt x="3152716" y="1078088"/>
                          <a:pt x="2860759" y="1064041"/>
                          <a:pt x="2643308" y="1060639"/>
                        </a:cubicBezTo>
                        <a:cubicBezTo>
                          <a:pt x="2425857" y="1057237"/>
                          <a:pt x="2320269" y="1080823"/>
                          <a:pt x="2179566" y="1060639"/>
                        </a:cubicBezTo>
                        <a:cubicBezTo>
                          <a:pt x="2038863" y="1040455"/>
                          <a:pt x="1843755" y="1040026"/>
                          <a:pt x="1544303" y="1060639"/>
                        </a:cubicBezTo>
                        <a:cubicBezTo>
                          <a:pt x="1244851" y="1081252"/>
                          <a:pt x="1188942" y="1058678"/>
                          <a:pt x="1080561" y="1060639"/>
                        </a:cubicBezTo>
                        <a:cubicBezTo>
                          <a:pt x="972180" y="1062600"/>
                          <a:pt x="446693" y="1084842"/>
                          <a:pt x="102256" y="1060639"/>
                        </a:cubicBezTo>
                        <a:cubicBezTo>
                          <a:pt x="42697" y="1058499"/>
                          <a:pt x="3460" y="1012422"/>
                          <a:pt x="0" y="958383"/>
                        </a:cubicBezTo>
                        <a:cubicBezTo>
                          <a:pt x="19309" y="789097"/>
                          <a:pt x="-7615" y="685682"/>
                          <a:pt x="0" y="547442"/>
                        </a:cubicBezTo>
                        <a:cubicBezTo>
                          <a:pt x="7615" y="409202"/>
                          <a:pt x="11537" y="251498"/>
                          <a:pt x="0" y="102256"/>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This doesn’t mean you aren’t friends. It just means they don’t want you to touch them like that at that moment.</a:t>
            </a:r>
          </a:p>
        </p:txBody>
      </p:sp>
      <p:pic>
        <p:nvPicPr>
          <p:cNvPr id="3" name="Picture 2">
            <a:extLst>
              <a:ext uri="{FF2B5EF4-FFF2-40B4-BE49-F238E27FC236}">
                <a16:creationId xmlns:a16="http://schemas.microsoft.com/office/drawing/2014/main" id="{32A812E6-078D-4C94-881F-84C52C074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22" y="2070821"/>
            <a:ext cx="2776528" cy="3462746"/>
          </a:xfrm>
          <a:prstGeom prst="rect">
            <a:avLst/>
          </a:prstGeom>
        </p:spPr>
      </p:pic>
    </p:spTree>
    <p:extLst>
      <p:ext uri="{BB962C8B-B14F-4D97-AF65-F5344CB8AC3E}">
        <p14:creationId xmlns:p14="http://schemas.microsoft.com/office/powerpoint/2010/main" val="37057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000923" y="617924"/>
            <a:ext cx="4798851"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4798851"/>
                      <a:gd name="connsiteY0" fmla="*/ 74692 h 774732"/>
                      <a:gd name="connsiteX1" fmla="*/ 74692 w 4798851"/>
                      <a:gd name="connsiteY1" fmla="*/ 0 h 774732"/>
                      <a:gd name="connsiteX2" fmla="*/ 748865 w 4798851"/>
                      <a:gd name="connsiteY2" fmla="*/ 0 h 774732"/>
                      <a:gd name="connsiteX3" fmla="*/ 1330048 w 4798851"/>
                      <a:gd name="connsiteY3" fmla="*/ 0 h 774732"/>
                      <a:gd name="connsiteX4" fmla="*/ 1864737 w 4798851"/>
                      <a:gd name="connsiteY4" fmla="*/ 0 h 774732"/>
                      <a:gd name="connsiteX5" fmla="*/ 2306436 w 4798851"/>
                      <a:gd name="connsiteY5" fmla="*/ 0 h 774732"/>
                      <a:gd name="connsiteX6" fmla="*/ 2748136 w 4798851"/>
                      <a:gd name="connsiteY6" fmla="*/ 0 h 774732"/>
                      <a:gd name="connsiteX7" fmla="*/ 3422308 w 4798851"/>
                      <a:gd name="connsiteY7" fmla="*/ 0 h 774732"/>
                      <a:gd name="connsiteX8" fmla="*/ 3864008 w 4798851"/>
                      <a:gd name="connsiteY8" fmla="*/ 0 h 774732"/>
                      <a:gd name="connsiteX9" fmla="*/ 4724159 w 4798851"/>
                      <a:gd name="connsiteY9" fmla="*/ 0 h 774732"/>
                      <a:gd name="connsiteX10" fmla="*/ 4798851 w 4798851"/>
                      <a:gd name="connsiteY10" fmla="*/ 74692 h 774732"/>
                      <a:gd name="connsiteX11" fmla="*/ 4798851 w 4798851"/>
                      <a:gd name="connsiteY11" fmla="*/ 393619 h 774732"/>
                      <a:gd name="connsiteX12" fmla="*/ 4798851 w 4798851"/>
                      <a:gd name="connsiteY12" fmla="*/ 700040 h 774732"/>
                      <a:gd name="connsiteX13" fmla="*/ 4724159 w 4798851"/>
                      <a:gd name="connsiteY13" fmla="*/ 774732 h 774732"/>
                      <a:gd name="connsiteX14" fmla="*/ 4049986 w 4798851"/>
                      <a:gd name="connsiteY14" fmla="*/ 774732 h 774732"/>
                      <a:gd name="connsiteX15" fmla="*/ 3468803 w 4798851"/>
                      <a:gd name="connsiteY15" fmla="*/ 774732 h 774732"/>
                      <a:gd name="connsiteX16" fmla="*/ 2980609 w 4798851"/>
                      <a:gd name="connsiteY16" fmla="*/ 774732 h 774732"/>
                      <a:gd name="connsiteX17" fmla="*/ 2306436 w 4798851"/>
                      <a:gd name="connsiteY17" fmla="*/ 774732 h 774732"/>
                      <a:gd name="connsiteX18" fmla="*/ 1725253 w 4798851"/>
                      <a:gd name="connsiteY18" fmla="*/ 774732 h 774732"/>
                      <a:gd name="connsiteX19" fmla="*/ 1097575 w 4798851"/>
                      <a:gd name="connsiteY19" fmla="*/ 774732 h 774732"/>
                      <a:gd name="connsiteX20" fmla="*/ 74692 w 4798851"/>
                      <a:gd name="connsiteY20" fmla="*/ 774732 h 774732"/>
                      <a:gd name="connsiteX21" fmla="*/ 0 w 4798851"/>
                      <a:gd name="connsiteY21" fmla="*/ 700040 h 774732"/>
                      <a:gd name="connsiteX22" fmla="*/ 0 w 4798851"/>
                      <a:gd name="connsiteY22" fmla="*/ 393619 h 774732"/>
                      <a:gd name="connsiteX23" fmla="*/ 0 w 4798851"/>
                      <a:gd name="connsiteY23"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98851" h="774732" fill="none" extrusionOk="0">
                        <a:moveTo>
                          <a:pt x="0" y="74692"/>
                        </a:moveTo>
                        <a:cubicBezTo>
                          <a:pt x="3356" y="39790"/>
                          <a:pt x="31789" y="-371"/>
                          <a:pt x="74692" y="0"/>
                        </a:cubicBezTo>
                        <a:cubicBezTo>
                          <a:pt x="284375" y="-61260"/>
                          <a:pt x="478851" y="38702"/>
                          <a:pt x="748865" y="0"/>
                        </a:cubicBezTo>
                        <a:cubicBezTo>
                          <a:pt x="1018879" y="-38702"/>
                          <a:pt x="1119959" y="22973"/>
                          <a:pt x="1330048" y="0"/>
                        </a:cubicBezTo>
                        <a:cubicBezTo>
                          <a:pt x="1540137" y="-22973"/>
                          <a:pt x="1697555" y="30718"/>
                          <a:pt x="1864737" y="0"/>
                        </a:cubicBezTo>
                        <a:cubicBezTo>
                          <a:pt x="2031919" y="-30718"/>
                          <a:pt x="2206816" y="52770"/>
                          <a:pt x="2306436" y="0"/>
                        </a:cubicBezTo>
                        <a:cubicBezTo>
                          <a:pt x="2406056" y="-52770"/>
                          <a:pt x="2600943" y="5741"/>
                          <a:pt x="2748136" y="0"/>
                        </a:cubicBezTo>
                        <a:cubicBezTo>
                          <a:pt x="2895329" y="-5741"/>
                          <a:pt x="3214718" y="3513"/>
                          <a:pt x="3422308" y="0"/>
                        </a:cubicBezTo>
                        <a:cubicBezTo>
                          <a:pt x="3629898" y="-3513"/>
                          <a:pt x="3644092" y="29412"/>
                          <a:pt x="3864008" y="0"/>
                        </a:cubicBezTo>
                        <a:cubicBezTo>
                          <a:pt x="4083924" y="-29412"/>
                          <a:pt x="4374962" y="22719"/>
                          <a:pt x="4724159" y="0"/>
                        </a:cubicBezTo>
                        <a:cubicBezTo>
                          <a:pt x="4769782" y="-4620"/>
                          <a:pt x="4799541" y="24232"/>
                          <a:pt x="4798851" y="74692"/>
                        </a:cubicBezTo>
                        <a:cubicBezTo>
                          <a:pt x="4808384" y="154325"/>
                          <a:pt x="4780552" y="276577"/>
                          <a:pt x="4798851" y="393619"/>
                        </a:cubicBezTo>
                        <a:cubicBezTo>
                          <a:pt x="4817150" y="510661"/>
                          <a:pt x="4770650" y="556707"/>
                          <a:pt x="4798851" y="700040"/>
                        </a:cubicBezTo>
                        <a:cubicBezTo>
                          <a:pt x="4797882" y="745136"/>
                          <a:pt x="4756808" y="780127"/>
                          <a:pt x="4724159" y="774732"/>
                        </a:cubicBezTo>
                        <a:cubicBezTo>
                          <a:pt x="4457307" y="791516"/>
                          <a:pt x="4303879" y="704698"/>
                          <a:pt x="4049986" y="774732"/>
                        </a:cubicBezTo>
                        <a:cubicBezTo>
                          <a:pt x="3796093" y="844766"/>
                          <a:pt x="3613419" y="749434"/>
                          <a:pt x="3468803" y="774732"/>
                        </a:cubicBezTo>
                        <a:cubicBezTo>
                          <a:pt x="3324187" y="800030"/>
                          <a:pt x="3211302" y="725709"/>
                          <a:pt x="2980609" y="774732"/>
                        </a:cubicBezTo>
                        <a:cubicBezTo>
                          <a:pt x="2749916" y="823755"/>
                          <a:pt x="2616085" y="765935"/>
                          <a:pt x="2306436" y="774732"/>
                        </a:cubicBezTo>
                        <a:cubicBezTo>
                          <a:pt x="1996787" y="783529"/>
                          <a:pt x="1882469" y="742567"/>
                          <a:pt x="1725253" y="774732"/>
                        </a:cubicBezTo>
                        <a:cubicBezTo>
                          <a:pt x="1568037" y="806897"/>
                          <a:pt x="1267273" y="738561"/>
                          <a:pt x="1097575" y="774732"/>
                        </a:cubicBezTo>
                        <a:cubicBezTo>
                          <a:pt x="927877" y="810903"/>
                          <a:pt x="585069" y="707480"/>
                          <a:pt x="74692" y="774732"/>
                        </a:cubicBezTo>
                        <a:cubicBezTo>
                          <a:pt x="43447" y="778008"/>
                          <a:pt x="-1417" y="733892"/>
                          <a:pt x="0" y="700040"/>
                        </a:cubicBezTo>
                        <a:cubicBezTo>
                          <a:pt x="-9785" y="554278"/>
                          <a:pt x="35150" y="462741"/>
                          <a:pt x="0" y="393619"/>
                        </a:cubicBezTo>
                        <a:cubicBezTo>
                          <a:pt x="-35150" y="324497"/>
                          <a:pt x="35115" y="225287"/>
                          <a:pt x="0" y="74692"/>
                        </a:cubicBezTo>
                        <a:close/>
                      </a:path>
                      <a:path w="4798851" h="774732" stroke="0" extrusionOk="0">
                        <a:moveTo>
                          <a:pt x="0" y="74692"/>
                        </a:moveTo>
                        <a:cubicBezTo>
                          <a:pt x="435" y="32435"/>
                          <a:pt x="34293" y="-1318"/>
                          <a:pt x="74692" y="0"/>
                        </a:cubicBezTo>
                        <a:cubicBezTo>
                          <a:pt x="297244" y="-38954"/>
                          <a:pt x="472023" y="6170"/>
                          <a:pt x="702370" y="0"/>
                        </a:cubicBezTo>
                        <a:cubicBezTo>
                          <a:pt x="932717" y="-6170"/>
                          <a:pt x="1203697" y="58635"/>
                          <a:pt x="1376543" y="0"/>
                        </a:cubicBezTo>
                        <a:cubicBezTo>
                          <a:pt x="1549389" y="-58635"/>
                          <a:pt x="1877134" y="65457"/>
                          <a:pt x="2004221" y="0"/>
                        </a:cubicBezTo>
                        <a:cubicBezTo>
                          <a:pt x="2131308" y="-65457"/>
                          <a:pt x="2339771" y="57755"/>
                          <a:pt x="2585404" y="0"/>
                        </a:cubicBezTo>
                        <a:cubicBezTo>
                          <a:pt x="2831037" y="-57755"/>
                          <a:pt x="2892531" y="15041"/>
                          <a:pt x="3120093" y="0"/>
                        </a:cubicBezTo>
                        <a:cubicBezTo>
                          <a:pt x="3347655" y="-15041"/>
                          <a:pt x="3474398" y="16867"/>
                          <a:pt x="3747771" y="0"/>
                        </a:cubicBezTo>
                        <a:cubicBezTo>
                          <a:pt x="4021144" y="-16867"/>
                          <a:pt x="4409333" y="17808"/>
                          <a:pt x="4724159" y="0"/>
                        </a:cubicBezTo>
                        <a:cubicBezTo>
                          <a:pt x="4758935" y="-8522"/>
                          <a:pt x="4800603" y="28469"/>
                          <a:pt x="4798851" y="74692"/>
                        </a:cubicBezTo>
                        <a:cubicBezTo>
                          <a:pt x="4825532" y="147348"/>
                          <a:pt x="4777222" y="252470"/>
                          <a:pt x="4798851" y="387366"/>
                        </a:cubicBezTo>
                        <a:cubicBezTo>
                          <a:pt x="4820480" y="522262"/>
                          <a:pt x="4790994" y="592597"/>
                          <a:pt x="4798851" y="700040"/>
                        </a:cubicBezTo>
                        <a:cubicBezTo>
                          <a:pt x="4789774" y="739595"/>
                          <a:pt x="4769790" y="781405"/>
                          <a:pt x="4724159" y="774732"/>
                        </a:cubicBezTo>
                        <a:cubicBezTo>
                          <a:pt x="4583524" y="821348"/>
                          <a:pt x="4376739" y="729865"/>
                          <a:pt x="4049986" y="774732"/>
                        </a:cubicBezTo>
                        <a:cubicBezTo>
                          <a:pt x="3723233" y="819599"/>
                          <a:pt x="3723781" y="769118"/>
                          <a:pt x="3608287" y="774732"/>
                        </a:cubicBezTo>
                        <a:cubicBezTo>
                          <a:pt x="3492793" y="780346"/>
                          <a:pt x="3186464" y="751270"/>
                          <a:pt x="3073598" y="774732"/>
                        </a:cubicBezTo>
                        <a:cubicBezTo>
                          <a:pt x="2960732" y="798194"/>
                          <a:pt x="2634402" y="748742"/>
                          <a:pt x="2445920" y="774732"/>
                        </a:cubicBezTo>
                        <a:cubicBezTo>
                          <a:pt x="2257438" y="800722"/>
                          <a:pt x="2114591" y="754586"/>
                          <a:pt x="1957726" y="774732"/>
                        </a:cubicBezTo>
                        <a:cubicBezTo>
                          <a:pt x="1800861" y="794878"/>
                          <a:pt x="1462815" y="737647"/>
                          <a:pt x="1330048" y="774732"/>
                        </a:cubicBezTo>
                        <a:cubicBezTo>
                          <a:pt x="1197281" y="811817"/>
                          <a:pt x="983942" y="767999"/>
                          <a:pt x="888349" y="774732"/>
                        </a:cubicBezTo>
                        <a:cubicBezTo>
                          <a:pt x="792756" y="781465"/>
                          <a:pt x="442421" y="729536"/>
                          <a:pt x="74692" y="774732"/>
                        </a:cubicBezTo>
                        <a:cubicBezTo>
                          <a:pt x="21940" y="773487"/>
                          <a:pt x="-250" y="739749"/>
                          <a:pt x="0" y="700040"/>
                        </a:cubicBezTo>
                        <a:cubicBezTo>
                          <a:pt x="-6091" y="597006"/>
                          <a:pt x="27658" y="544406"/>
                          <a:pt x="0" y="393619"/>
                        </a:cubicBezTo>
                        <a:cubicBezTo>
                          <a:pt x="-27658" y="242832"/>
                          <a:pt x="22633" y="158558"/>
                          <a:pt x="0" y="74692"/>
                        </a:cubicBezTo>
                        <a:close/>
                      </a:path>
                    </a:pathLst>
                  </a:custGeom>
                  <ask:type>
                    <ask:lineSketchNone/>
                  </ask:type>
                </ask:lineSketchStyleProps>
              </a:ext>
            </a:extLst>
          </a:ln>
        </p:spPr>
        <p:txBody>
          <a:bodyPr/>
          <a:lstStyle/>
          <a:p>
            <a:pPr algn="ctr"/>
            <a:r>
              <a:rPr lang="en-GB" b="1" dirty="0">
                <a:solidFill>
                  <a:schemeClr val="accent2">
                    <a:lumMod val="75000"/>
                  </a:schemeClr>
                </a:solidFill>
              </a:rPr>
              <a:t>Personal Space</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304221" y="1908897"/>
            <a:ext cx="4096128" cy="774731"/>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4096128"/>
                      <a:gd name="connsiteY0" fmla="*/ 74692 h 774731"/>
                      <a:gd name="connsiteX1" fmla="*/ 74692 w 4096128"/>
                      <a:gd name="connsiteY1" fmla="*/ 0 h 774731"/>
                      <a:gd name="connsiteX2" fmla="*/ 653548 w 4096128"/>
                      <a:gd name="connsiteY2" fmla="*/ 0 h 774731"/>
                      <a:gd name="connsiteX3" fmla="*/ 1192936 w 4096128"/>
                      <a:gd name="connsiteY3" fmla="*/ 0 h 774731"/>
                      <a:gd name="connsiteX4" fmla="*/ 1811259 w 4096128"/>
                      <a:gd name="connsiteY4" fmla="*/ 0 h 774731"/>
                      <a:gd name="connsiteX5" fmla="*/ 2350648 w 4096128"/>
                      <a:gd name="connsiteY5" fmla="*/ 0 h 774731"/>
                      <a:gd name="connsiteX6" fmla="*/ 3087373 w 4096128"/>
                      <a:gd name="connsiteY6" fmla="*/ 0 h 774731"/>
                      <a:gd name="connsiteX7" fmla="*/ 4021436 w 4096128"/>
                      <a:gd name="connsiteY7" fmla="*/ 0 h 774731"/>
                      <a:gd name="connsiteX8" fmla="*/ 4096128 w 4096128"/>
                      <a:gd name="connsiteY8" fmla="*/ 74692 h 774731"/>
                      <a:gd name="connsiteX9" fmla="*/ 4096128 w 4096128"/>
                      <a:gd name="connsiteY9" fmla="*/ 700039 h 774731"/>
                      <a:gd name="connsiteX10" fmla="*/ 4021436 w 4096128"/>
                      <a:gd name="connsiteY10" fmla="*/ 774731 h 774731"/>
                      <a:gd name="connsiteX11" fmla="*/ 3403113 w 4096128"/>
                      <a:gd name="connsiteY11" fmla="*/ 774731 h 774731"/>
                      <a:gd name="connsiteX12" fmla="*/ 2863724 w 4096128"/>
                      <a:gd name="connsiteY12" fmla="*/ 774731 h 774731"/>
                      <a:gd name="connsiteX13" fmla="*/ 2166466 w 4096128"/>
                      <a:gd name="connsiteY13" fmla="*/ 774731 h 774731"/>
                      <a:gd name="connsiteX14" fmla="*/ 1469208 w 4096128"/>
                      <a:gd name="connsiteY14" fmla="*/ 774731 h 774731"/>
                      <a:gd name="connsiteX15" fmla="*/ 929820 w 4096128"/>
                      <a:gd name="connsiteY15" fmla="*/ 774731 h 774731"/>
                      <a:gd name="connsiteX16" fmla="*/ 74692 w 4096128"/>
                      <a:gd name="connsiteY16" fmla="*/ 774731 h 774731"/>
                      <a:gd name="connsiteX17" fmla="*/ 0 w 4096128"/>
                      <a:gd name="connsiteY17" fmla="*/ 700039 h 774731"/>
                      <a:gd name="connsiteX18" fmla="*/ 0 w 4096128"/>
                      <a:gd name="connsiteY18" fmla="*/ 74692 h 77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6128" h="774731" fill="none" extrusionOk="0">
                        <a:moveTo>
                          <a:pt x="0" y="74692"/>
                        </a:moveTo>
                        <a:cubicBezTo>
                          <a:pt x="-3083" y="28500"/>
                          <a:pt x="31274" y="-6061"/>
                          <a:pt x="74692" y="0"/>
                        </a:cubicBezTo>
                        <a:cubicBezTo>
                          <a:pt x="238519" y="-9826"/>
                          <a:pt x="441824" y="-26670"/>
                          <a:pt x="653548" y="0"/>
                        </a:cubicBezTo>
                        <a:cubicBezTo>
                          <a:pt x="865272" y="26670"/>
                          <a:pt x="1003654" y="-23581"/>
                          <a:pt x="1192936" y="0"/>
                        </a:cubicBezTo>
                        <a:cubicBezTo>
                          <a:pt x="1382218" y="23581"/>
                          <a:pt x="1671857" y="18856"/>
                          <a:pt x="1811259" y="0"/>
                        </a:cubicBezTo>
                        <a:cubicBezTo>
                          <a:pt x="1950661" y="-18856"/>
                          <a:pt x="2233352" y="981"/>
                          <a:pt x="2350648" y="0"/>
                        </a:cubicBezTo>
                        <a:cubicBezTo>
                          <a:pt x="2467944" y="-981"/>
                          <a:pt x="2762271" y="-5604"/>
                          <a:pt x="3087373" y="0"/>
                        </a:cubicBezTo>
                        <a:cubicBezTo>
                          <a:pt x="3412475" y="5604"/>
                          <a:pt x="3760703" y="19959"/>
                          <a:pt x="4021436" y="0"/>
                        </a:cubicBezTo>
                        <a:cubicBezTo>
                          <a:pt x="4058659" y="267"/>
                          <a:pt x="4094679" y="33644"/>
                          <a:pt x="4096128" y="74692"/>
                        </a:cubicBezTo>
                        <a:cubicBezTo>
                          <a:pt x="4078668" y="326610"/>
                          <a:pt x="4121844" y="483325"/>
                          <a:pt x="4096128" y="700039"/>
                        </a:cubicBezTo>
                        <a:cubicBezTo>
                          <a:pt x="4097716" y="741901"/>
                          <a:pt x="4063816" y="774494"/>
                          <a:pt x="4021436" y="774731"/>
                        </a:cubicBezTo>
                        <a:cubicBezTo>
                          <a:pt x="3780615" y="802227"/>
                          <a:pt x="3574583" y="784384"/>
                          <a:pt x="3403113" y="774731"/>
                        </a:cubicBezTo>
                        <a:cubicBezTo>
                          <a:pt x="3231643" y="765078"/>
                          <a:pt x="3100539" y="766717"/>
                          <a:pt x="2863724" y="774731"/>
                        </a:cubicBezTo>
                        <a:cubicBezTo>
                          <a:pt x="2626909" y="782745"/>
                          <a:pt x="2372216" y="784424"/>
                          <a:pt x="2166466" y="774731"/>
                        </a:cubicBezTo>
                        <a:cubicBezTo>
                          <a:pt x="1960716" y="765038"/>
                          <a:pt x="1765152" y="794235"/>
                          <a:pt x="1469208" y="774731"/>
                        </a:cubicBezTo>
                        <a:cubicBezTo>
                          <a:pt x="1173264" y="755227"/>
                          <a:pt x="1077210" y="759198"/>
                          <a:pt x="929820" y="774731"/>
                        </a:cubicBezTo>
                        <a:cubicBezTo>
                          <a:pt x="782430" y="790264"/>
                          <a:pt x="305623" y="784964"/>
                          <a:pt x="74692" y="774731"/>
                        </a:cubicBezTo>
                        <a:cubicBezTo>
                          <a:pt x="34641" y="772803"/>
                          <a:pt x="-4950" y="738566"/>
                          <a:pt x="0" y="700039"/>
                        </a:cubicBezTo>
                        <a:cubicBezTo>
                          <a:pt x="1237" y="416722"/>
                          <a:pt x="-19595" y="260893"/>
                          <a:pt x="0" y="74692"/>
                        </a:cubicBezTo>
                        <a:close/>
                      </a:path>
                      <a:path w="4096128" h="774731" stroke="0" extrusionOk="0">
                        <a:moveTo>
                          <a:pt x="0" y="74692"/>
                        </a:moveTo>
                        <a:cubicBezTo>
                          <a:pt x="3242" y="25944"/>
                          <a:pt x="34241" y="-1238"/>
                          <a:pt x="74692" y="0"/>
                        </a:cubicBezTo>
                        <a:cubicBezTo>
                          <a:pt x="261374" y="28186"/>
                          <a:pt x="565366" y="17702"/>
                          <a:pt x="771950" y="0"/>
                        </a:cubicBezTo>
                        <a:cubicBezTo>
                          <a:pt x="978534" y="-17702"/>
                          <a:pt x="1151555" y="-33873"/>
                          <a:pt x="1508676" y="0"/>
                        </a:cubicBezTo>
                        <a:cubicBezTo>
                          <a:pt x="1865797" y="33873"/>
                          <a:pt x="1952239" y="-21131"/>
                          <a:pt x="2205934" y="0"/>
                        </a:cubicBezTo>
                        <a:cubicBezTo>
                          <a:pt x="2459629" y="21131"/>
                          <a:pt x="2594960" y="-21144"/>
                          <a:pt x="2863724" y="0"/>
                        </a:cubicBezTo>
                        <a:cubicBezTo>
                          <a:pt x="3132488" y="21144"/>
                          <a:pt x="3444190" y="36576"/>
                          <a:pt x="4021436" y="0"/>
                        </a:cubicBezTo>
                        <a:cubicBezTo>
                          <a:pt x="4066507" y="-5745"/>
                          <a:pt x="4092008" y="29955"/>
                          <a:pt x="4096128" y="74692"/>
                        </a:cubicBezTo>
                        <a:cubicBezTo>
                          <a:pt x="4095864" y="206019"/>
                          <a:pt x="4065370" y="504482"/>
                          <a:pt x="4096128" y="700039"/>
                        </a:cubicBezTo>
                        <a:cubicBezTo>
                          <a:pt x="4098391" y="749826"/>
                          <a:pt x="4066847" y="770306"/>
                          <a:pt x="4021436" y="774731"/>
                        </a:cubicBezTo>
                        <a:cubicBezTo>
                          <a:pt x="3750610" y="756648"/>
                          <a:pt x="3570063" y="771832"/>
                          <a:pt x="3442580" y="774731"/>
                        </a:cubicBezTo>
                        <a:cubicBezTo>
                          <a:pt x="3315097" y="777630"/>
                          <a:pt x="3048041" y="759983"/>
                          <a:pt x="2824257" y="774731"/>
                        </a:cubicBezTo>
                        <a:cubicBezTo>
                          <a:pt x="2600473" y="789479"/>
                          <a:pt x="2453676" y="800345"/>
                          <a:pt x="2166466" y="774731"/>
                        </a:cubicBezTo>
                        <a:cubicBezTo>
                          <a:pt x="1879256" y="749117"/>
                          <a:pt x="1685864" y="790311"/>
                          <a:pt x="1429741" y="774731"/>
                        </a:cubicBezTo>
                        <a:cubicBezTo>
                          <a:pt x="1173619" y="759151"/>
                          <a:pt x="1031825" y="775047"/>
                          <a:pt x="890352" y="774731"/>
                        </a:cubicBezTo>
                        <a:cubicBezTo>
                          <a:pt x="748879" y="774415"/>
                          <a:pt x="446321" y="751635"/>
                          <a:pt x="74692" y="774731"/>
                        </a:cubicBezTo>
                        <a:cubicBezTo>
                          <a:pt x="34894" y="767647"/>
                          <a:pt x="6333" y="734923"/>
                          <a:pt x="0" y="700039"/>
                        </a:cubicBezTo>
                        <a:cubicBezTo>
                          <a:pt x="17342" y="539236"/>
                          <a:pt x="2386" y="371701"/>
                          <a:pt x="0" y="74692"/>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GB" sz="1800" b="0" dirty="0"/>
              <a:t>Everyone has personal space.</a:t>
            </a: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285750" y="2894983"/>
            <a:ext cx="4621228" cy="1279390"/>
          </a:xfrm>
          <a:prstGeom prst="roundRect">
            <a:avLst>
              <a:gd name="adj" fmla="val 9641"/>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4621228"/>
                      <a:gd name="connsiteY0" fmla="*/ 123346 h 1279390"/>
                      <a:gd name="connsiteX1" fmla="*/ 123346 w 4621228"/>
                      <a:gd name="connsiteY1" fmla="*/ 0 h 1279390"/>
                      <a:gd name="connsiteX2" fmla="*/ 660789 w 4621228"/>
                      <a:gd name="connsiteY2" fmla="*/ 0 h 1279390"/>
                      <a:gd name="connsiteX3" fmla="*/ 1154487 w 4621228"/>
                      <a:gd name="connsiteY3" fmla="*/ 0 h 1279390"/>
                      <a:gd name="connsiteX4" fmla="*/ 1735675 w 4621228"/>
                      <a:gd name="connsiteY4" fmla="*/ 0 h 1279390"/>
                      <a:gd name="connsiteX5" fmla="*/ 2360609 w 4621228"/>
                      <a:gd name="connsiteY5" fmla="*/ 0 h 1279390"/>
                      <a:gd name="connsiteX6" fmla="*/ 2941797 w 4621228"/>
                      <a:gd name="connsiteY6" fmla="*/ 0 h 1279390"/>
                      <a:gd name="connsiteX7" fmla="*/ 3435495 w 4621228"/>
                      <a:gd name="connsiteY7" fmla="*/ 0 h 1279390"/>
                      <a:gd name="connsiteX8" fmla="*/ 3929192 w 4621228"/>
                      <a:gd name="connsiteY8" fmla="*/ 0 h 1279390"/>
                      <a:gd name="connsiteX9" fmla="*/ 4497882 w 4621228"/>
                      <a:gd name="connsiteY9" fmla="*/ 0 h 1279390"/>
                      <a:gd name="connsiteX10" fmla="*/ 4621228 w 4621228"/>
                      <a:gd name="connsiteY10" fmla="*/ 123346 h 1279390"/>
                      <a:gd name="connsiteX11" fmla="*/ 4621228 w 4621228"/>
                      <a:gd name="connsiteY11" fmla="*/ 608714 h 1279390"/>
                      <a:gd name="connsiteX12" fmla="*/ 4621228 w 4621228"/>
                      <a:gd name="connsiteY12" fmla="*/ 1156044 h 1279390"/>
                      <a:gd name="connsiteX13" fmla="*/ 4497882 w 4621228"/>
                      <a:gd name="connsiteY13" fmla="*/ 1279390 h 1279390"/>
                      <a:gd name="connsiteX14" fmla="*/ 3872948 w 4621228"/>
                      <a:gd name="connsiteY14" fmla="*/ 1279390 h 1279390"/>
                      <a:gd name="connsiteX15" fmla="*/ 3248015 w 4621228"/>
                      <a:gd name="connsiteY15" fmla="*/ 1279390 h 1279390"/>
                      <a:gd name="connsiteX16" fmla="*/ 2579335 w 4621228"/>
                      <a:gd name="connsiteY16" fmla="*/ 1279390 h 1279390"/>
                      <a:gd name="connsiteX17" fmla="*/ 1954402 w 4621228"/>
                      <a:gd name="connsiteY17" fmla="*/ 1279390 h 1279390"/>
                      <a:gd name="connsiteX18" fmla="*/ 1416959 w 4621228"/>
                      <a:gd name="connsiteY18" fmla="*/ 1279390 h 1279390"/>
                      <a:gd name="connsiteX19" fmla="*/ 704534 w 4621228"/>
                      <a:gd name="connsiteY19" fmla="*/ 1279390 h 1279390"/>
                      <a:gd name="connsiteX20" fmla="*/ 123346 w 4621228"/>
                      <a:gd name="connsiteY20" fmla="*/ 1279390 h 1279390"/>
                      <a:gd name="connsiteX21" fmla="*/ 0 w 4621228"/>
                      <a:gd name="connsiteY21" fmla="*/ 1156044 h 1279390"/>
                      <a:gd name="connsiteX22" fmla="*/ 0 w 4621228"/>
                      <a:gd name="connsiteY22" fmla="*/ 650022 h 1279390"/>
                      <a:gd name="connsiteX23" fmla="*/ 0 w 4621228"/>
                      <a:gd name="connsiteY23" fmla="*/ 123346 h 127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21228" h="1279390" fill="none" extrusionOk="0">
                        <a:moveTo>
                          <a:pt x="0" y="123346"/>
                        </a:moveTo>
                        <a:cubicBezTo>
                          <a:pt x="-6431" y="50763"/>
                          <a:pt x="65597" y="-7302"/>
                          <a:pt x="123346" y="0"/>
                        </a:cubicBezTo>
                        <a:cubicBezTo>
                          <a:pt x="264648" y="24449"/>
                          <a:pt x="491125" y="-11497"/>
                          <a:pt x="660789" y="0"/>
                        </a:cubicBezTo>
                        <a:cubicBezTo>
                          <a:pt x="830453" y="11497"/>
                          <a:pt x="960929" y="24452"/>
                          <a:pt x="1154487" y="0"/>
                        </a:cubicBezTo>
                        <a:cubicBezTo>
                          <a:pt x="1348045" y="-24452"/>
                          <a:pt x="1540491" y="1516"/>
                          <a:pt x="1735675" y="0"/>
                        </a:cubicBezTo>
                        <a:cubicBezTo>
                          <a:pt x="1930859" y="-1516"/>
                          <a:pt x="2215058" y="-5669"/>
                          <a:pt x="2360609" y="0"/>
                        </a:cubicBezTo>
                        <a:cubicBezTo>
                          <a:pt x="2506160" y="5669"/>
                          <a:pt x="2713051" y="2731"/>
                          <a:pt x="2941797" y="0"/>
                        </a:cubicBezTo>
                        <a:cubicBezTo>
                          <a:pt x="3170543" y="-2731"/>
                          <a:pt x="3334995" y="-20679"/>
                          <a:pt x="3435495" y="0"/>
                        </a:cubicBezTo>
                        <a:cubicBezTo>
                          <a:pt x="3535995" y="20679"/>
                          <a:pt x="3740405" y="14038"/>
                          <a:pt x="3929192" y="0"/>
                        </a:cubicBezTo>
                        <a:cubicBezTo>
                          <a:pt x="4117979" y="-14038"/>
                          <a:pt x="4250490" y="23002"/>
                          <a:pt x="4497882" y="0"/>
                        </a:cubicBezTo>
                        <a:cubicBezTo>
                          <a:pt x="4550876" y="-6420"/>
                          <a:pt x="4622001" y="60874"/>
                          <a:pt x="4621228" y="123346"/>
                        </a:cubicBezTo>
                        <a:cubicBezTo>
                          <a:pt x="4609578" y="326022"/>
                          <a:pt x="4635123" y="445005"/>
                          <a:pt x="4621228" y="608714"/>
                        </a:cubicBezTo>
                        <a:cubicBezTo>
                          <a:pt x="4607333" y="772423"/>
                          <a:pt x="4634467" y="966521"/>
                          <a:pt x="4621228" y="1156044"/>
                        </a:cubicBezTo>
                        <a:cubicBezTo>
                          <a:pt x="4624291" y="1222354"/>
                          <a:pt x="4580994" y="1284527"/>
                          <a:pt x="4497882" y="1279390"/>
                        </a:cubicBezTo>
                        <a:cubicBezTo>
                          <a:pt x="4290180" y="1289714"/>
                          <a:pt x="3999324" y="1289278"/>
                          <a:pt x="3872948" y="1279390"/>
                        </a:cubicBezTo>
                        <a:cubicBezTo>
                          <a:pt x="3746572" y="1269502"/>
                          <a:pt x="3554184" y="1256301"/>
                          <a:pt x="3248015" y="1279390"/>
                        </a:cubicBezTo>
                        <a:cubicBezTo>
                          <a:pt x="2941846" y="1302479"/>
                          <a:pt x="2904773" y="1254185"/>
                          <a:pt x="2579335" y="1279390"/>
                        </a:cubicBezTo>
                        <a:cubicBezTo>
                          <a:pt x="2253897" y="1304595"/>
                          <a:pt x="2249533" y="1310248"/>
                          <a:pt x="1954402" y="1279390"/>
                        </a:cubicBezTo>
                        <a:cubicBezTo>
                          <a:pt x="1659271" y="1248532"/>
                          <a:pt x="1679676" y="1303253"/>
                          <a:pt x="1416959" y="1279390"/>
                        </a:cubicBezTo>
                        <a:cubicBezTo>
                          <a:pt x="1154242" y="1255527"/>
                          <a:pt x="858003" y="1271663"/>
                          <a:pt x="704534" y="1279390"/>
                        </a:cubicBezTo>
                        <a:cubicBezTo>
                          <a:pt x="551065" y="1287117"/>
                          <a:pt x="293693" y="1263753"/>
                          <a:pt x="123346" y="1279390"/>
                        </a:cubicBezTo>
                        <a:cubicBezTo>
                          <a:pt x="67862" y="1273433"/>
                          <a:pt x="-318" y="1237029"/>
                          <a:pt x="0" y="1156044"/>
                        </a:cubicBezTo>
                        <a:cubicBezTo>
                          <a:pt x="-18827" y="1033470"/>
                          <a:pt x="-24264" y="848873"/>
                          <a:pt x="0" y="650022"/>
                        </a:cubicBezTo>
                        <a:cubicBezTo>
                          <a:pt x="24264" y="451171"/>
                          <a:pt x="1360" y="326472"/>
                          <a:pt x="0" y="123346"/>
                        </a:cubicBezTo>
                        <a:close/>
                      </a:path>
                      <a:path w="4621228" h="1279390" stroke="0" extrusionOk="0">
                        <a:moveTo>
                          <a:pt x="0" y="123346"/>
                        </a:moveTo>
                        <a:cubicBezTo>
                          <a:pt x="3070" y="48125"/>
                          <a:pt x="63828" y="-13310"/>
                          <a:pt x="123346" y="0"/>
                        </a:cubicBezTo>
                        <a:cubicBezTo>
                          <a:pt x="429488" y="-18534"/>
                          <a:pt x="490365" y="22319"/>
                          <a:pt x="792025" y="0"/>
                        </a:cubicBezTo>
                        <a:cubicBezTo>
                          <a:pt x="1093685" y="-22319"/>
                          <a:pt x="1358555" y="-1173"/>
                          <a:pt x="1504450" y="0"/>
                        </a:cubicBezTo>
                        <a:cubicBezTo>
                          <a:pt x="1650346" y="1173"/>
                          <a:pt x="2037771" y="-33212"/>
                          <a:pt x="2173129" y="0"/>
                        </a:cubicBezTo>
                        <a:cubicBezTo>
                          <a:pt x="2308487" y="33212"/>
                          <a:pt x="2592970" y="20671"/>
                          <a:pt x="2798062" y="0"/>
                        </a:cubicBezTo>
                        <a:cubicBezTo>
                          <a:pt x="3003154" y="-20671"/>
                          <a:pt x="3209551" y="10997"/>
                          <a:pt x="3379251" y="0"/>
                        </a:cubicBezTo>
                        <a:cubicBezTo>
                          <a:pt x="3548951" y="-10997"/>
                          <a:pt x="4077725" y="54150"/>
                          <a:pt x="4497882" y="0"/>
                        </a:cubicBezTo>
                        <a:cubicBezTo>
                          <a:pt x="4566122" y="13886"/>
                          <a:pt x="4619367" y="59778"/>
                          <a:pt x="4621228" y="123346"/>
                        </a:cubicBezTo>
                        <a:cubicBezTo>
                          <a:pt x="4632322" y="261227"/>
                          <a:pt x="4596974" y="437917"/>
                          <a:pt x="4621228" y="629368"/>
                        </a:cubicBezTo>
                        <a:cubicBezTo>
                          <a:pt x="4645482" y="820819"/>
                          <a:pt x="4596071" y="919192"/>
                          <a:pt x="4621228" y="1156044"/>
                        </a:cubicBezTo>
                        <a:cubicBezTo>
                          <a:pt x="4616140" y="1219648"/>
                          <a:pt x="4571276" y="1284459"/>
                          <a:pt x="4497882" y="1279390"/>
                        </a:cubicBezTo>
                        <a:cubicBezTo>
                          <a:pt x="4200599" y="1266660"/>
                          <a:pt x="4030282" y="1275145"/>
                          <a:pt x="3872948" y="1279390"/>
                        </a:cubicBezTo>
                        <a:cubicBezTo>
                          <a:pt x="3715614" y="1283635"/>
                          <a:pt x="3309294" y="1304302"/>
                          <a:pt x="3160524" y="1279390"/>
                        </a:cubicBezTo>
                        <a:cubicBezTo>
                          <a:pt x="3011754" y="1254478"/>
                          <a:pt x="2812040" y="1301136"/>
                          <a:pt x="2666826" y="1279390"/>
                        </a:cubicBezTo>
                        <a:cubicBezTo>
                          <a:pt x="2521612" y="1257644"/>
                          <a:pt x="2358871" y="1298088"/>
                          <a:pt x="2085638" y="1279390"/>
                        </a:cubicBezTo>
                        <a:cubicBezTo>
                          <a:pt x="1812405" y="1260692"/>
                          <a:pt x="1569891" y="1270659"/>
                          <a:pt x="1416959" y="1279390"/>
                        </a:cubicBezTo>
                        <a:cubicBezTo>
                          <a:pt x="1264027" y="1288121"/>
                          <a:pt x="1020797" y="1295404"/>
                          <a:pt x="879516" y="1279390"/>
                        </a:cubicBezTo>
                        <a:cubicBezTo>
                          <a:pt x="738235" y="1263376"/>
                          <a:pt x="319155" y="1300508"/>
                          <a:pt x="123346" y="1279390"/>
                        </a:cubicBezTo>
                        <a:cubicBezTo>
                          <a:pt x="54288" y="1277890"/>
                          <a:pt x="-4598" y="1211307"/>
                          <a:pt x="0" y="1156044"/>
                        </a:cubicBezTo>
                        <a:cubicBezTo>
                          <a:pt x="736" y="1047923"/>
                          <a:pt x="15964" y="886027"/>
                          <a:pt x="0" y="660349"/>
                        </a:cubicBezTo>
                        <a:cubicBezTo>
                          <a:pt x="-15964" y="434671"/>
                          <a:pt x="-20135" y="306481"/>
                          <a:pt x="0" y="123346"/>
                        </a:cubicBezTo>
                        <a:close/>
                      </a:path>
                    </a:pathLst>
                  </a:custGeom>
                  <ask:type>
                    <ask:lineSketchNone/>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This is space around your body that we only let some people into at certain times.</a:t>
            </a:r>
          </a:p>
        </p:txBody>
      </p:sp>
      <p:sp>
        <p:nvSpPr>
          <p:cNvPr id="25" name="Title">
            <a:extLst>
              <a:ext uri="{FF2B5EF4-FFF2-40B4-BE49-F238E27FC236}">
                <a16:creationId xmlns:a16="http://schemas.microsoft.com/office/drawing/2014/main" id="{D1F96BBD-0D58-450F-84CE-9F2DE2895D8E}"/>
              </a:ext>
            </a:extLst>
          </p:cNvPr>
          <p:cNvSpPr txBox="1">
            <a:spLocks/>
          </p:cNvSpPr>
          <p:nvPr/>
        </p:nvSpPr>
        <p:spPr>
          <a:xfrm>
            <a:off x="285750" y="4385728"/>
            <a:ext cx="5021148" cy="927370"/>
          </a:xfrm>
          <a:prstGeom prst="roundRect">
            <a:avLst>
              <a:gd name="adj" fmla="val 9641"/>
            </a:avLst>
          </a:pr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021148"/>
                      <a:gd name="connsiteY0" fmla="*/ 89408 h 927370"/>
                      <a:gd name="connsiteX1" fmla="*/ 89408 w 5021148"/>
                      <a:gd name="connsiteY1" fmla="*/ 0 h 927370"/>
                      <a:gd name="connsiteX2" fmla="*/ 684323 w 5021148"/>
                      <a:gd name="connsiteY2" fmla="*/ 0 h 927370"/>
                      <a:gd name="connsiteX3" fmla="*/ 1230815 w 5021148"/>
                      <a:gd name="connsiteY3" fmla="*/ 0 h 927370"/>
                      <a:gd name="connsiteX4" fmla="*/ 1874153 w 5021148"/>
                      <a:gd name="connsiteY4" fmla="*/ 0 h 927370"/>
                      <a:gd name="connsiteX5" fmla="*/ 2565915 w 5021148"/>
                      <a:gd name="connsiteY5" fmla="*/ 0 h 927370"/>
                      <a:gd name="connsiteX6" fmla="*/ 3209253 w 5021148"/>
                      <a:gd name="connsiteY6" fmla="*/ 0 h 927370"/>
                      <a:gd name="connsiteX7" fmla="*/ 3755745 w 5021148"/>
                      <a:gd name="connsiteY7" fmla="*/ 0 h 927370"/>
                      <a:gd name="connsiteX8" fmla="*/ 4302237 w 5021148"/>
                      <a:gd name="connsiteY8" fmla="*/ 0 h 927370"/>
                      <a:gd name="connsiteX9" fmla="*/ 4931740 w 5021148"/>
                      <a:gd name="connsiteY9" fmla="*/ 0 h 927370"/>
                      <a:gd name="connsiteX10" fmla="*/ 5021148 w 5021148"/>
                      <a:gd name="connsiteY10" fmla="*/ 89408 h 927370"/>
                      <a:gd name="connsiteX11" fmla="*/ 5021148 w 5021148"/>
                      <a:gd name="connsiteY11" fmla="*/ 441228 h 927370"/>
                      <a:gd name="connsiteX12" fmla="*/ 5021148 w 5021148"/>
                      <a:gd name="connsiteY12" fmla="*/ 837962 h 927370"/>
                      <a:gd name="connsiteX13" fmla="*/ 4931740 w 5021148"/>
                      <a:gd name="connsiteY13" fmla="*/ 927370 h 927370"/>
                      <a:gd name="connsiteX14" fmla="*/ 4239978 w 5021148"/>
                      <a:gd name="connsiteY14" fmla="*/ 927370 h 927370"/>
                      <a:gd name="connsiteX15" fmla="*/ 3548217 w 5021148"/>
                      <a:gd name="connsiteY15" fmla="*/ 927370 h 927370"/>
                      <a:gd name="connsiteX16" fmla="*/ 2808032 w 5021148"/>
                      <a:gd name="connsiteY16" fmla="*/ 927370 h 927370"/>
                      <a:gd name="connsiteX17" fmla="*/ 2116270 w 5021148"/>
                      <a:gd name="connsiteY17" fmla="*/ 927370 h 927370"/>
                      <a:gd name="connsiteX18" fmla="*/ 1521355 w 5021148"/>
                      <a:gd name="connsiteY18" fmla="*/ 927370 h 927370"/>
                      <a:gd name="connsiteX19" fmla="*/ 732746 w 5021148"/>
                      <a:gd name="connsiteY19" fmla="*/ 927370 h 927370"/>
                      <a:gd name="connsiteX20" fmla="*/ 89408 w 5021148"/>
                      <a:gd name="connsiteY20" fmla="*/ 927370 h 927370"/>
                      <a:gd name="connsiteX21" fmla="*/ 0 w 5021148"/>
                      <a:gd name="connsiteY21" fmla="*/ 837962 h 927370"/>
                      <a:gd name="connsiteX22" fmla="*/ 0 w 5021148"/>
                      <a:gd name="connsiteY22" fmla="*/ 471171 h 927370"/>
                      <a:gd name="connsiteX23" fmla="*/ 0 w 5021148"/>
                      <a:gd name="connsiteY23" fmla="*/ 89408 h 92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1148" h="927370" fill="none" extrusionOk="0">
                        <a:moveTo>
                          <a:pt x="0" y="89408"/>
                        </a:moveTo>
                        <a:cubicBezTo>
                          <a:pt x="-5755" y="36037"/>
                          <a:pt x="44138" y="-2892"/>
                          <a:pt x="89408" y="0"/>
                        </a:cubicBezTo>
                        <a:cubicBezTo>
                          <a:pt x="279028" y="-28632"/>
                          <a:pt x="472714" y="3396"/>
                          <a:pt x="684323" y="0"/>
                        </a:cubicBezTo>
                        <a:cubicBezTo>
                          <a:pt x="895932" y="-3396"/>
                          <a:pt x="959748" y="9394"/>
                          <a:pt x="1230815" y="0"/>
                        </a:cubicBezTo>
                        <a:cubicBezTo>
                          <a:pt x="1501882" y="-9394"/>
                          <a:pt x="1612928" y="-5968"/>
                          <a:pt x="1874153" y="0"/>
                        </a:cubicBezTo>
                        <a:cubicBezTo>
                          <a:pt x="2135378" y="5968"/>
                          <a:pt x="2289246" y="18610"/>
                          <a:pt x="2565915" y="0"/>
                        </a:cubicBezTo>
                        <a:cubicBezTo>
                          <a:pt x="2842584" y="-18610"/>
                          <a:pt x="3020188" y="-2013"/>
                          <a:pt x="3209253" y="0"/>
                        </a:cubicBezTo>
                        <a:cubicBezTo>
                          <a:pt x="3398318" y="2013"/>
                          <a:pt x="3510388" y="15143"/>
                          <a:pt x="3755745" y="0"/>
                        </a:cubicBezTo>
                        <a:cubicBezTo>
                          <a:pt x="4001102" y="-15143"/>
                          <a:pt x="4110802" y="-21989"/>
                          <a:pt x="4302237" y="0"/>
                        </a:cubicBezTo>
                        <a:cubicBezTo>
                          <a:pt x="4493672" y="21989"/>
                          <a:pt x="4772448" y="-11849"/>
                          <a:pt x="4931740" y="0"/>
                        </a:cubicBezTo>
                        <a:cubicBezTo>
                          <a:pt x="4972780" y="-3539"/>
                          <a:pt x="5021484" y="42482"/>
                          <a:pt x="5021148" y="89408"/>
                        </a:cubicBezTo>
                        <a:cubicBezTo>
                          <a:pt x="5020771" y="170413"/>
                          <a:pt x="5038418" y="296961"/>
                          <a:pt x="5021148" y="441228"/>
                        </a:cubicBezTo>
                        <a:cubicBezTo>
                          <a:pt x="5003878" y="585495"/>
                          <a:pt x="5014771" y="667113"/>
                          <a:pt x="5021148" y="837962"/>
                        </a:cubicBezTo>
                        <a:cubicBezTo>
                          <a:pt x="5026826" y="883981"/>
                          <a:pt x="4986008" y="929046"/>
                          <a:pt x="4931740" y="927370"/>
                        </a:cubicBezTo>
                        <a:cubicBezTo>
                          <a:pt x="4715368" y="952357"/>
                          <a:pt x="4563038" y="926121"/>
                          <a:pt x="4239978" y="927370"/>
                        </a:cubicBezTo>
                        <a:cubicBezTo>
                          <a:pt x="3916918" y="928619"/>
                          <a:pt x="3820861" y="929271"/>
                          <a:pt x="3548217" y="927370"/>
                        </a:cubicBezTo>
                        <a:cubicBezTo>
                          <a:pt x="3275573" y="925469"/>
                          <a:pt x="3116620" y="961265"/>
                          <a:pt x="2808032" y="927370"/>
                        </a:cubicBezTo>
                        <a:cubicBezTo>
                          <a:pt x="2499444" y="893475"/>
                          <a:pt x="2314814" y="953161"/>
                          <a:pt x="2116270" y="927370"/>
                        </a:cubicBezTo>
                        <a:cubicBezTo>
                          <a:pt x="1917726" y="901579"/>
                          <a:pt x="1809786" y="899103"/>
                          <a:pt x="1521355" y="927370"/>
                        </a:cubicBezTo>
                        <a:cubicBezTo>
                          <a:pt x="1232924" y="955637"/>
                          <a:pt x="1114982" y="911166"/>
                          <a:pt x="732746" y="927370"/>
                        </a:cubicBezTo>
                        <a:cubicBezTo>
                          <a:pt x="350510" y="943574"/>
                          <a:pt x="384842" y="930144"/>
                          <a:pt x="89408" y="927370"/>
                        </a:cubicBezTo>
                        <a:cubicBezTo>
                          <a:pt x="43980" y="925508"/>
                          <a:pt x="-165" y="894030"/>
                          <a:pt x="0" y="837962"/>
                        </a:cubicBezTo>
                        <a:cubicBezTo>
                          <a:pt x="-11700" y="760284"/>
                          <a:pt x="6833" y="626044"/>
                          <a:pt x="0" y="471171"/>
                        </a:cubicBezTo>
                        <a:cubicBezTo>
                          <a:pt x="-6833" y="316298"/>
                          <a:pt x="-5327" y="226624"/>
                          <a:pt x="0" y="89408"/>
                        </a:cubicBezTo>
                        <a:close/>
                      </a:path>
                      <a:path w="5021148" h="927370" stroke="0" extrusionOk="0">
                        <a:moveTo>
                          <a:pt x="0" y="89408"/>
                        </a:moveTo>
                        <a:cubicBezTo>
                          <a:pt x="559" y="38736"/>
                          <a:pt x="42791" y="-4273"/>
                          <a:pt x="89408" y="0"/>
                        </a:cubicBezTo>
                        <a:cubicBezTo>
                          <a:pt x="254398" y="-18893"/>
                          <a:pt x="560038" y="-6260"/>
                          <a:pt x="829593" y="0"/>
                        </a:cubicBezTo>
                        <a:cubicBezTo>
                          <a:pt x="1099148" y="6260"/>
                          <a:pt x="1378793" y="-10044"/>
                          <a:pt x="1618201" y="0"/>
                        </a:cubicBezTo>
                        <a:cubicBezTo>
                          <a:pt x="1857609" y="10044"/>
                          <a:pt x="2048301" y="34949"/>
                          <a:pt x="2358386" y="0"/>
                        </a:cubicBezTo>
                        <a:cubicBezTo>
                          <a:pt x="2668471" y="-34949"/>
                          <a:pt x="2782051" y="-23779"/>
                          <a:pt x="3050148" y="0"/>
                        </a:cubicBezTo>
                        <a:cubicBezTo>
                          <a:pt x="3318245" y="23779"/>
                          <a:pt x="3415961" y="20444"/>
                          <a:pt x="3693487" y="0"/>
                        </a:cubicBezTo>
                        <a:cubicBezTo>
                          <a:pt x="3971013" y="-20444"/>
                          <a:pt x="4587603" y="9929"/>
                          <a:pt x="4931740" y="0"/>
                        </a:cubicBezTo>
                        <a:cubicBezTo>
                          <a:pt x="4981202" y="9729"/>
                          <a:pt x="5018734" y="45935"/>
                          <a:pt x="5021148" y="89408"/>
                        </a:cubicBezTo>
                        <a:cubicBezTo>
                          <a:pt x="5035518" y="184899"/>
                          <a:pt x="5008850" y="371615"/>
                          <a:pt x="5021148" y="456199"/>
                        </a:cubicBezTo>
                        <a:cubicBezTo>
                          <a:pt x="5033446" y="540783"/>
                          <a:pt x="5014896" y="726297"/>
                          <a:pt x="5021148" y="837962"/>
                        </a:cubicBezTo>
                        <a:cubicBezTo>
                          <a:pt x="5015873" y="882657"/>
                          <a:pt x="4986965" y="932991"/>
                          <a:pt x="4931740" y="927370"/>
                        </a:cubicBezTo>
                        <a:cubicBezTo>
                          <a:pt x="4780144" y="934554"/>
                          <a:pt x="4439812" y="950021"/>
                          <a:pt x="4239978" y="927370"/>
                        </a:cubicBezTo>
                        <a:cubicBezTo>
                          <a:pt x="4040144" y="904719"/>
                          <a:pt x="3636597" y="917443"/>
                          <a:pt x="3451370" y="927370"/>
                        </a:cubicBezTo>
                        <a:cubicBezTo>
                          <a:pt x="3266143" y="937297"/>
                          <a:pt x="3081497" y="906819"/>
                          <a:pt x="2904878" y="927370"/>
                        </a:cubicBezTo>
                        <a:cubicBezTo>
                          <a:pt x="2728259" y="947921"/>
                          <a:pt x="2448789" y="899219"/>
                          <a:pt x="2261540" y="927370"/>
                        </a:cubicBezTo>
                        <a:cubicBezTo>
                          <a:pt x="2074291" y="955521"/>
                          <a:pt x="1708922" y="941262"/>
                          <a:pt x="1521355" y="927370"/>
                        </a:cubicBezTo>
                        <a:cubicBezTo>
                          <a:pt x="1333788" y="913478"/>
                          <a:pt x="1134337" y="899115"/>
                          <a:pt x="926440" y="927370"/>
                        </a:cubicBezTo>
                        <a:cubicBezTo>
                          <a:pt x="718543" y="955625"/>
                          <a:pt x="277434" y="963542"/>
                          <a:pt x="89408" y="927370"/>
                        </a:cubicBezTo>
                        <a:cubicBezTo>
                          <a:pt x="36873" y="922313"/>
                          <a:pt x="-2718" y="879738"/>
                          <a:pt x="0" y="837962"/>
                        </a:cubicBezTo>
                        <a:cubicBezTo>
                          <a:pt x="-14284" y="679459"/>
                          <a:pt x="12306" y="643538"/>
                          <a:pt x="0" y="478656"/>
                        </a:cubicBezTo>
                        <a:cubicBezTo>
                          <a:pt x="-12306" y="313774"/>
                          <a:pt x="-18530" y="218120"/>
                          <a:pt x="0" y="89408"/>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We respect other people’s personal space.</a:t>
            </a:r>
          </a:p>
        </p:txBody>
      </p:sp>
      <p:pic>
        <p:nvPicPr>
          <p:cNvPr id="4" name="Picture 3">
            <a:extLst>
              <a:ext uri="{FF2B5EF4-FFF2-40B4-BE49-F238E27FC236}">
                <a16:creationId xmlns:a16="http://schemas.microsoft.com/office/drawing/2014/main" id="{E5FC9FF2-62DF-49ED-A793-9594B965B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69" y="1378006"/>
            <a:ext cx="4204907" cy="4204907"/>
          </a:xfrm>
          <a:prstGeom prst="rect">
            <a:avLst/>
          </a:prstGeom>
        </p:spPr>
      </p:pic>
      <p:sp>
        <p:nvSpPr>
          <p:cNvPr id="8" name="Oval 7">
            <a:extLst>
              <a:ext uri="{FF2B5EF4-FFF2-40B4-BE49-F238E27FC236}">
                <a16:creationId xmlns:a16="http://schemas.microsoft.com/office/drawing/2014/main" id="{A0EB9F35-91FA-4E5A-9B37-860ADB9AF9A9}"/>
              </a:ext>
            </a:extLst>
          </p:cNvPr>
          <p:cNvSpPr/>
          <p:nvPr/>
        </p:nvSpPr>
        <p:spPr>
          <a:xfrm>
            <a:off x="5662336" y="2182038"/>
            <a:ext cx="2365841" cy="2365841"/>
          </a:xfrm>
          <a:prstGeom prst="ellipse">
            <a:avLst/>
          </a:prstGeom>
          <a:blipFill dpi="0" rotWithShape="1">
            <a:blip r:embed="rId3" cstate="print">
              <a:extLst>
                <a:ext uri="{28A0092B-C50C-407E-A947-70E740481C1C}">
                  <a14:useLocalDpi xmlns:a14="http://schemas.microsoft.com/office/drawing/2010/main" val="0"/>
                </a:ext>
              </a:extLst>
            </a:blip>
            <a:srcRect/>
            <a:stretch>
              <a:fillRect l="24454" t="19006" r="26934" b="-497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688840" y="619502"/>
            <a:ext cx="5747657"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5747657"/>
                      <a:gd name="connsiteY0" fmla="*/ 74692 h 774732"/>
                      <a:gd name="connsiteX1" fmla="*/ 74692 w 5747657"/>
                      <a:gd name="connsiteY1" fmla="*/ 0 h 774732"/>
                      <a:gd name="connsiteX2" fmla="*/ 634519 w 5747657"/>
                      <a:gd name="connsiteY2" fmla="*/ 0 h 774732"/>
                      <a:gd name="connsiteX3" fmla="*/ 1250329 w 5747657"/>
                      <a:gd name="connsiteY3" fmla="*/ 0 h 774732"/>
                      <a:gd name="connsiteX4" fmla="*/ 1866139 w 5747657"/>
                      <a:gd name="connsiteY4" fmla="*/ 0 h 774732"/>
                      <a:gd name="connsiteX5" fmla="*/ 2258018 w 5747657"/>
                      <a:gd name="connsiteY5" fmla="*/ 0 h 774732"/>
                      <a:gd name="connsiteX6" fmla="*/ 2761863 w 5747657"/>
                      <a:gd name="connsiteY6" fmla="*/ 0 h 774732"/>
                      <a:gd name="connsiteX7" fmla="*/ 3433656 w 5747657"/>
                      <a:gd name="connsiteY7" fmla="*/ 0 h 774732"/>
                      <a:gd name="connsiteX8" fmla="*/ 3993483 w 5747657"/>
                      <a:gd name="connsiteY8" fmla="*/ 0 h 774732"/>
                      <a:gd name="connsiteX9" fmla="*/ 4553310 w 5747657"/>
                      <a:gd name="connsiteY9" fmla="*/ 0 h 774732"/>
                      <a:gd name="connsiteX10" fmla="*/ 5169120 w 5747657"/>
                      <a:gd name="connsiteY10" fmla="*/ 0 h 774732"/>
                      <a:gd name="connsiteX11" fmla="*/ 5672965 w 5747657"/>
                      <a:gd name="connsiteY11" fmla="*/ 0 h 774732"/>
                      <a:gd name="connsiteX12" fmla="*/ 5747657 w 5747657"/>
                      <a:gd name="connsiteY12" fmla="*/ 74692 h 774732"/>
                      <a:gd name="connsiteX13" fmla="*/ 5747657 w 5747657"/>
                      <a:gd name="connsiteY13" fmla="*/ 368606 h 774732"/>
                      <a:gd name="connsiteX14" fmla="*/ 5747657 w 5747657"/>
                      <a:gd name="connsiteY14" fmla="*/ 700040 h 774732"/>
                      <a:gd name="connsiteX15" fmla="*/ 5672965 w 5747657"/>
                      <a:gd name="connsiteY15" fmla="*/ 774732 h 774732"/>
                      <a:gd name="connsiteX16" fmla="*/ 5057155 w 5747657"/>
                      <a:gd name="connsiteY16" fmla="*/ 774732 h 774732"/>
                      <a:gd name="connsiteX17" fmla="*/ 4497328 w 5747657"/>
                      <a:gd name="connsiteY17" fmla="*/ 774732 h 774732"/>
                      <a:gd name="connsiteX18" fmla="*/ 3993483 w 5747657"/>
                      <a:gd name="connsiteY18" fmla="*/ 774732 h 774732"/>
                      <a:gd name="connsiteX19" fmla="*/ 3321690 w 5747657"/>
                      <a:gd name="connsiteY19" fmla="*/ 774732 h 774732"/>
                      <a:gd name="connsiteX20" fmla="*/ 2761863 w 5747657"/>
                      <a:gd name="connsiteY20" fmla="*/ 774732 h 774732"/>
                      <a:gd name="connsiteX21" fmla="*/ 2202036 w 5747657"/>
                      <a:gd name="connsiteY21" fmla="*/ 774732 h 774732"/>
                      <a:gd name="connsiteX22" fmla="*/ 1810157 w 5747657"/>
                      <a:gd name="connsiteY22" fmla="*/ 774732 h 774732"/>
                      <a:gd name="connsiteX23" fmla="*/ 1362295 w 5747657"/>
                      <a:gd name="connsiteY23" fmla="*/ 774732 h 774732"/>
                      <a:gd name="connsiteX24" fmla="*/ 970416 w 5747657"/>
                      <a:gd name="connsiteY24" fmla="*/ 774732 h 774732"/>
                      <a:gd name="connsiteX25" fmla="*/ 74692 w 5747657"/>
                      <a:gd name="connsiteY25" fmla="*/ 774732 h 774732"/>
                      <a:gd name="connsiteX26" fmla="*/ 0 w 5747657"/>
                      <a:gd name="connsiteY26" fmla="*/ 700040 h 774732"/>
                      <a:gd name="connsiteX27" fmla="*/ 0 w 5747657"/>
                      <a:gd name="connsiteY27" fmla="*/ 381113 h 774732"/>
                      <a:gd name="connsiteX28" fmla="*/ 0 w 5747657"/>
                      <a:gd name="connsiteY28"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47657" h="774732" fill="none" extrusionOk="0">
                        <a:moveTo>
                          <a:pt x="0" y="74692"/>
                        </a:moveTo>
                        <a:cubicBezTo>
                          <a:pt x="-980" y="34152"/>
                          <a:pt x="35483" y="10576"/>
                          <a:pt x="74692" y="0"/>
                        </a:cubicBezTo>
                        <a:cubicBezTo>
                          <a:pt x="248890" y="-31955"/>
                          <a:pt x="499971" y="24041"/>
                          <a:pt x="634519" y="0"/>
                        </a:cubicBezTo>
                        <a:cubicBezTo>
                          <a:pt x="769067" y="-24041"/>
                          <a:pt x="951206" y="7511"/>
                          <a:pt x="1250329" y="0"/>
                        </a:cubicBezTo>
                        <a:cubicBezTo>
                          <a:pt x="1549452" y="-7511"/>
                          <a:pt x="1734384" y="61941"/>
                          <a:pt x="1866139" y="0"/>
                        </a:cubicBezTo>
                        <a:cubicBezTo>
                          <a:pt x="1997894" y="-61941"/>
                          <a:pt x="2089353" y="7107"/>
                          <a:pt x="2258018" y="0"/>
                        </a:cubicBezTo>
                        <a:cubicBezTo>
                          <a:pt x="2426683" y="-7107"/>
                          <a:pt x="2609004" y="34828"/>
                          <a:pt x="2761863" y="0"/>
                        </a:cubicBezTo>
                        <a:cubicBezTo>
                          <a:pt x="2914722" y="-34828"/>
                          <a:pt x="3263270" y="8879"/>
                          <a:pt x="3433656" y="0"/>
                        </a:cubicBezTo>
                        <a:cubicBezTo>
                          <a:pt x="3604042" y="-8879"/>
                          <a:pt x="3748568" y="64608"/>
                          <a:pt x="3993483" y="0"/>
                        </a:cubicBezTo>
                        <a:cubicBezTo>
                          <a:pt x="4238398" y="-64608"/>
                          <a:pt x="4413888" y="29699"/>
                          <a:pt x="4553310" y="0"/>
                        </a:cubicBezTo>
                        <a:cubicBezTo>
                          <a:pt x="4692732" y="-29699"/>
                          <a:pt x="4898492" y="11711"/>
                          <a:pt x="5169120" y="0"/>
                        </a:cubicBezTo>
                        <a:cubicBezTo>
                          <a:pt x="5439748" y="-11711"/>
                          <a:pt x="5448332" y="10408"/>
                          <a:pt x="5672965" y="0"/>
                        </a:cubicBezTo>
                        <a:cubicBezTo>
                          <a:pt x="5715332" y="-2348"/>
                          <a:pt x="5750275" y="27163"/>
                          <a:pt x="5747657" y="74692"/>
                        </a:cubicBezTo>
                        <a:cubicBezTo>
                          <a:pt x="5759654" y="150253"/>
                          <a:pt x="5743285" y="269675"/>
                          <a:pt x="5747657" y="368606"/>
                        </a:cubicBezTo>
                        <a:cubicBezTo>
                          <a:pt x="5752029" y="467537"/>
                          <a:pt x="5734874" y="565618"/>
                          <a:pt x="5747657" y="700040"/>
                        </a:cubicBezTo>
                        <a:cubicBezTo>
                          <a:pt x="5738734" y="746982"/>
                          <a:pt x="5719768" y="774077"/>
                          <a:pt x="5672965" y="774732"/>
                        </a:cubicBezTo>
                        <a:cubicBezTo>
                          <a:pt x="5529557" y="845193"/>
                          <a:pt x="5361504" y="733925"/>
                          <a:pt x="5057155" y="774732"/>
                        </a:cubicBezTo>
                        <a:cubicBezTo>
                          <a:pt x="4752806" y="815539"/>
                          <a:pt x="4629920" y="729760"/>
                          <a:pt x="4497328" y="774732"/>
                        </a:cubicBezTo>
                        <a:cubicBezTo>
                          <a:pt x="4364736" y="819704"/>
                          <a:pt x="4118646" y="724717"/>
                          <a:pt x="3993483" y="774732"/>
                        </a:cubicBezTo>
                        <a:cubicBezTo>
                          <a:pt x="3868320" y="824747"/>
                          <a:pt x="3465811" y="719782"/>
                          <a:pt x="3321690" y="774732"/>
                        </a:cubicBezTo>
                        <a:cubicBezTo>
                          <a:pt x="3177569" y="829682"/>
                          <a:pt x="3031900" y="754498"/>
                          <a:pt x="2761863" y="774732"/>
                        </a:cubicBezTo>
                        <a:cubicBezTo>
                          <a:pt x="2491826" y="794966"/>
                          <a:pt x="2347129" y="749104"/>
                          <a:pt x="2202036" y="774732"/>
                        </a:cubicBezTo>
                        <a:cubicBezTo>
                          <a:pt x="2056943" y="800360"/>
                          <a:pt x="1918682" y="730812"/>
                          <a:pt x="1810157" y="774732"/>
                        </a:cubicBezTo>
                        <a:cubicBezTo>
                          <a:pt x="1701632" y="818652"/>
                          <a:pt x="1535657" y="749051"/>
                          <a:pt x="1362295" y="774732"/>
                        </a:cubicBezTo>
                        <a:cubicBezTo>
                          <a:pt x="1188933" y="800413"/>
                          <a:pt x="1155201" y="740532"/>
                          <a:pt x="970416" y="774732"/>
                        </a:cubicBezTo>
                        <a:cubicBezTo>
                          <a:pt x="785631" y="808932"/>
                          <a:pt x="482850" y="687126"/>
                          <a:pt x="74692" y="774732"/>
                        </a:cubicBezTo>
                        <a:cubicBezTo>
                          <a:pt x="39536" y="770231"/>
                          <a:pt x="1024" y="740868"/>
                          <a:pt x="0" y="700040"/>
                        </a:cubicBezTo>
                        <a:cubicBezTo>
                          <a:pt x="-36677" y="621561"/>
                          <a:pt x="10290" y="498814"/>
                          <a:pt x="0" y="381113"/>
                        </a:cubicBezTo>
                        <a:cubicBezTo>
                          <a:pt x="-10290" y="263412"/>
                          <a:pt x="13236" y="167800"/>
                          <a:pt x="0" y="74692"/>
                        </a:cubicBezTo>
                        <a:close/>
                      </a:path>
                      <a:path w="5747657" h="774732" stroke="0" extrusionOk="0">
                        <a:moveTo>
                          <a:pt x="0" y="74692"/>
                        </a:moveTo>
                        <a:cubicBezTo>
                          <a:pt x="435" y="32435"/>
                          <a:pt x="34293" y="-1318"/>
                          <a:pt x="74692" y="0"/>
                        </a:cubicBezTo>
                        <a:cubicBezTo>
                          <a:pt x="282626" y="-6997"/>
                          <a:pt x="477780" y="41445"/>
                          <a:pt x="690502" y="0"/>
                        </a:cubicBezTo>
                        <a:cubicBezTo>
                          <a:pt x="903224" y="-41445"/>
                          <a:pt x="1042070" y="25402"/>
                          <a:pt x="1362295" y="0"/>
                        </a:cubicBezTo>
                        <a:cubicBezTo>
                          <a:pt x="1682520" y="-25402"/>
                          <a:pt x="1849575" y="58144"/>
                          <a:pt x="1978105" y="0"/>
                        </a:cubicBezTo>
                        <a:cubicBezTo>
                          <a:pt x="2106635" y="-58144"/>
                          <a:pt x="2363895" y="47185"/>
                          <a:pt x="2537932" y="0"/>
                        </a:cubicBezTo>
                        <a:cubicBezTo>
                          <a:pt x="2711969" y="-47185"/>
                          <a:pt x="2846666" y="227"/>
                          <a:pt x="3041777" y="0"/>
                        </a:cubicBezTo>
                        <a:cubicBezTo>
                          <a:pt x="3236889" y="-227"/>
                          <a:pt x="3494990" y="42570"/>
                          <a:pt x="3657587" y="0"/>
                        </a:cubicBezTo>
                        <a:cubicBezTo>
                          <a:pt x="3820184" y="-42570"/>
                          <a:pt x="3961507" y="35542"/>
                          <a:pt x="4161431" y="0"/>
                        </a:cubicBezTo>
                        <a:cubicBezTo>
                          <a:pt x="4361355" y="-35542"/>
                          <a:pt x="4468158" y="13803"/>
                          <a:pt x="4665276" y="0"/>
                        </a:cubicBezTo>
                        <a:cubicBezTo>
                          <a:pt x="4862395" y="-13803"/>
                          <a:pt x="4991110" y="57991"/>
                          <a:pt x="5169120" y="0"/>
                        </a:cubicBezTo>
                        <a:cubicBezTo>
                          <a:pt x="5347130" y="-57991"/>
                          <a:pt x="5546468" y="13550"/>
                          <a:pt x="5672965" y="0"/>
                        </a:cubicBezTo>
                        <a:cubicBezTo>
                          <a:pt x="5712493" y="-1530"/>
                          <a:pt x="5753375" y="38939"/>
                          <a:pt x="5747657" y="74692"/>
                        </a:cubicBezTo>
                        <a:cubicBezTo>
                          <a:pt x="5754426" y="143667"/>
                          <a:pt x="5730526" y="251720"/>
                          <a:pt x="5747657" y="387366"/>
                        </a:cubicBezTo>
                        <a:cubicBezTo>
                          <a:pt x="5764788" y="523012"/>
                          <a:pt x="5721373" y="588139"/>
                          <a:pt x="5747657" y="700040"/>
                        </a:cubicBezTo>
                        <a:cubicBezTo>
                          <a:pt x="5752551" y="741772"/>
                          <a:pt x="5704178" y="767990"/>
                          <a:pt x="5672965" y="774732"/>
                        </a:cubicBezTo>
                        <a:cubicBezTo>
                          <a:pt x="5479060" y="786009"/>
                          <a:pt x="5346122" y="750473"/>
                          <a:pt x="5225103" y="774732"/>
                        </a:cubicBezTo>
                        <a:cubicBezTo>
                          <a:pt x="5104084" y="798991"/>
                          <a:pt x="4915497" y="760658"/>
                          <a:pt x="4777241" y="774732"/>
                        </a:cubicBezTo>
                        <a:cubicBezTo>
                          <a:pt x="4638985" y="788806"/>
                          <a:pt x="4351984" y="768431"/>
                          <a:pt x="4161431" y="774732"/>
                        </a:cubicBezTo>
                        <a:cubicBezTo>
                          <a:pt x="3970878" y="781033"/>
                          <a:pt x="3887466" y="736985"/>
                          <a:pt x="3769552" y="774732"/>
                        </a:cubicBezTo>
                        <a:cubicBezTo>
                          <a:pt x="3651638" y="812479"/>
                          <a:pt x="3416618" y="751237"/>
                          <a:pt x="3209725" y="774732"/>
                        </a:cubicBezTo>
                        <a:cubicBezTo>
                          <a:pt x="3002832" y="798227"/>
                          <a:pt x="2918461" y="730981"/>
                          <a:pt x="2817846" y="774732"/>
                        </a:cubicBezTo>
                        <a:cubicBezTo>
                          <a:pt x="2717231" y="818483"/>
                          <a:pt x="2516653" y="760879"/>
                          <a:pt x="2425967" y="774732"/>
                        </a:cubicBezTo>
                        <a:cubicBezTo>
                          <a:pt x="2335281" y="788585"/>
                          <a:pt x="2047106" y="715101"/>
                          <a:pt x="1922122" y="774732"/>
                        </a:cubicBezTo>
                        <a:cubicBezTo>
                          <a:pt x="1797138" y="834363"/>
                          <a:pt x="1630195" y="732051"/>
                          <a:pt x="1530243" y="774732"/>
                        </a:cubicBezTo>
                        <a:cubicBezTo>
                          <a:pt x="1430291" y="817413"/>
                          <a:pt x="1040898" y="696696"/>
                          <a:pt x="858450" y="774732"/>
                        </a:cubicBezTo>
                        <a:cubicBezTo>
                          <a:pt x="676002" y="852768"/>
                          <a:pt x="310530" y="721720"/>
                          <a:pt x="74692" y="774732"/>
                        </a:cubicBezTo>
                        <a:cubicBezTo>
                          <a:pt x="28048" y="775090"/>
                          <a:pt x="-6866" y="742255"/>
                          <a:pt x="0" y="700040"/>
                        </a:cubicBezTo>
                        <a:cubicBezTo>
                          <a:pt x="-34079" y="550857"/>
                          <a:pt x="18267" y="489029"/>
                          <a:pt x="0" y="374859"/>
                        </a:cubicBezTo>
                        <a:cubicBezTo>
                          <a:pt x="-18267" y="260689"/>
                          <a:pt x="8000" y="218385"/>
                          <a:pt x="0" y="74692"/>
                        </a:cubicBezTo>
                        <a:close/>
                      </a:path>
                    </a:pathLst>
                  </a:custGeom>
                  <ask:type>
                    <ask:lineSketchNone/>
                  </ask:type>
                </ask:lineSketchStyleProps>
              </a:ext>
            </a:extLst>
          </a:ln>
        </p:spPr>
        <p:txBody>
          <a:bodyPr/>
          <a:lstStyle/>
          <a:p>
            <a:r>
              <a:rPr lang="en-GB" b="1" dirty="0">
                <a:solidFill>
                  <a:schemeClr val="accent2">
                    <a:lumMod val="75000"/>
                  </a:schemeClr>
                </a:solidFill>
              </a:rPr>
              <a:t>Looking After Your Body</a:t>
            </a:r>
            <a:endParaRPr lang="en-GB" sz="3600" b="1" dirty="0">
              <a:solidFill>
                <a:schemeClr val="accent2">
                  <a:lumMod val="75000"/>
                </a:schemeClr>
              </a:solidFill>
              <a:latin typeface="+mn-lt"/>
            </a:endParaRPr>
          </a:p>
        </p:txBody>
      </p:sp>
      <p:sp>
        <p:nvSpPr>
          <p:cNvPr id="16" name="Title">
            <a:extLst>
              <a:ext uri="{FF2B5EF4-FFF2-40B4-BE49-F238E27FC236}">
                <a16:creationId xmlns:a16="http://schemas.microsoft.com/office/drawing/2014/main" id="{DA6029C6-A039-4EB6-AF1C-B12B84FE7ABA}"/>
              </a:ext>
            </a:extLst>
          </p:cNvPr>
          <p:cNvSpPr txBox="1">
            <a:spLocks/>
          </p:cNvSpPr>
          <p:nvPr/>
        </p:nvSpPr>
        <p:spPr>
          <a:xfrm>
            <a:off x="1616579" y="2281956"/>
            <a:ext cx="5910842" cy="774731"/>
          </a:xfrm>
          <a:prstGeom prst="roundRect">
            <a:avLst>
              <a:gd name="adj" fmla="val 9641"/>
            </a:avLst>
          </a:prstGeom>
          <a:solidFill>
            <a:schemeClr val="accent3">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910842"/>
                      <a:gd name="connsiteY0" fmla="*/ 74692 h 774731"/>
                      <a:gd name="connsiteX1" fmla="*/ 74692 w 5910842"/>
                      <a:gd name="connsiteY1" fmla="*/ 0 h 774731"/>
                      <a:gd name="connsiteX2" fmla="*/ 830083 w 5910842"/>
                      <a:gd name="connsiteY2" fmla="*/ 0 h 774731"/>
                      <a:gd name="connsiteX3" fmla="*/ 1470245 w 5910842"/>
                      <a:gd name="connsiteY3" fmla="*/ 0 h 774731"/>
                      <a:gd name="connsiteX4" fmla="*/ 2052793 w 5910842"/>
                      <a:gd name="connsiteY4" fmla="*/ 0 h 774731"/>
                      <a:gd name="connsiteX5" fmla="*/ 2520111 w 5910842"/>
                      <a:gd name="connsiteY5" fmla="*/ 0 h 774731"/>
                      <a:gd name="connsiteX6" fmla="*/ 2987429 w 5910842"/>
                      <a:gd name="connsiteY6" fmla="*/ 0 h 774731"/>
                      <a:gd name="connsiteX7" fmla="*/ 3742820 w 5910842"/>
                      <a:gd name="connsiteY7" fmla="*/ 0 h 774731"/>
                      <a:gd name="connsiteX8" fmla="*/ 4210139 w 5910842"/>
                      <a:gd name="connsiteY8" fmla="*/ 0 h 774731"/>
                      <a:gd name="connsiteX9" fmla="*/ 4907915 w 5910842"/>
                      <a:gd name="connsiteY9" fmla="*/ 0 h 774731"/>
                      <a:gd name="connsiteX10" fmla="*/ 5836150 w 5910842"/>
                      <a:gd name="connsiteY10" fmla="*/ 0 h 774731"/>
                      <a:gd name="connsiteX11" fmla="*/ 5910842 w 5910842"/>
                      <a:gd name="connsiteY11" fmla="*/ 74692 h 774731"/>
                      <a:gd name="connsiteX12" fmla="*/ 5910842 w 5910842"/>
                      <a:gd name="connsiteY12" fmla="*/ 700039 h 774731"/>
                      <a:gd name="connsiteX13" fmla="*/ 5836150 w 5910842"/>
                      <a:gd name="connsiteY13" fmla="*/ 774731 h 774731"/>
                      <a:gd name="connsiteX14" fmla="*/ 5080759 w 5910842"/>
                      <a:gd name="connsiteY14" fmla="*/ 774731 h 774731"/>
                      <a:gd name="connsiteX15" fmla="*/ 4440597 w 5910842"/>
                      <a:gd name="connsiteY15" fmla="*/ 774731 h 774731"/>
                      <a:gd name="connsiteX16" fmla="*/ 3915664 w 5910842"/>
                      <a:gd name="connsiteY16" fmla="*/ 774731 h 774731"/>
                      <a:gd name="connsiteX17" fmla="*/ 3160273 w 5910842"/>
                      <a:gd name="connsiteY17" fmla="*/ 774731 h 774731"/>
                      <a:gd name="connsiteX18" fmla="*/ 2520111 w 5910842"/>
                      <a:gd name="connsiteY18" fmla="*/ 774731 h 774731"/>
                      <a:gd name="connsiteX19" fmla="*/ 1822334 w 5910842"/>
                      <a:gd name="connsiteY19" fmla="*/ 774731 h 774731"/>
                      <a:gd name="connsiteX20" fmla="*/ 1066943 w 5910842"/>
                      <a:gd name="connsiteY20" fmla="*/ 774731 h 774731"/>
                      <a:gd name="connsiteX21" fmla="*/ 74692 w 5910842"/>
                      <a:gd name="connsiteY21" fmla="*/ 774731 h 774731"/>
                      <a:gd name="connsiteX22" fmla="*/ 0 w 5910842"/>
                      <a:gd name="connsiteY22" fmla="*/ 700039 h 774731"/>
                      <a:gd name="connsiteX23" fmla="*/ 0 w 5910842"/>
                      <a:gd name="connsiteY23" fmla="*/ 74692 h 77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10842" h="774731" fill="none" extrusionOk="0">
                        <a:moveTo>
                          <a:pt x="0" y="74692"/>
                        </a:moveTo>
                        <a:cubicBezTo>
                          <a:pt x="2685" y="38521"/>
                          <a:pt x="26246" y="-1618"/>
                          <a:pt x="74692" y="0"/>
                        </a:cubicBezTo>
                        <a:cubicBezTo>
                          <a:pt x="247467" y="-31456"/>
                          <a:pt x="678133" y="11988"/>
                          <a:pt x="830083" y="0"/>
                        </a:cubicBezTo>
                        <a:cubicBezTo>
                          <a:pt x="982033" y="-11988"/>
                          <a:pt x="1197496" y="-4110"/>
                          <a:pt x="1470245" y="0"/>
                        </a:cubicBezTo>
                        <a:cubicBezTo>
                          <a:pt x="1742994" y="4110"/>
                          <a:pt x="1789475" y="14823"/>
                          <a:pt x="2052793" y="0"/>
                        </a:cubicBezTo>
                        <a:cubicBezTo>
                          <a:pt x="2316111" y="-14823"/>
                          <a:pt x="2359806" y="-11511"/>
                          <a:pt x="2520111" y="0"/>
                        </a:cubicBezTo>
                        <a:cubicBezTo>
                          <a:pt x="2680416" y="11511"/>
                          <a:pt x="2837690" y="11138"/>
                          <a:pt x="2987429" y="0"/>
                        </a:cubicBezTo>
                        <a:cubicBezTo>
                          <a:pt x="3137168" y="-11138"/>
                          <a:pt x="3553602" y="23948"/>
                          <a:pt x="3742820" y="0"/>
                        </a:cubicBezTo>
                        <a:cubicBezTo>
                          <a:pt x="3932038" y="-23948"/>
                          <a:pt x="4056998" y="-13851"/>
                          <a:pt x="4210139" y="0"/>
                        </a:cubicBezTo>
                        <a:cubicBezTo>
                          <a:pt x="4363280" y="13851"/>
                          <a:pt x="4764241" y="7533"/>
                          <a:pt x="4907915" y="0"/>
                        </a:cubicBezTo>
                        <a:cubicBezTo>
                          <a:pt x="5051589" y="-7533"/>
                          <a:pt x="5410867" y="-5358"/>
                          <a:pt x="5836150" y="0"/>
                        </a:cubicBezTo>
                        <a:cubicBezTo>
                          <a:pt x="5876568" y="4481"/>
                          <a:pt x="5903410" y="38501"/>
                          <a:pt x="5910842" y="74692"/>
                        </a:cubicBezTo>
                        <a:cubicBezTo>
                          <a:pt x="5919158" y="327699"/>
                          <a:pt x="5881928" y="558136"/>
                          <a:pt x="5910842" y="700039"/>
                        </a:cubicBezTo>
                        <a:cubicBezTo>
                          <a:pt x="5908908" y="748964"/>
                          <a:pt x="5874939" y="776275"/>
                          <a:pt x="5836150" y="774731"/>
                        </a:cubicBezTo>
                        <a:cubicBezTo>
                          <a:pt x="5652292" y="770133"/>
                          <a:pt x="5325594" y="763658"/>
                          <a:pt x="5080759" y="774731"/>
                        </a:cubicBezTo>
                        <a:cubicBezTo>
                          <a:pt x="4835924" y="785804"/>
                          <a:pt x="4603394" y="803518"/>
                          <a:pt x="4440597" y="774731"/>
                        </a:cubicBezTo>
                        <a:cubicBezTo>
                          <a:pt x="4277800" y="745944"/>
                          <a:pt x="4099846" y="753298"/>
                          <a:pt x="3915664" y="774731"/>
                        </a:cubicBezTo>
                        <a:cubicBezTo>
                          <a:pt x="3731482" y="796164"/>
                          <a:pt x="3453769" y="807601"/>
                          <a:pt x="3160273" y="774731"/>
                        </a:cubicBezTo>
                        <a:cubicBezTo>
                          <a:pt x="2866777" y="741861"/>
                          <a:pt x="2770102" y="761298"/>
                          <a:pt x="2520111" y="774731"/>
                        </a:cubicBezTo>
                        <a:cubicBezTo>
                          <a:pt x="2270120" y="788164"/>
                          <a:pt x="2165935" y="783996"/>
                          <a:pt x="1822334" y="774731"/>
                        </a:cubicBezTo>
                        <a:cubicBezTo>
                          <a:pt x="1478733" y="765466"/>
                          <a:pt x="1230999" y="794642"/>
                          <a:pt x="1066943" y="774731"/>
                        </a:cubicBezTo>
                        <a:cubicBezTo>
                          <a:pt x="902887" y="754820"/>
                          <a:pt x="480475" y="745590"/>
                          <a:pt x="74692" y="774731"/>
                        </a:cubicBezTo>
                        <a:cubicBezTo>
                          <a:pt x="33573" y="769855"/>
                          <a:pt x="-9041" y="741805"/>
                          <a:pt x="0" y="700039"/>
                        </a:cubicBezTo>
                        <a:cubicBezTo>
                          <a:pt x="-3417" y="410624"/>
                          <a:pt x="12252" y="357557"/>
                          <a:pt x="0" y="74692"/>
                        </a:cubicBezTo>
                        <a:close/>
                      </a:path>
                      <a:path w="5910842" h="774731" stroke="0" extrusionOk="0">
                        <a:moveTo>
                          <a:pt x="0" y="74692"/>
                        </a:moveTo>
                        <a:cubicBezTo>
                          <a:pt x="3242" y="25944"/>
                          <a:pt x="34241" y="-1238"/>
                          <a:pt x="74692" y="0"/>
                        </a:cubicBezTo>
                        <a:cubicBezTo>
                          <a:pt x="257531" y="-17851"/>
                          <a:pt x="497558" y="-11053"/>
                          <a:pt x="772469" y="0"/>
                        </a:cubicBezTo>
                        <a:cubicBezTo>
                          <a:pt x="1047380" y="11053"/>
                          <a:pt x="1257306" y="13141"/>
                          <a:pt x="1527860" y="0"/>
                        </a:cubicBezTo>
                        <a:cubicBezTo>
                          <a:pt x="1798414" y="-13141"/>
                          <a:pt x="1967216" y="23951"/>
                          <a:pt x="2225636" y="0"/>
                        </a:cubicBezTo>
                        <a:cubicBezTo>
                          <a:pt x="2484056" y="-23951"/>
                          <a:pt x="2657226" y="3380"/>
                          <a:pt x="2865798" y="0"/>
                        </a:cubicBezTo>
                        <a:cubicBezTo>
                          <a:pt x="3074370" y="-3380"/>
                          <a:pt x="3167701" y="23549"/>
                          <a:pt x="3448346" y="0"/>
                        </a:cubicBezTo>
                        <a:cubicBezTo>
                          <a:pt x="3728991" y="-23549"/>
                          <a:pt x="3961078" y="-20436"/>
                          <a:pt x="4146122" y="0"/>
                        </a:cubicBezTo>
                        <a:cubicBezTo>
                          <a:pt x="4331166" y="20436"/>
                          <a:pt x="4567644" y="-21512"/>
                          <a:pt x="4728670" y="0"/>
                        </a:cubicBezTo>
                        <a:cubicBezTo>
                          <a:pt x="4889696" y="21512"/>
                          <a:pt x="5555813" y="-7015"/>
                          <a:pt x="5836150" y="0"/>
                        </a:cubicBezTo>
                        <a:cubicBezTo>
                          <a:pt x="5879664" y="8536"/>
                          <a:pt x="5915002" y="29016"/>
                          <a:pt x="5910842" y="74692"/>
                        </a:cubicBezTo>
                        <a:cubicBezTo>
                          <a:pt x="5930777" y="289910"/>
                          <a:pt x="5904184" y="552933"/>
                          <a:pt x="5910842" y="700039"/>
                        </a:cubicBezTo>
                        <a:cubicBezTo>
                          <a:pt x="5903001" y="739825"/>
                          <a:pt x="5878848" y="776936"/>
                          <a:pt x="5836150" y="774731"/>
                        </a:cubicBezTo>
                        <a:cubicBezTo>
                          <a:pt x="5565179" y="745567"/>
                          <a:pt x="5262270" y="770989"/>
                          <a:pt x="5080759" y="774731"/>
                        </a:cubicBezTo>
                        <a:cubicBezTo>
                          <a:pt x="4899248" y="778473"/>
                          <a:pt x="4786410" y="756363"/>
                          <a:pt x="4613441" y="774731"/>
                        </a:cubicBezTo>
                        <a:cubicBezTo>
                          <a:pt x="4440472" y="793099"/>
                          <a:pt x="4299307" y="788983"/>
                          <a:pt x="4030893" y="774731"/>
                        </a:cubicBezTo>
                        <a:cubicBezTo>
                          <a:pt x="3762479" y="760479"/>
                          <a:pt x="3571896" y="745427"/>
                          <a:pt x="3333117" y="774731"/>
                        </a:cubicBezTo>
                        <a:cubicBezTo>
                          <a:pt x="3094338" y="804035"/>
                          <a:pt x="2952069" y="784534"/>
                          <a:pt x="2808184" y="774731"/>
                        </a:cubicBezTo>
                        <a:cubicBezTo>
                          <a:pt x="2664299" y="764928"/>
                          <a:pt x="2340044" y="809416"/>
                          <a:pt x="2110407" y="774731"/>
                        </a:cubicBezTo>
                        <a:cubicBezTo>
                          <a:pt x="1880770" y="740046"/>
                          <a:pt x="1746381" y="757440"/>
                          <a:pt x="1643089" y="774731"/>
                        </a:cubicBezTo>
                        <a:cubicBezTo>
                          <a:pt x="1539797" y="792022"/>
                          <a:pt x="1315827" y="764800"/>
                          <a:pt x="1002927" y="774731"/>
                        </a:cubicBezTo>
                        <a:cubicBezTo>
                          <a:pt x="690027" y="784662"/>
                          <a:pt x="265732" y="748983"/>
                          <a:pt x="74692" y="774731"/>
                        </a:cubicBezTo>
                        <a:cubicBezTo>
                          <a:pt x="31744" y="772445"/>
                          <a:pt x="2468" y="736400"/>
                          <a:pt x="0" y="700039"/>
                        </a:cubicBezTo>
                        <a:cubicBezTo>
                          <a:pt x="-8004" y="551759"/>
                          <a:pt x="-26081" y="230012"/>
                          <a:pt x="0" y="74692"/>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lvl="0">
              <a:spcBef>
                <a:spcPts val="0"/>
              </a:spcBef>
              <a:spcAft>
                <a:spcPts val="1200"/>
              </a:spcAft>
            </a:pPr>
            <a:r>
              <a:rPr lang="en-GB" sz="1800" b="0" dirty="0"/>
              <a:t>Can you think of some ways to look after your body? </a:t>
            </a:r>
          </a:p>
        </p:txBody>
      </p:sp>
      <p:sp>
        <p:nvSpPr>
          <p:cNvPr id="25" name="Title">
            <a:extLst>
              <a:ext uri="{FF2B5EF4-FFF2-40B4-BE49-F238E27FC236}">
                <a16:creationId xmlns:a16="http://schemas.microsoft.com/office/drawing/2014/main" id="{D1F96BBD-0D58-450F-84CE-9F2DE2895D8E}"/>
              </a:ext>
            </a:extLst>
          </p:cNvPr>
          <p:cNvSpPr txBox="1">
            <a:spLocks/>
          </p:cNvSpPr>
          <p:nvPr/>
        </p:nvSpPr>
        <p:spPr>
          <a:xfrm>
            <a:off x="3609377" y="4252858"/>
            <a:ext cx="3294925" cy="1516142"/>
          </a:xfrm>
          <a:custGeom>
            <a:avLst/>
            <a:gdLst>
              <a:gd name="connsiteX0" fmla="*/ 0 w 3294925"/>
              <a:gd name="connsiteY0" fmla="*/ 146171 h 1516142"/>
              <a:gd name="connsiteX1" fmla="*/ 146171 w 3294925"/>
              <a:gd name="connsiteY1" fmla="*/ 0 h 1516142"/>
              <a:gd name="connsiteX2" fmla="*/ 686636 w 3294925"/>
              <a:gd name="connsiteY2" fmla="*/ 0 h 1516142"/>
              <a:gd name="connsiteX3" fmla="*/ 1197075 w 3294925"/>
              <a:gd name="connsiteY3" fmla="*/ 0 h 1516142"/>
              <a:gd name="connsiteX4" fmla="*/ 1767566 w 3294925"/>
              <a:gd name="connsiteY4" fmla="*/ 0 h 1516142"/>
              <a:gd name="connsiteX5" fmla="*/ 2278005 w 3294925"/>
              <a:gd name="connsiteY5" fmla="*/ 0 h 1516142"/>
              <a:gd name="connsiteX6" fmla="*/ 3148754 w 3294925"/>
              <a:gd name="connsiteY6" fmla="*/ 0 h 1516142"/>
              <a:gd name="connsiteX7" fmla="*/ 3294925 w 3294925"/>
              <a:gd name="connsiteY7" fmla="*/ 146171 h 1516142"/>
              <a:gd name="connsiteX8" fmla="*/ 3294925 w 3294925"/>
              <a:gd name="connsiteY8" fmla="*/ 745833 h 1516142"/>
              <a:gd name="connsiteX9" fmla="*/ 3294925 w 3294925"/>
              <a:gd name="connsiteY9" fmla="*/ 1369971 h 1516142"/>
              <a:gd name="connsiteX10" fmla="*/ 3148754 w 3294925"/>
              <a:gd name="connsiteY10" fmla="*/ 1516142 h 1516142"/>
              <a:gd name="connsiteX11" fmla="*/ 2578263 w 3294925"/>
              <a:gd name="connsiteY11" fmla="*/ 1516142 h 1516142"/>
              <a:gd name="connsiteX12" fmla="*/ 2067824 w 3294925"/>
              <a:gd name="connsiteY12" fmla="*/ 1516142 h 1516142"/>
              <a:gd name="connsiteX13" fmla="*/ 1437282 w 3294925"/>
              <a:gd name="connsiteY13" fmla="*/ 1516142 h 1516142"/>
              <a:gd name="connsiteX14" fmla="*/ 806739 w 3294925"/>
              <a:gd name="connsiteY14" fmla="*/ 1516142 h 1516142"/>
              <a:gd name="connsiteX15" fmla="*/ 146171 w 3294925"/>
              <a:gd name="connsiteY15" fmla="*/ 1516142 h 1516142"/>
              <a:gd name="connsiteX16" fmla="*/ 0 w 3294925"/>
              <a:gd name="connsiteY16" fmla="*/ 1369971 h 1516142"/>
              <a:gd name="connsiteX17" fmla="*/ 0 w 3294925"/>
              <a:gd name="connsiteY17" fmla="*/ 758071 h 1516142"/>
              <a:gd name="connsiteX18" fmla="*/ 0 w 3294925"/>
              <a:gd name="connsiteY18" fmla="*/ 146171 h 151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94925" h="1516142" fill="none" extrusionOk="0">
                <a:moveTo>
                  <a:pt x="0" y="146171"/>
                </a:moveTo>
                <a:cubicBezTo>
                  <a:pt x="-6459" y="55093"/>
                  <a:pt x="61284" y="-11630"/>
                  <a:pt x="146171" y="0"/>
                </a:cubicBezTo>
                <a:cubicBezTo>
                  <a:pt x="404128" y="21391"/>
                  <a:pt x="507751" y="1151"/>
                  <a:pt x="686636" y="0"/>
                </a:cubicBezTo>
                <a:cubicBezTo>
                  <a:pt x="865521" y="-1151"/>
                  <a:pt x="966861" y="-15838"/>
                  <a:pt x="1197075" y="0"/>
                </a:cubicBezTo>
                <a:cubicBezTo>
                  <a:pt x="1427289" y="15838"/>
                  <a:pt x="1523210" y="-10038"/>
                  <a:pt x="1767566" y="0"/>
                </a:cubicBezTo>
                <a:cubicBezTo>
                  <a:pt x="2011922" y="10038"/>
                  <a:pt x="2144657" y="-11285"/>
                  <a:pt x="2278005" y="0"/>
                </a:cubicBezTo>
                <a:cubicBezTo>
                  <a:pt x="2411353" y="11285"/>
                  <a:pt x="2792137" y="-32875"/>
                  <a:pt x="3148754" y="0"/>
                </a:cubicBezTo>
                <a:cubicBezTo>
                  <a:pt x="3218543" y="-6330"/>
                  <a:pt x="3313701" y="71259"/>
                  <a:pt x="3294925" y="146171"/>
                </a:cubicBezTo>
                <a:cubicBezTo>
                  <a:pt x="3272843" y="267543"/>
                  <a:pt x="3314614" y="620337"/>
                  <a:pt x="3294925" y="745833"/>
                </a:cubicBezTo>
                <a:cubicBezTo>
                  <a:pt x="3275236" y="871329"/>
                  <a:pt x="3305736" y="1073728"/>
                  <a:pt x="3294925" y="1369971"/>
                </a:cubicBezTo>
                <a:cubicBezTo>
                  <a:pt x="3313701" y="1457919"/>
                  <a:pt x="3236932" y="1514579"/>
                  <a:pt x="3148754" y="1516142"/>
                </a:cubicBezTo>
                <a:cubicBezTo>
                  <a:pt x="3032294" y="1506204"/>
                  <a:pt x="2755561" y="1503709"/>
                  <a:pt x="2578263" y="1516142"/>
                </a:cubicBezTo>
                <a:cubicBezTo>
                  <a:pt x="2400965" y="1528575"/>
                  <a:pt x="2246459" y="1507652"/>
                  <a:pt x="2067824" y="1516142"/>
                </a:cubicBezTo>
                <a:cubicBezTo>
                  <a:pt x="1889189" y="1524632"/>
                  <a:pt x="1682493" y="1504296"/>
                  <a:pt x="1437282" y="1516142"/>
                </a:cubicBezTo>
                <a:cubicBezTo>
                  <a:pt x="1192071" y="1527988"/>
                  <a:pt x="1089721" y="1493629"/>
                  <a:pt x="806739" y="1516142"/>
                </a:cubicBezTo>
                <a:cubicBezTo>
                  <a:pt x="523757" y="1538655"/>
                  <a:pt x="310293" y="1518712"/>
                  <a:pt x="146171" y="1516142"/>
                </a:cubicBezTo>
                <a:cubicBezTo>
                  <a:pt x="74993" y="1510491"/>
                  <a:pt x="11189" y="1454534"/>
                  <a:pt x="0" y="1369971"/>
                </a:cubicBezTo>
                <a:cubicBezTo>
                  <a:pt x="-27948" y="1241572"/>
                  <a:pt x="-18796" y="1061198"/>
                  <a:pt x="0" y="758071"/>
                </a:cubicBezTo>
                <a:cubicBezTo>
                  <a:pt x="18796" y="454944"/>
                  <a:pt x="20746" y="392851"/>
                  <a:pt x="0" y="146171"/>
                </a:cubicBezTo>
                <a:close/>
              </a:path>
              <a:path w="3294925" h="1516142" stroke="0" extrusionOk="0">
                <a:moveTo>
                  <a:pt x="0" y="146171"/>
                </a:moveTo>
                <a:cubicBezTo>
                  <a:pt x="5197" y="53425"/>
                  <a:pt x="75383" y="-15376"/>
                  <a:pt x="146171" y="0"/>
                </a:cubicBezTo>
                <a:cubicBezTo>
                  <a:pt x="458071" y="-20480"/>
                  <a:pt x="562107" y="17343"/>
                  <a:pt x="776713" y="0"/>
                </a:cubicBezTo>
                <a:cubicBezTo>
                  <a:pt x="991319" y="-17343"/>
                  <a:pt x="1303624" y="-18727"/>
                  <a:pt x="1437282" y="0"/>
                </a:cubicBezTo>
                <a:cubicBezTo>
                  <a:pt x="1570940" y="18727"/>
                  <a:pt x="1876916" y="-1197"/>
                  <a:pt x="2067824" y="0"/>
                </a:cubicBezTo>
                <a:cubicBezTo>
                  <a:pt x="2258732" y="1197"/>
                  <a:pt x="2887268" y="7835"/>
                  <a:pt x="3148754" y="0"/>
                </a:cubicBezTo>
                <a:cubicBezTo>
                  <a:pt x="3227842" y="2023"/>
                  <a:pt x="3288210" y="47529"/>
                  <a:pt x="3294925" y="146171"/>
                </a:cubicBezTo>
                <a:cubicBezTo>
                  <a:pt x="3278534" y="330415"/>
                  <a:pt x="3312672" y="598952"/>
                  <a:pt x="3294925" y="770309"/>
                </a:cubicBezTo>
                <a:cubicBezTo>
                  <a:pt x="3277178" y="941666"/>
                  <a:pt x="3278463" y="1189035"/>
                  <a:pt x="3294925" y="1369971"/>
                </a:cubicBezTo>
                <a:cubicBezTo>
                  <a:pt x="3297395" y="1460014"/>
                  <a:pt x="3237617" y="1507488"/>
                  <a:pt x="3148754" y="1516142"/>
                </a:cubicBezTo>
                <a:cubicBezTo>
                  <a:pt x="2882922" y="1489224"/>
                  <a:pt x="2870588" y="1504147"/>
                  <a:pt x="2608289" y="1516142"/>
                </a:cubicBezTo>
                <a:cubicBezTo>
                  <a:pt x="2345990" y="1528137"/>
                  <a:pt x="2177803" y="1519449"/>
                  <a:pt x="2037798" y="1516142"/>
                </a:cubicBezTo>
                <a:cubicBezTo>
                  <a:pt x="1897793" y="1512835"/>
                  <a:pt x="1732188" y="1523174"/>
                  <a:pt x="1437282" y="1516142"/>
                </a:cubicBezTo>
                <a:cubicBezTo>
                  <a:pt x="1142376" y="1509110"/>
                  <a:pt x="1013496" y="1539609"/>
                  <a:pt x="776713" y="1516142"/>
                </a:cubicBezTo>
                <a:cubicBezTo>
                  <a:pt x="539930" y="1492675"/>
                  <a:pt x="290340" y="1531546"/>
                  <a:pt x="146171" y="1516142"/>
                </a:cubicBezTo>
                <a:cubicBezTo>
                  <a:pt x="77233" y="1513502"/>
                  <a:pt x="-820" y="1443115"/>
                  <a:pt x="0" y="1369971"/>
                </a:cubicBezTo>
                <a:cubicBezTo>
                  <a:pt x="-12824" y="1245867"/>
                  <a:pt x="-17759" y="1013753"/>
                  <a:pt x="0" y="758071"/>
                </a:cubicBezTo>
                <a:cubicBezTo>
                  <a:pt x="17759" y="502389"/>
                  <a:pt x="-18660" y="279864"/>
                  <a:pt x="0" y="146171"/>
                </a:cubicBezTo>
                <a:close/>
              </a:path>
            </a:pathLst>
          </a:custGeom>
          <a:solidFill>
            <a:schemeClr val="accent1">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prstGeom prst="roundRect">
                    <a:avLst>
                      <a:gd name="adj" fmla="val 9641"/>
                    </a:avLst>
                  </a:prstGeom>
                  <ask:type>
                    <ask:lineSketchFreehand/>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lvl="0">
              <a:spcBef>
                <a:spcPts val="0"/>
              </a:spcBef>
            </a:pPr>
            <a:r>
              <a:rPr lang="en-US" sz="1800" b="0" dirty="0"/>
              <a:t>Clean private parts after  going to the toilet. You can use toilet roll to wipe them. </a:t>
            </a:r>
          </a:p>
        </p:txBody>
      </p:sp>
      <p:sp>
        <p:nvSpPr>
          <p:cNvPr id="9" name="Text">
            <a:extLst>
              <a:ext uri="{FF2B5EF4-FFF2-40B4-BE49-F238E27FC236}">
                <a16:creationId xmlns:a16="http://schemas.microsoft.com/office/drawing/2014/main" id="{CDB4B613-7CBD-4C0F-AA31-E0F8F9F346E1}"/>
              </a:ext>
            </a:extLst>
          </p:cNvPr>
          <p:cNvSpPr/>
          <p:nvPr/>
        </p:nvSpPr>
        <p:spPr>
          <a:xfrm>
            <a:off x="860174" y="1605589"/>
            <a:ext cx="7069389" cy="553998"/>
          </a:xfrm>
          <a:prstGeom prst="rect">
            <a:avLst/>
          </a:prstGeom>
        </p:spPr>
        <p:txBody>
          <a:bodyPr wrap="square" lIns="0" tIns="0" rIns="0" bIns="0">
            <a:spAutoFit/>
          </a:bodyPr>
          <a:lstStyle/>
          <a:p>
            <a:pPr marL="0" lvl="0" indent="0" algn="l" rtl="0">
              <a:spcBef>
                <a:spcPts val="0"/>
              </a:spcBef>
              <a:spcAft>
                <a:spcPts val="0"/>
              </a:spcAft>
              <a:buNone/>
            </a:pPr>
            <a:r>
              <a:rPr lang="en-US" dirty="0"/>
              <a:t>Your body is very special and it is important to look after it and keep it clean.</a:t>
            </a:r>
          </a:p>
        </p:txBody>
      </p:sp>
      <p:sp>
        <p:nvSpPr>
          <p:cNvPr id="10" name="Text">
            <a:extLst>
              <a:ext uri="{FF2B5EF4-FFF2-40B4-BE49-F238E27FC236}">
                <a16:creationId xmlns:a16="http://schemas.microsoft.com/office/drawing/2014/main" id="{D284F1D3-EA0A-4381-A948-C6EE5BE30633}"/>
              </a:ext>
            </a:extLst>
          </p:cNvPr>
          <p:cNvSpPr/>
          <p:nvPr/>
        </p:nvSpPr>
        <p:spPr>
          <a:xfrm>
            <a:off x="2452687" y="3389261"/>
            <a:ext cx="4238625" cy="553998"/>
          </a:xfrm>
          <a:prstGeom prst="rect">
            <a:avLst/>
          </a:prstGeom>
        </p:spPr>
        <p:txBody>
          <a:bodyPr wrap="square" lIns="0" tIns="0" rIns="0" bIns="0">
            <a:spAutoFit/>
          </a:bodyPr>
          <a:lstStyle/>
          <a:p>
            <a:pPr marL="0" lvl="0" indent="0" algn="l" rtl="0">
              <a:spcBef>
                <a:spcPts val="0"/>
              </a:spcBef>
              <a:spcAft>
                <a:spcPts val="0"/>
              </a:spcAft>
              <a:buNone/>
            </a:pPr>
            <a:r>
              <a:rPr lang="en-US" dirty="0">
                <a:solidFill>
                  <a:srgbClr val="1C1C1C"/>
                </a:solidFill>
              </a:rPr>
              <a:t>We need to keep our bodies clean to stop germs spreading and making us ill. </a:t>
            </a:r>
          </a:p>
        </p:txBody>
      </p:sp>
      <p:pic>
        <p:nvPicPr>
          <p:cNvPr id="7" name="Picture 6">
            <a:extLst>
              <a:ext uri="{FF2B5EF4-FFF2-40B4-BE49-F238E27FC236}">
                <a16:creationId xmlns:a16="http://schemas.microsoft.com/office/drawing/2014/main" id="{2BFB957E-F1B2-44ED-9A26-9426346E03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818" y="3953561"/>
            <a:ext cx="893205" cy="1815439"/>
          </a:xfrm>
          <a:prstGeom prst="rect">
            <a:avLst/>
          </a:prstGeom>
        </p:spPr>
      </p:pic>
      <p:sp>
        <p:nvSpPr>
          <p:cNvPr id="18" name="Title">
            <a:extLst>
              <a:ext uri="{FF2B5EF4-FFF2-40B4-BE49-F238E27FC236}">
                <a16:creationId xmlns:a16="http://schemas.microsoft.com/office/drawing/2014/main" id="{987A8A92-4DCF-4B6F-B3AD-614B557BA040}"/>
              </a:ext>
            </a:extLst>
          </p:cNvPr>
          <p:cNvSpPr txBox="1">
            <a:spLocks/>
          </p:cNvSpPr>
          <p:nvPr/>
        </p:nvSpPr>
        <p:spPr>
          <a:xfrm>
            <a:off x="2461705" y="2131736"/>
            <a:ext cx="2961732" cy="1603323"/>
          </a:xfrm>
          <a:custGeom>
            <a:avLst/>
            <a:gdLst>
              <a:gd name="connsiteX0" fmla="*/ 0 w 2961732"/>
              <a:gd name="connsiteY0" fmla="*/ 154576 h 1603323"/>
              <a:gd name="connsiteX1" fmla="*/ 154576 w 2961732"/>
              <a:gd name="connsiteY1" fmla="*/ 0 h 1603323"/>
              <a:gd name="connsiteX2" fmla="*/ 738144 w 2961732"/>
              <a:gd name="connsiteY2" fmla="*/ 0 h 1603323"/>
              <a:gd name="connsiteX3" fmla="*/ 1401289 w 2961732"/>
              <a:gd name="connsiteY3" fmla="*/ 0 h 1603323"/>
              <a:gd name="connsiteX4" fmla="*/ 1984856 w 2961732"/>
              <a:gd name="connsiteY4" fmla="*/ 0 h 1603323"/>
              <a:gd name="connsiteX5" fmla="*/ 2807156 w 2961732"/>
              <a:gd name="connsiteY5" fmla="*/ 0 h 1603323"/>
              <a:gd name="connsiteX6" fmla="*/ 2961732 w 2961732"/>
              <a:gd name="connsiteY6" fmla="*/ 154576 h 1603323"/>
              <a:gd name="connsiteX7" fmla="*/ 2961732 w 2961732"/>
              <a:gd name="connsiteY7" fmla="*/ 775778 h 1603323"/>
              <a:gd name="connsiteX8" fmla="*/ 2961732 w 2961732"/>
              <a:gd name="connsiteY8" fmla="*/ 1448747 h 1603323"/>
              <a:gd name="connsiteX9" fmla="*/ 2807156 w 2961732"/>
              <a:gd name="connsiteY9" fmla="*/ 1603323 h 1603323"/>
              <a:gd name="connsiteX10" fmla="*/ 2090959 w 2961732"/>
              <a:gd name="connsiteY10" fmla="*/ 1603323 h 1603323"/>
              <a:gd name="connsiteX11" fmla="*/ 1507392 w 2961732"/>
              <a:gd name="connsiteY11" fmla="*/ 1603323 h 1603323"/>
              <a:gd name="connsiteX12" fmla="*/ 923824 w 2961732"/>
              <a:gd name="connsiteY12" fmla="*/ 1603323 h 1603323"/>
              <a:gd name="connsiteX13" fmla="*/ 154576 w 2961732"/>
              <a:gd name="connsiteY13" fmla="*/ 1603323 h 1603323"/>
              <a:gd name="connsiteX14" fmla="*/ 0 w 2961732"/>
              <a:gd name="connsiteY14" fmla="*/ 1448747 h 1603323"/>
              <a:gd name="connsiteX15" fmla="*/ 0 w 2961732"/>
              <a:gd name="connsiteY15" fmla="*/ 840487 h 1603323"/>
              <a:gd name="connsiteX16" fmla="*/ 0 w 2961732"/>
              <a:gd name="connsiteY16" fmla="*/ 154576 h 160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1732" h="1603323" fill="none" extrusionOk="0">
                <a:moveTo>
                  <a:pt x="0" y="154576"/>
                </a:moveTo>
                <a:cubicBezTo>
                  <a:pt x="-3656" y="75805"/>
                  <a:pt x="54532" y="7873"/>
                  <a:pt x="154576" y="0"/>
                </a:cubicBezTo>
                <a:cubicBezTo>
                  <a:pt x="293358" y="-7165"/>
                  <a:pt x="449853" y="-19064"/>
                  <a:pt x="738144" y="0"/>
                </a:cubicBezTo>
                <a:cubicBezTo>
                  <a:pt x="1026435" y="19064"/>
                  <a:pt x="1191481" y="-23777"/>
                  <a:pt x="1401289" y="0"/>
                </a:cubicBezTo>
                <a:cubicBezTo>
                  <a:pt x="1611098" y="23777"/>
                  <a:pt x="1762043" y="-18471"/>
                  <a:pt x="1984856" y="0"/>
                </a:cubicBezTo>
                <a:cubicBezTo>
                  <a:pt x="2207669" y="18471"/>
                  <a:pt x="2455467" y="10447"/>
                  <a:pt x="2807156" y="0"/>
                </a:cubicBezTo>
                <a:cubicBezTo>
                  <a:pt x="2890643" y="-1306"/>
                  <a:pt x="2972265" y="61792"/>
                  <a:pt x="2961732" y="154576"/>
                </a:cubicBezTo>
                <a:cubicBezTo>
                  <a:pt x="2963133" y="281446"/>
                  <a:pt x="2983084" y="562685"/>
                  <a:pt x="2961732" y="775778"/>
                </a:cubicBezTo>
                <a:cubicBezTo>
                  <a:pt x="2940380" y="988871"/>
                  <a:pt x="2965894" y="1178575"/>
                  <a:pt x="2961732" y="1448747"/>
                </a:cubicBezTo>
                <a:cubicBezTo>
                  <a:pt x="2955150" y="1534554"/>
                  <a:pt x="2888039" y="1603953"/>
                  <a:pt x="2807156" y="1603323"/>
                </a:cubicBezTo>
                <a:cubicBezTo>
                  <a:pt x="2557817" y="1575292"/>
                  <a:pt x="2298741" y="1633865"/>
                  <a:pt x="2090959" y="1603323"/>
                </a:cubicBezTo>
                <a:cubicBezTo>
                  <a:pt x="1883177" y="1572781"/>
                  <a:pt x="1654765" y="1608768"/>
                  <a:pt x="1507392" y="1603323"/>
                </a:cubicBezTo>
                <a:cubicBezTo>
                  <a:pt x="1360019" y="1597878"/>
                  <a:pt x="1113309" y="1589800"/>
                  <a:pt x="923824" y="1603323"/>
                </a:cubicBezTo>
                <a:cubicBezTo>
                  <a:pt x="734339" y="1616846"/>
                  <a:pt x="440775" y="1639507"/>
                  <a:pt x="154576" y="1603323"/>
                </a:cubicBezTo>
                <a:cubicBezTo>
                  <a:pt x="59245" y="1599096"/>
                  <a:pt x="446" y="1537372"/>
                  <a:pt x="0" y="1448747"/>
                </a:cubicBezTo>
                <a:cubicBezTo>
                  <a:pt x="9203" y="1219337"/>
                  <a:pt x="-11872" y="1135481"/>
                  <a:pt x="0" y="840487"/>
                </a:cubicBezTo>
                <a:cubicBezTo>
                  <a:pt x="11872" y="545493"/>
                  <a:pt x="14686" y="388210"/>
                  <a:pt x="0" y="154576"/>
                </a:cubicBezTo>
                <a:close/>
              </a:path>
              <a:path w="2961732" h="1603323" stroke="0" extrusionOk="0">
                <a:moveTo>
                  <a:pt x="0" y="154576"/>
                </a:moveTo>
                <a:cubicBezTo>
                  <a:pt x="2316" y="63849"/>
                  <a:pt x="79334" y="-15667"/>
                  <a:pt x="154576" y="0"/>
                </a:cubicBezTo>
                <a:cubicBezTo>
                  <a:pt x="497533" y="5930"/>
                  <a:pt x="548595" y="18667"/>
                  <a:pt x="844247" y="0"/>
                </a:cubicBezTo>
                <a:cubicBezTo>
                  <a:pt x="1139899" y="-18667"/>
                  <a:pt x="1265676" y="-7551"/>
                  <a:pt x="1560443" y="0"/>
                </a:cubicBezTo>
                <a:cubicBezTo>
                  <a:pt x="1855210" y="7551"/>
                  <a:pt x="2506994" y="-14192"/>
                  <a:pt x="2807156" y="0"/>
                </a:cubicBezTo>
                <a:cubicBezTo>
                  <a:pt x="2883225" y="9639"/>
                  <a:pt x="2955480" y="55551"/>
                  <a:pt x="2961732" y="154576"/>
                </a:cubicBezTo>
                <a:cubicBezTo>
                  <a:pt x="2991522" y="435258"/>
                  <a:pt x="2955844" y="498915"/>
                  <a:pt x="2961732" y="788720"/>
                </a:cubicBezTo>
                <a:cubicBezTo>
                  <a:pt x="2967620" y="1078525"/>
                  <a:pt x="2943569" y="1194818"/>
                  <a:pt x="2961732" y="1448747"/>
                </a:cubicBezTo>
                <a:cubicBezTo>
                  <a:pt x="2957071" y="1527982"/>
                  <a:pt x="2897336" y="1589674"/>
                  <a:pt x="2807156" y="1603323"/>
                </a:cubicBezTo>
                <a:cubicBezTo>
                  <a:pt x="2646156" y="1601720"/>
                  <a:pt x="2462042" y="1624859"/>
                  <a:pt x="2144011" y="1603323"/>
                </a:cubicBezTo>
                <a:cubicBezTo>
                  <a:pt x="1825980" y="1581787"/>
                  <a:pt x="1602573" y="1632138"/>
                  <a:pt x="1454340" y="1603323"/>
                </a:cubicBezTo>
                <a:cubicBezTo>
                  <a:pt x="1306107" y="1574508"/>
                  <a:pt x="1053583" y="1613336"/>
                  <a:pt x="817721" y="1603323"/>
                </a:cubicBezTo>
                <a:cubicBezTo>
                  <a:pt x="581859" y="1593310"/>
                  <a:pt x="384116" y="1582161"/>
                  <a:pt x="154576" y="1603323"/>
                </a:cubicBezTo>
                <a:cubicBezTo>
                  <a:pt x="67208" y="1607739"/>
                  <a:pt x="2593" y="1513250"/>
                  <a:pt x="0" y="1448747"/>
                </a:cubicBezTo>
                <a:cubicBezTo>
                  <a:pt x="32731" y="1180595"/>
                  <a:pt x="16948" y="968361"/>
                  <a:pt x="0" y="788720"/>
                </a:cubicBezTo>
                <a:cubicBezTo>
                  <a:pt x="-16948" y="609079"/>
                  <a:pt x="-28007" y="318626"/>
                  <a:pt x="0" y="154576"/>
                </a:cubicBezTo>
                <a:close/>
              </a:path>
            </a:pathLst>
          </a:cu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prstGeom prst="roundRect">
                    <a:avLst>
                      <a:gd name="adj" fmla="val 9641"/>
                    </a:avLst>
                  </a:prstGeom>
                  <ask:type>
                    <ask:lineSketchFreehand/>
                  </ask:type>
                </ask:lineSketchStyleProps>
              </a:ext>
            </a:extLst>
          </a:ln>
        </p:spPr>
        <p:txBody>
          <a:bodyPr vert="horz" lIns="91440" tIns="27432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lvl="0">
              <a:spcBef>
                <a:spcPts val="0"/>
              </a:spcBef>
            </a:pPr>
            <a:r>
              <a:rPr lang="en-US" sz="1800" b="0" dirty="0"/>
              <a:t>Take a regular bath or shower to wash any dirt or germs.</a:t>
            </a:r>
          </a:p>
        </p:txBody>
      </p:sp>
      <p:sp>
        <p:nvSpPr>
          <p:cNvPr id="15" name="Title">
            <a:extLst>
              <a:ext uri="{FF2B5EF4-FFF2-40B4-BE49-F238E27FC236}">
                <a16:creationId xmlns:a16="http://schemas.microsoft.com/office/drawing/2014/main" id="{35783E4E-5AFE-4540-B2D5-5F7111E81969}"/>
              </a:ext>
            </a:extLst>
          </p:cNvPr>
          <p:cNvSpPr txBox="1">
            <a:spLocks/>
          </p:cNvSpPr>
          <p:nvPr/>
        </p:nvSpPr>
        <p:spPr>
          <a:xfrm>
            <a:off x="2644672" y="2047463"/>
            <a:ext cx="2961732" cy="1607310"/>
          </a:xfrm>
          <a:prstGeom prst="roundRect">
            <a:avLst>
              <a:gd name="adj" fmla="val 9641"/>
            </a:avLst>
          </a:prstGeom>
          <a:solidFill>
            <a:schemeClr val="accent6">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2961732"/>
                      <a:gd name="connsiteY0" fmla="*/ 154961 h 1607310"/>
                      <a:gd name="connsiteX1" fmla="*/ 154961 w 2961732"/>
                      <a:gd name="connsiteY1" fmla="*/ 0 h 1607310"/>
                      <a:gd name="connsiteX2" fmla="*/ 738359 w 2961732"/>
                      <a:gd name="connsiteY2" fmla="*/ 0 h 1607310"/>
                      <a:gd name="connsiteX3" fmla="*/ 1401312 w 2961732"/>
                      <a:gd name="connsiteY3" fmla="*/ 0 h 1607310"/>
                      <a:gd name="connsiteX4" fmla="*/ 1984710 w 2961732"/>
                      <a:gd name="connsiteY4" fmla="*/ 0 h 1607310"/>
                      <a:gd name="connsiteX5" fmla="*/ 2806771 w 2961732"/>
                      <a:gd name="connsiteY5" fmla="*/ 0 h 1607310"/>
                      <a:gd name="connsiteX6" fmla="*/ 2961732 w 2961732"/>
                      <a:gd name="connsiteY6" fmla="*/ 154961 h 1607310"/>
                      <a:gd name="connsiteX7" fmla="*/ 2961732 w 2961732"/>
                      <a:gd name="connsiteY7" fmla="*/ 777707 h 1607310"/>
                      <a:gd name="connsiteX8" fmla="*/ 2961732 w 2961732"/>
                      <a:gd name="connsiteY8" fmla="*/ 1452349 h 1607310"/>
                      <a:gd name="connsiteX9" fmla="*/ 2806771 w 2961732"/>
                      <a:gd name="connsiteY9" fmla="*/ 1607310 h 1607310"/>
                      <a:gd name="connsiteX10" fmla="*/ 2090782 w 2961732"/>
                      <a:gd name="connsiteY10" fmla="*/ 1607310 h 1607310"/>
                      <a:gd name="connsiteX11" fmla="*/ 1507384 w 2961732"/>
                      <a:gd name="connsiteY11" fmla="*/ 1607310 h 1607310"/>
                      <a:gd name="connsiteX12" fmla="*/ 923986 w 2961732"/>
                      <a:gd name="connsiteY12" fmla="*/ 1607310 h 1607310"/>
                      <a:gd name="connsiteX13" fmla="*/ 154961 w 2961732"/>
                      <a:gd name="connsiteY13" fmla="*/ 1607310 h 1607310"/>
                      <a:gd name="connsiteX14" fmla="*/ 0 w 2961732"/>
                      <a:gd name="connsiteY14" fmla="*/ 1452349 h 1607310"/>
                      <a:gd name="connsiteX15" fmla="*/ 0 w 2961732"/>
                      <a:gd name="connsiteY15" fmla="*/ 842577 h 1607310"/>
                      <a:gd name="connsiteX16" fmla="*/ 0 w 2961732"/>
                      <a:gd name="connsiteY16" fmla="*/ 154961 h 16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1732" h="1607310" fill="none" extrusionOk="0">
                        <a:moveTo>
                          <a:pt x="0" y="154961"/>
                        </a:moveTo>
                        <a:cubicBezTo>
                          <a:pt x="-7103" y="82199"/>
                          <a:pt x="67535" y="989"/>
                          <a:pt x="154961" y="0"/>
                        </a:cubicBezTo>
                        <a:cubicBezTo>
                          <a:pt x="417650" y="-12746"/>
                          <a:pt x="607103" y="15624"/>
                          <a:pt x="738359" y="0"/>
                        </a:cubicBezTo>
                        <a:cubicBezTo>
                          <a:pt x="869615" y="-15624"/>
                          <a:pt x="1221408" y="32903"/>
                          <a:pt x="1401312" y="0"/>
                        </a:cubicBezTo>
                        <a:cubicBezTo>
                          <a:pt x="1581216" y="-32903"/>
                          <a:pt x="1808602" y="-19158"/>
                          <a:pt x="1984710" y="0"/>
                        </a:cubicBezTo>
                        <a:cubicBezTo>
                          <a:pt x="2160818" y="19158"/>
                          <a:pt x="2611321" y="20630"/>
                          <a:pt x="2806771" y="0"/>
                        </a:cubicBezTo>
                        <a:cubicBezTo>
                          <a:pt x="2889260" y="-2146"/>
                          <a:pt x="2975635" y="59592"/>
                          <a:pt x="2961732" y="154961"/>
                        </a:cubicBezTo>
                        <a:cubicBezTo>
                          <a:pt x="2948141" y="414188"/>
                          <a:pt x="2935968" y="569897"/>
                          <a:pt x="2961732" y="777707"/>
                        </a:cubicBezTo>
                        <a:cubicBezTo>
                          <a:pt x="2987496" y="985517"/>
                          <a:pt x="2976620" y="1243260"/>
                          <a:pt x="2961732" y="1452349"/>
                        </a:cubicBezTo>
                        <a:cubicBezTo>
                          <a:pt x="2948671" y="1538799"/>
                          <a:pt x="2884572" y="1608403"/>
                          <a:pt x="2806771" y="1607310"/>
                        </a:cubicBezTo>
                        <a:cubicBezTo>
                          <a:pt x="2533954" y="1609690"/>
                          <a:pt x="2290070" y="1588732"/>
                          <a:pt x="2090782" y="1607310"/>
                        </a:cubicBezTo>
                        <a:cubicBezTo>
                          <a:pt x="1891494" y="1625888"/>
                          <a:pt x="1707784" y="1617878"/>
                          <a:pt x="1507384" y="1607310"/>
                        </a:cubicBezTo>
                        <a:cubicBezTo>
                          <a:pt x="1306984" y="1596742"/>
                          <a:pt x="1214029" y="1586045"/>
                          <a:pt x="923986" y="1607310"/>
                        </a:cubicBezTo>
                        <a:cubicBezTo>
                          <a:pt x="633943" y="1628575"/>
                          <a:pt x="426116" y="1592154"/>
                          <a:pt x="154961" y="1607310"/>
                        </a:cubicBezTo>
                        <a:cubicBezTo>
                          <a:pt x="55222" y="1601303"/>
                          <a:pt x="1077" y="1545799"/>
                          <a:pt x="0" y="1452349"/>
                        </a:cubicBezTo>
                        <a:cubicBezTo>
                          <a:pt x="14546" y="1215247"/>
                          <a:pt x="-21904" y="1026796"/>
                          <a:pt x="0" y="842577"/>
                        </a:cubicBezTo>
                        <a:cubicBezTo>
                          <a:pt x="21904" y="658358"/>
                          <a:pt x="-17689" y="488793"/>
                          <a:pt x="0" y="154961"/>
                        </a:cubicBezTo>
                        <a:close/>
                      </a:path>
                      <a:path w="2961732" h="1607310" stroke="0" extrusionOk="0">
                        <a:moveTo>
                          <a:pt x="0" y="154961"/>
                        </a:moveTo>
                        <a:cubicBezTo>
                          <a:pt x="1435" y="66059"/>
                          <a:pt x="73626" y="-6572"/>
                          <a:pt x="154961" y="0"/>
                        </a:cubicBezTo>
                        <a:cubicBezTo>
                          <a:pt x="443827" y="-15125"/>
                          <a:pt x="651076" y="-9129"/>
                          <a:pt x="844432" y="0"/>
                        </a:cubicBezTo>
                        <a:cubicBezTo>
                          <a:pt x="1037788" y="9129"/>
                          <a:pt x="1353786" y="-31117"/>
                          <a:pt x="1560420" y="0"/>
                        </a:cubicBezTo>
                        <a:cubicBezTo>
                          <a:pt x="1767054" y="31117"/>
                          <a:pt x="2461834" y="-23907"/>
                          <a:pt x="2806771" y="0"/>
                        </a:cubicBezTo>
                        <a:cubicBezTo>
                          <a:pt x="2884719" y="7912"/>
                          <a:pt x="2957391" y="59897"/>
                          <a:pt x="2961732" y="154961"/>
                        </a:cubicBezTo>
                        <a:cubicBezTo>
                          <a:pt x="2965138" y="376017"/>
                          <a:pt x="2966960" y="528098"/>
                          <a:pt x="2961732" y="790681"/>
                        </a:cubicBezTo>
                        <a:cubicBezTo>
                          <a:pt x="2956504" y="1053264"/>
                          <a:pt x="2968872" y="1197511"/>
                          <a:pt x="2961732" y="1452349"/>
                        </a:cubicBezTo>
                        <a:cubicBezTo>
                          <a:pt x="2953768" y="1527449"/>
                          <a:pt x="2896333" y="1596018"/>
                          <a:pt x="2806771" y="1607310"/>
                        </a:cubicBezTo>
                        <a:cubicBezTo>
                          <a:pt x="2627976" y="1626212"/>
                          <a:pt x="2474260" y="1584116"/>
                          <a:pt x="2143819" y="1607310"/>
                        </a:cubicBezTo>
                        <a:cubicBezTo>
                          <a:pt x="1813378" y="1630504"/>
                          <a:pt x="1679573" y="1615947"/>
                          <a:pt x="1454348" y="1607310"/>
                        </a:cubicBezTo>
                        <a:cubicBezTo>
                          <a:pt x="1229123" y="1598673"/>
                          <a:pt x="1043117" y="1582410"/>
                          <a:pt x="817914" y="1607310"/>
                        </a:cubicBezTo>
                        <a:cubicBezTo>
                          <a:pt x="592711" y="1632210"/>
                          <a:pt x="353398" y="1601688"/>
                          <a:pt x="154961" y="1607310"/>
                        </a:cubicBezTo>
                        <a:cubicBezTo>
                          <a:pt x="65799" y="1615219"/>
                          <a:pt x="2567" y="1517275"/>
                          <a:pt x="0" y="1452349"/>
                        </a:cubicBezTo>
                        <a:cubicBezTo>
                          <a:pt x="-6973" y="1160236"/>
                          <a:pt x="28656" y="1099138"/>
                          <a:pt x="0" y="790681"/>
                        </a:cubicBezTo>
                        <a:cubicBezTo>
                          <a:pt x="-28656" y="482224"/>
                          <a:pt x="1533" y="425339"/>
                          <a:pt x="0" y="154961"/>
                        </a:cubicBezTo>
                        <a:close/>
                      </a:path>
                    </a:pathLst>
                  </a:custGeom>
                  <ask:type>
                    <ask:lineSketchNone/>
                  </ask:type>
                </ask:lineSketchStyleProps>
              </a:ext>
            </a:extLst>
          </a:ln>
        </p:spPr>
        <p:txBody>
          <a:bodyPr vert="horz" lIns="9144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Wash hands regularly, especially after going to the toilet and before eating. </a:t>
            </a:r>
          </a:p>
        </p:txBody>
      </p:sp>
      <p:sp>
        <p:nvSpPr>
          <p:cNvPr id="17" name="Title">
            <a:extLst>
              <a:ext uri="{FF2B5EF4-FFF2-40B4-BE49-F238E27FC236}">
                <a16:creationId xmlns:a16="http://schemas.microsoft.com/office/drawing/2014/main" id="{D6207329-9FEC-4827-8F1A-D812B31CDFDE}"/>
              </a:ext>
            </a:extLst>
          </p:cNvPr>
          <p:cNvSpPr txBox="1">
            <a:spLocks/>
          </p:cNvSpPr>
          <p:nvPr/>
        </p:nvSpPr>
        <p:spPr>
          <a:xfrm>
            <a:off x="3609376" y="4252859"/>
            <a:ext cx="3294925" cy="1516142"/>
          </a:xfrm>
          <a:prstGeom prst="roundRect">
            <a:avLst>
              <a:gd name="adj" fmla="val 9641"/>
            </a:avLst>
          </a:prstGeom>
          <a:solidFill>
            <a:schemeClr val="accent5">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3294925"/>
                      <a:gd name="connsiteY0" fmla="*/ 146171 h 1516142"/>
                      <a:gd name="connsiteX1" fmla="*/ 146171 w 3294925"/>
                      <a:gd name="connsiteY1" fmla="*/ 0 h 1516142"/>
                      <a:gd name="connsiteX2" fmla="*/ 686636 w 3294925"/>
                      <a:gd name="connsiteY2" fmla="*/ 0 h 1516142"/>
                      <a:gd name="connsiteX3" fmla="*/ 1197075 w 3294925"/>
                      <a:gd name="connsiteY3" fmla="*/ 0 h 1516142"/>
                      <a:gd name="connsiteX4" fmla="*/ 1767566 w 3294925"/>
                      <a:gd name="connsiteY4" fmla="*/ 0 h 1516142"/>
                      <a:gd name="connsiteX5" fmla="*/ 2278005 w 3294925"/>
                      <a:gd name="connsiteY5" fmla="*/ 0 h 1516142"/>
                      <a:gd name="connsiteX6" fmla="*/ 3148754 w 3294925"/>
                      <a:gd name="connsiteY6" fmla="*/ 0 h 1516142"/>
                      <a:gd name="connsiteX7" fmla="*/ 3294925 w 3294925"/>
                      <a:gd name="connsiteY7" fmla="*/ 146171 h 1516142"/>
                      <a:gd name="connsiteX8" fmla="*/ 3294925 w 3294925"/>
                      <a:gd name="connsiteY8" fmla="*/ 745833 h 1516142"/>
                      <a:gd name="connsiteX9" fmla="*/ 3294925 w 3294925"/>
                      <a:gd name="connsiteY9" fmla="*/ 1369971 h 1516142"/>
                      <a:gd name="connsiteX10" fmla="*/ 3148754 w 3294925"/>
                      <a:gd name="connsiteY10" fmla="*/ 1516142 h 1516142"/>
                      <a:gd name="connsiteX11" fmla="*/ 2578263 w 3294925"/>
                      <a:gd name="connsiteY11" fmla="*/ 1516142 h 1516142"/>
                      <a:gd name="connsiteX12" fmla="*/ 2067824 w 3294925"/>
                      <a:gd name="connsiteY12" fmla="*/ 1516142 h 1516142"/>
                      <a:gd name="connsiteX13" fmla="*/ 1437282 w 3294925"/>
                      <a:gd name="connsiteY13" fmla="*/ 1516142 h 1516142"/>
                      <a:gd name="connsiteX14" fmla="*/ 806739 w 3294925"/>
                      <a:gd name="connsiteY14" fmla="*/ 1516142 h 1516142"/>
                      <a:gd name="connsiteX15" fmla="*/ 146171 w 3294925"/>
                      <a:gd name="connsiteY15" fmla="*/ 1516142 h 1516142"/>
                      <a:gd name="connsiteX16" fmla="*/ 0 w 3294925"/>
                      <a:gd name="connsiteY16" fmla="*/ 1369971 h 1516142"/>
                      <a:gd name="connsiteX17" fmla="*/ 0 w 3294925"/>
                      <a:gd name="connsiteY17" fmla="*/ 758071 h 1516142"/>
                      <a:gd name="connsiteX18" fmla="*/ 0 w 3294925"/>
                      <a:gd name="connsiteY18" fmla="*/ 146171 h 151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94925" h="1516142" fill="none" extrusionOk="0">
                        <a:moveTo>
                          <a:pt x="0" y="146171"/>
                        </a:moveTo>
                        <a:cubicBezTo>
                          <a:pt x="-6459" y="55093"/>
                          <a:pt x="61284" y="-11630"/>
                          <a:pt x="146171" y="0"/>
                        </a:cubicBezTo>
                        <a:cubicBezTo>
                          <a:pt x="404128" y="21391"/>
                          <a:pt x="507751" y="1151"/>
                          <a:pt x="686636" y="0"/>
                        </a:cubicBezTo>
                        <a:cubicBezTo>
                          <a:pt x="865521" y="-1151"/>
                          <a:pt x="966861" y="-15838"/>
                          <a:pt x="1197075" y="0"/>
                        </a:cubicBezTo>
                        <a:cubicBezTo>
                          <a:pt x="1427289" y="15838"/>
                          <a:pt x="1523210" y="-10038"/>
                          <a:pt x="1767566" y="0"/>
                        </a:cubicBezTo>
                        <a:cubicBezTo>
                          <a:pt x="2011922" y="10038"/>
                          <a:pt x="2144657" y="-11285"/>
                          <a:pt x="2278005" y="0"/>
                        </a:cubicBezTo>
                        <a:cubicBezTo>
                          <a:pt x="2411353" y="11285"/>
                          <a:pt x="2792137" y="-32875"/>
                          <a:pt x="3148754" y="0"/>
                        </a:cubicBezTo>
                        <a:cubicBezTo>
                          <a:pt x="3218543" y="-6330"/>
                          <a:pt x="3313701" y="71259"/>
                          <a:pt x="3294925" y="146171"/>
                        </a:cubicBezTo>
                        <a:cubicBezTo>
                          <a:pt x="3272843" y="267543"/>
                          <a:pt x="3314614" y="620337"/>
                          <a:pt x="3294925" y="745833"/>
                        </a:cubicBezTo>
                        <a:cubicBezTo>
                          <a:pt x="3275236" y="871329"/>
                          <a:pt x="3305736" y="1073728"/>
                          <a:pt x="3294925" y="1369971"/>
                        </a:cubicBezTo>
                        <a:cubicBezTo>
                          <a:pt x="3313701" y="1457919"/>
                          <a:pt x="3236932" y="1514579"/>
                          <a:pt x="3148754" y="1516142"/>
                        </a:cubicBezTo>
                        <a:cubicBezTo>
                          <a:pt x="3032294" y="1506204"/>
                          <a:pt x="2755561" y="1503709"/>
                          <a:pt x="2578263" y="1516142"/>
                        </a:cubicBezTo>
                        <a:cubicBezTo>
                          <a:pt x="2400965" y="1528575"/>
                          <a:pt x="2246459" y="1507652"/>
                          <a:pt x="2067824" y="1516142"/>
                        </a:cubicBezTo>
                        <a:cubicBezTo>
                          <a:pt x="1889189" y="1524632"/>
                          <a:pt x="1682493" y="1504296"/>
                          <a:pt x="1437282" y="1516142"/>
                        </a:cubicBezTo>
                        <a:cubicBezTo>
                          <a:pt x="1192071" y="1527988"/>
                          <a:pt x="1089721" y="1493629"/>
                          <a:pt x="806739" y="1516142"/>
                        </a:cubicBezTo>
                        <a:cubicBezTo>
                          <a:pt x="523757" y="1538655"/>
                          <a:pt x="310293" y="1518712"/>
                          <a:pt x="146171" y="1516142"/>
                        </a:cubicBezTo>
                        <a:cubicBezTo>
                          <a:pt x="74993" y="1510491"/>
                          <a:pt x="11189" y="1454534"/>
                          <a:pt x="0" y="1369971"/>
                        </a:cubicBezTo>
                        <a:cubicBezTo>
                          <a:pt x="-27948" y="1241572"/>
                          <a:pt x="-18796" y="1061198"/>
                          <a:pt x="0" y="758071"/>
                        </a:cubicBezTo>
                        <a:cubicBezTo>
                          <a:pt x="18796" y="454944"/>
                          <a:pt x="20746" y="392851"/>
                          <a:pt x="0" y="146171"/>
                        </a:cubicBezTo>
                        <a:close/>
                      </a:path>
                      <a:path w="3294925" h="1516142" stroke="0" extrusionOk="0">
                        <a:moveTo>
                          <a:pt x="0" y="146171"/>
                        </a:moveTo>
                        <a:cubicBezTo>
                          <a:pt x="5197" y="53425"/>
                          <a:pt x="75383" y="-15376"/>
                          <a:pt x="146171" y="0"/>
                        </a:cubicBezTo>
                        <a:cubicBezTo>
                          <a:pt x="458071" y="-20480"/>
                          <a:pt x="562107" y="17343"/>
                          <a:pt x="776713" y="0"/>
                        </a:cubicBezTo>
                        <a:cubicBezTo>
                          <a:pt x="991319" y="-17343"/>
                          <a:pt x="1303624" y="-18727"/>
                          <a:pt x="1437282" y="0"/>
                        </a:cubicBezTo>
                        <a:cubicBezTo>
                          <a:pt x="1570940" y="18727"/>
                          <a:pt x="1876916" y="-1197"/>
                          <a:pt x="2067824" y="0"/>
                        </a:cubicBezTo>
                        <a:cubicBezTo>
                          <a:pt x="2258732" y="1197"/>
                          <a:pt x="2887268" y="7835"/>
                          <a:pt x="3148754" y="0"/>
                        </a:cubicBezTo>
                        <a:cubicBezTo>
                          <a:pt x="3227842" y="2023"/>
                          <a:pt x="3288210" y="47529"/>
                          <a:pt x="3294925" y="146171"/>
                        </a:cubicBezTo>
                        <a:cubicBezTo>
                          <a:pt x="3278534" y="330415"/>
                          <a:pt x="3312672" y="598952"/>
                          <a:pt x="3294925" y="770309"/>
                        </a:cubicBezTo>
                        <a:cubicBezTo>
                          <a:pt x="3277178" y="941666"/>
                          <a:pt x="3278463" y="1189035"/>
                          <a:pt x="3294925" y="1369971"/>
                        </a:cubicBezTo>
                        <a:cubicBezTo>
                          <a:pt x="3297395" y="1460014"/>
                          <a:pt x="3237617" y="1507488"/>
                          <a:pt x="3148754" y="1516142"/>
                        </a:cubicBezTo>
                        <a:cubicBezTo>
                          <a:pt x="2882922" y="1489224"/>
                          <a:pt x="2870588" y="1504147"/>
                          <a:pt x="2608289" y="1516142"/>
                        </a:cubicBezTo>
                        <a:cubicBezTo>
                          <a:pt x="2345990" y="1528137"/>
                          <a:pt x="2177803" y="1519449"/>
                          <a:pt x="2037798" y="1516142"/>
                        </a:cubicBezTo>
                        <a:cubicBezTo>
                          <a:pt x="1897793" y="1512835"/>
                          <a:pt x="1732188" y="1523174"/>
                          <a:pt x="1437282" y="1516142"/>
                        </a:cubicBezTo>
                        <a:cubicBezTo>
                          <a:pt x="1142376" y="1509110"/>
                          <a:pt x="1013496" y="1539609"/>
                          <a:pt x="776713" y="1516142"/>
                        </a:cubicBezTo>
                        <a:cubicBezTo>
                          <a:pt x="539930" y="1492675"/>
                          <a:pt x="290340" y="1531546"/>
                          <a:pt x="146171" y="1516142"/>
                        </a:cubicBezTo>
                        <a:cubicBezTo>
                          <a:pt x="77233" y="1513502"/>
                          <a:pt x="-820" y="1443115"/>
                          <a:pt x="0" y="1369971"/>
                        </a:cubicBezTo>
                        <a:cubicBezTo>
                          <a:pt x="-12824" y="1245867"/>
                          <a:pt x="-17759" y="1013753"/>
                          <a:pt x="0" y="758071"/>
                        </a:cubicBezTo>
                        <a:cubicBezTo>
                          <a:pt x="17759" y="502389"/>
                          <a:pt x="-18660" y="279864"/>
                          <a:pt x="0" y="146171"/>
                        </a:cubicBezTo>
                        <a:close/>
                      </a:path>
                    </a:pathLst>
                  </a:custGeom>
                  <ask:type>
                    <ask:lineSketchNone/>
                  </ask:type>
                </ask:lineSketchStyleProps>
              </a:ext>
            </a:extLst>
          </a:ln>
        </p:spPr>
        <p:txBody>
          <a:bodyPr vert="horz" lIns="91440" tIns="9144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0"/>
              </a:spcAft>
              <a:buNone/>
            </a:pPr>
            <a:r>
              <a:rPr lang="en-US" sz="1800" b="0" dirty="0"/>
              <a:t>Brush teeth at least twice a day. </a:t>
            </a:r>
          </a:p>
        </p:txBody>
      </p:sp>
      <p:pic>
        <p:nvPicPr>
          <p:cNvPr id="12" name="Picture 11" descr="A picture containing text, toy&#10;&#10;Description automatically generated">
            <a:extLst>
              <a:ext uri="{FF2B5EF4-FFF2-40B4-BE49-F238E27FC236}">
                <a16:creationId xmlns:a16="http://schemas.microsoft.com/office/drawing/2014/main" id="{D141501D-3407-488A-A84F-FDB526381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82" y="2496190"/>
            <a:ext cx="2061058" cy="2914741"/>
          </a:xfrm>
          <a:prstGeom prst="rect">
            <a:avLst/>
          </a:prstGeom>
        </p:spPr>
      </p:pic>
      <p:pic>
        <p:nvPicPr>
          <p:cNvPr id="14" name="Picture 13" descr="A picture containing text, toy&#10;&#10;Description automatically generated">
            <a:extLst>
              <a:ext uri="{FF2B5EF4-FFF2-40B4-BE49-F238E27FC236}">
                <a16:creationId xmlns:a16="http://schemas.microsoft.com/office/drawing/2014/main" id="{D47A944C-42F1-4E55-AFF9-EA0137252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18" y="3296040"/>
            <a:ext cx="1153297" cy="2582167"/>
          </a:xfrm>
          <a:prstGeom prst="rect">
            <a:avLst/>
          </a:prstGeom>
        </p:spPr>
      </p:pic>
    </p:spTree>
    <p:extLst>
      <p:ext uri="{BB962C8B-B14F-4D97-AF65-F5344CB8AC3E}">
        <p14:creationId xmlns:p14="http://schemas.microsoft.com/office/powerpoint/2010/main" val="30178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ntr" presetSubtype="0" fill="hold" grpId="0" nodeType="withEffect">
                                  <p:stCondLst>
                                    <p:cond delay="10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20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10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animBg="1"/>
      <p:bldP spid="25" grpId="1" animBg="1"/>
      <p:bldP spid="9" grpId="0"/>
      <p:bldP spid="9" grpId="1"/>
      <p:bldP spid="10" grpId="0"/>
      <p:bldP spid="10" grpId="1"/>
      <p:bldP spid="18" grpId="0" animBg="1"/>
      <p:bldP spid="18" grpId="1"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3002302" y="580554"/>
            <a:ext cx="3139395" cy="774732"/>
          </a:xfrm>
          <a:solidFill>
            <a:schemeClr val="bg1"/>
          </a:solidFill>
          <a:ln>
            <a:solidFill>
              <a:schemeClr val="accent5">
                <a:lumMod val="50000"/>
              </a:schemeClr>
            </a:solidFill>
            <a:extLst>
              <a:ext uri="{C807C97D-BFC1-408E-A445-0C87EB9F89A2}">
                <ask:lineSketchStyleProps xmlns:ask="http://schemas.microsoft.com/office/drawing/2018/sketchyshapes" sd="2281212947">
                  <a:custGeom>
                    <a:avLst/>
                    <a:gdLst>
                      <a:gd name="connsiteX0" fmla="*/ 0 w 3139395"/>
                      <a:gd name="connsiteY0" fmla="*/ 74692 h 774732"/>
                      <a:gd name="connsiteX1" fmla="*/ 74692 w 3139395"/>
                      <a:gd name="connsiteY1" fmla="*/ 0 h 774732"/>
                      <a:gd name="connsiteX2" fmla="*/ 612894 w 3139395"/>
                      <a:gd name="connsiteY2" fmla="*/ 0 h 774732"/>
                      <a:gd name="connsiteX3" fmla="*/ 1121196 w 3139395"/>
                      <a:gd name="connsiteY3" fmla="*/ 0 h 774732"/>
                      <a:gd name="connsiteX4" fmla="*/ 1689298 w 3139395"/>
                      <a:gd name="connsiteY4" fmla="*/ 0 h 774732"/>
                      <a:gd name="connsiteX5" fmla="*/ 2197600 w 3139395"/>
                      <a:gd name="connsiteY5" fmla="*/ 0 h 774732"/>
                      <a:gd name="connsiteX6" fmla="*/ 3064703 w 3139395"/>
                      <a:gd name="connsiteY6" fmla="*/ 0 h 774732"/>
                      <a:gd name="connsiteX7" fmla="*/ 3139395 w 3139395"/>
                      <a:gd name="connsiteY7" fmla="*/ 74692 h 774732"/>
                      <a:gd name="connsiteX8" fmla="*/ 3139395 w 3139395"/>
                      <a:gd name="connsiteY8" fmla="*/ 381113 h 774732"/>
                      <a:gd name="connsiteX9" fmla="*/ 3139395 w 3139395"/>
                      <a:gd name="connsiteY9" fmla="*/ 700040 h 774732"/>
                      <a:gd name="connsiteX10" fmla="*/ 3064703 w 3139395"/>
                      <a:gd name="connsiteY10" fmla="*/ 774732 h 774732"/>
                      <a:gd name="connsiteX11" fmla="*/ 2496601 w 3139395"/>
                      <a:gd name="connsiteY11" fmla="*/ 774732 h 774732"/>
                      <a:gd name="connsiteX12" fmla="*/ 1988299 w 3139395"/>
                      <a:gd name="connsiteY12" fmla="*/ 774732 h 774732"/>
                      <a:gd name="connsiteX13" fmla="*/ 1360397 w 3139395"/>
                      <a:gd name="connsiteY13" fmla="*/ 774732 h 774732"/>
                      <a:gd name="connsiteX14" fmla="*/ 732494 w 3139395"/>
                      <a:gd name="connsiteY14" fmla="*/ 774732 h 774732"/>
                      <a:gd name="connsiteX15" fmla="*/ 74692 w 3139395"/>
                      <a:gd name="connsiteY15" fmla="*/ 774732 h 774732"/>
                      <a:gd name="connsiteX16" fmla="*/ 0 w 3139395"/>
                      <a:gd name="connsiteY16" fmla="*/ 700040 h 774732"/>
                      <a:gd name="connsiteX17" fmla="*/ 0 w 3139395"/>
                      <a:gd name="connsiteY17" fmla="*/ 387366 h 774732"/>
                      <a:gd name="connsiteX18" fmla="*/ 0 w 3139395"/>
                      <a:gd name="connsiteY18" fmla="*/ 74692 h 7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9395" h="774732" fill="none" extrusionOk="0">
                        <a:moveTo>
                          <a:pt x="0" y="74692"/>
                        </a:moveTo>
                        <a:cubicBezTo>
                          <a:pt x="-4871" y="25635"/>
                          <a:pt x="32142" y="-3633"/>
                          <a:pt x="74692" y="0"/>
                        </a:cubicBezTo>
                        <a:cubicBezTo>
                          <a:pt x="213562" y="-1673"/>
                          <a:pt x="468971" y="25867"/>
                          <a:pt x="612894" y="0"/>
                        </a:cubicBezTo>
                        <a:cubicBezTo>
                          <a:pt x="756817" y="-25867"/>
                          <a:pt x="898684" y="6537"/>
                          <a:pt x="1121196" y="0"/>
                        </a:cubicBezTo>
                        <a:cubicBezTo>
                          <a:pt x="1343708" y="-6537"/>
                          <a:pt x="1455588" y="5653"/>
                          <a:pt x="1689298" y="0"/>
                        </a:cubicBezTo>
                        <a:cubicBezTo>
                          <a:pt x="1923008" y="-5653"/>
                          <a:pt x="1966066" y="55842"/>
                          <a:pt x="2197600" y="0"/>
                        </a:cubicBezTo>
                        <a:cubicBezTo>
                          <a:pt x="2429134" y="-55842"/>
                          <a:pt x="2651911" y="89634"/>
                          <a:pt x="3064703" y="0"/>
                        </a:cubicBezTo>
                        <a:cubicBezTo>
                          <a:pt x="3102484" y="-2008"/>
                          <a:pt x="3142563" y="34422"/>
                          <a:pt x="3139395" y="74692"/>
                        </a:cubicBezTo>
                        <a:cubicBezTo>
                          <a:pt x="3143755" y="213417"/>
                          <a:pt x="3110275" y="317697"/>
                          <a:pt x="3139395" y="381113"/>
                        </a:cubicBezTo>
                        <a:cubicBezTo>
                          <a:pt x="3168515" y="444529"/>
                          <a:pt x="3122353" y="604281"/>
                          <a:pt x="3139395" y="700040"/>
                        </a:cubicBezTo>
                        <a:cubicBezTo>
                          <a:pt x="3143735" y="742960"/>
                          <a:pt x="3116295" y="772562"/>
                          <a:pt x="3064703" y="774732"/>
                        </a:cubicBezTo>
                        <a:cubicBezTo>
                          <a:pt x="2937431" y="795279"/>
                          <a:pt x="2666431" y="769294"/>
                          <a:pt x="2496601" y="774732"/>
                        </a:cubicBezTo>
                        <a:cubicBezTo>
                          <a:pt x="2326771" y="780170"/>
                          <a:pt x="2186877" y="758226"/>
                          <a:pt x="1988299" y="774732"/>
                        </a:cubicBezTo>
                        <a:cubicBezTo>
                          <a:pt x="1789721" y="791238"/>
                          <a:pt x="1667863" y="724250"/>
                          <a:pt x="1360397" y="774732"/>
                        </a:cubicBezTo>
                        <a:cubicBezTo>
                          <a:pt x="1052931" y="825214"/>
                          <a:pt x="898159" y="716705"/>
                          <a:pt x="732494" y="774732"/>
                        </a:cubicBezTo>
                        <a:cubicBezTo>
                          <a:pt x="566829" y="832759"/>
                          <a:pt x="353453" y="699193"/>
                          <a:pt x="74692" y="774732"/>
                        </a:cubicBezTo>
                        <a:cubicBezTo>
                          <a:pt x="41103" y="770198"/>
                          <a:pt x="1750" y="741891"/>
                          <a:pt x="0" y="700040"/>
                        </a:cubicBezTo>
                        <a:cubicBezTo>
                          <a:pt x="-16620" y="611352"/>
                          <a:pt x="15453" y="463794"/>
                          <a:pt x="0" y="387366"/>
                        </a:cubicBezTo>
                        <a:cubicBezTo>
                          <a:pt x="-15453" y="310938"/>
                          <a:pt x="32206" y="218688"/>
                          <a:pt x="0" y="74692"/>
                        </a:cubicBezTo>
                        <a:close/>
                      </a:path>
                      <a:path w="3139395" h="774732" stroke="0" extrusionOk="0">
                        <a:moveTo>
                          <a:pt x="0" y="74692"/>
                        </a:moveTo>
                        <a:cubicBezTo>
                          <a:pt x="435" y="32435"/>
                          <a:pt x="34293" y="-1318"/>
                          <a:pt x="74692" y="0"/>
                        </a:cubicBezTo>
                        <a:cubicBezTo>
                          <a:pt x="221278" y="-51702"/>
                          <a:pt x="402412" y="1728"/>
                          <a:pt x="702594" y="0"/>
                        </a:cubicBezTo>
                        <a:cubicBezTo>
                          <a:pt x="1002776" y="-1728"/>
                          <a:pt x="1054836" y="36569"/>
                          <a:pt x="1360397" y="0"/>
                        </a:cubicBezTo>
                        <a:cubicBezTo>
                          <a:pt x="1665958" y="-36569"/>
                          <a:pt x="1833501" y="69967"/>
                          <a:pt x="1988299" y="0"/>
                        </a:cubicBezTo>
                        <a:cubicBezTo>
                          <a:pt x="2143097" y="-69967"/>
                          <a:pt x="2615435" y="20365"/>
                          <a:pt x="3064703" y="0"/>
                        </a:cubicBezTo>
                        <a:cubicBezTo>
                          <a:pt x="3099337" y="8165"/>
                          <a:pt x="3138566" y="31229"/>
                          <a:pt x="3139395" y="74692"/>
                        </a:cubicBezTo>
                        <a:cubicBezTo>
                          <a:pt x="3152652" y="232576"/>
                          <a:pt x="3111643" y="264526"/>
                          <a:pt x="3139395" y="393619"/>
                        </a:cubicBezTo>
                        <a:cubicBezTo>
                          <a:pt x="3167147" y="522712"/>
                          <a:pt x="3122410" y="601754"/>
                          <a:pt x="3139395" y="700040"/>
                        </a:cubicBezTo>
                        <a:cubicBezTo>
                          <a:pt x="3140726" y="746312"/>
                          <a:pt x="3109932" y="770501"/>
                          <a:pt x="3064703" y="774732"/>
                        </a:cubicBezTo>
                        <a:cubicBezTo>
                          <a:pt x="2907336" y="782046"/>
                          <a:pt x="2691537" y="721289"/>
                          <a:pt x="2526501" y="774732"/>
                        </a:cubicBezTo>
                        <a:cubicBezTo>
                          <a:pt x="2361465" y="828175"/>
                          <a:pt x="2212615" y="757515"/>
                          <a:pt x="1958399" y="774732"/>
                        </a:cubicBezTo>
                        <a:cubicBezTo>
                          <a:pt x="1704183" y="791949"/>
                          <a:pt x="1548083" y="729079"/>
                          <a:pt x="1360397" y="774732"/>
                        </a:cubicBezTo>
                        <a:cubicBezTo>
                          <a:pt x="1172711" y="820385"/>
                          <a:pt x="885213" y="717011"/>
                          <a:pt x="702594" y="774732"/>
                        </a:cubicBezTo>
                        <a:cubicBezTo>
                          <a:pt x="519975" y="832453"/>
                          <a:pt x="341694" y="717316"/>
                          <a:pt x="74692" y="774732"/>
                        </a:cubicBezTo>
                        <a:cubicBezTo>
                          <a:pt x="44819" y="772184"/>
                          <a:pt x="-659" y="735193"/>
                          <a:pt x="0" y="700040"/>
                        </a:cubicBezTo>
                        <a:cubicBezTo>
                          <a:pt x="-32853" y="604370"/>
                          <a:pt x="36484" y="511330"/>
                          <a:pt x="0" y="387366"/>
                        </a:cubicBezTo>
                        <a:cubicBezTo>
                          <a:pt x="-36484" y="263402"/>
                          <a:pt x="19505" y="142258"/>
                          <a:pt x="0" y="74692"/>
                        </a:cubicBezTo>
                        <a:close/>
                      </a:path>
                    </a:pathLst>
                  </a:custGeom>
                  <ask:type>
                    <ask:lineSketchNone/>
                  </ask:type>
                </ask:lineSketchStyleProps>
              </a:ext>
            </a:extLst>
          </a:ln>
        </p:spPr>
        <p:txBody>
          <a:bodyPr/>
          <a:lstStyle/>
          <a:p>
            <a:r>
              <a:rPr lang="en-GB" b="1" dirty="0">
                <a:solidFill>
                  <a:schemeClr val="accent2">
                    <a:lumMod val="75000"/>
                  </a:schemeClr>
                </a:solidFill>
              </a:rPr>
              <a:t>Privacy</a:t>
            </a:r>
            <a:endParaRPr lang="en-GB" sz="3600" b="1" dirty="0">
              <a:solidFill>
                <a:schemeClr val="accent2">
                  <a:lumMod val="75000"/>
                </a:schemeClr>
              </a:solidFill>
              <a:latin typeface="+mn-lt"/>
            </a:endParaRPr>
          </a:p>
        </p:txBody>
      </p:sp>
      <p:sp>
        <p:nvSpPr>
          <p:cNvPr id="18" name="Title">
            <a:extLst>
              <a:ext uri="{FF2B5EF4-FFF2-40B4-BE49-F238E27FC236}">
                <a16:creationId xmlns:a16="http://schemas.microsoft.com/office/drawing/2014/main" id="{987A8A92-4DCF-4B6F-B3AD-614B557BA040}"/>
              </a:ext>
            </a:extLst>
          </p:cNvPr>
          <p:cNvSpPr txBox="1">
            <a:spLocks/>
          </p:cNvSpPr>
          <p:nvPr/>
        </p:nvSpPr>
        <p:spPr>
          <a:xfrm>
            <a:off x="4699002" y="1824286"/>
            <a:ext cx="3682998" cy="3077914"/>
          </a:xfrm>
          <a:prstGeom prst="roundRect">
            <a:avLst>
              <a:gd name="adj" fmla="val 5554"/>
            </a:avLst>
          </a:prstGeom>
          <a:solidFill>
            <a:schemeClr val="accent2">
              <a:lumMod val="20000"/>
              <a:lumOff val="80000"/>
            </a:schemeClr>
          </a:solidFill>
          <a:ln w="25400">
            <a:solidFill>
              <a:schemeClr val="accent1">
                <a:lumMod val="75000"/>
              </a:schemeClr>
            </a:solidFill>
            <a:extLst>
              <a:ext uri="{C807C97D-BFC1-408E-A445-0C87EB9F89A2}">
                <ask:lineSketchStyleProps xmlns:ask="http://schemas.microsoft.com/office/drawing/2018/sketchyshapes" sd="2281212947">
                  <a:custGeom>
                    <a:avLst/>
                    <a:gdLst>
                      <a:gd name="connsiteX0" fmla="*/ 0 w 5295534"/>
                      <a:gd name="connsiteY0" fmla="*/ 117310 h 2112163"/>
                      <a:gd name="connsiteX1" fmla="*/ 117310 w 5295534"/>
                      <a:gd name="connsiteY1" fmla="*/ 0 h 2112163"/>
                      <a:gd name="connsiteX2" fmla="*/ 851143 w 5295534"/>
                      <a:gd name="connsiteY2" fmla="*/ 0 h 2112163"/>
                      <a:gd name="connsiteX3" fmla="*/ 1331929 w 5295534"/>
                      <a:gd name="connsiteY3" fmla="*/ 0 h 2112163"/>
                      <a:gd name="connsiteX4" fmla="*/ 1812716 w 5295534"/>
                      <a:gd name="connsiteY4" fmla="*/ 0 h 2112163"/>
                      <a:gd name="connsiteX5" fmla="*/ 2546549 w 5295534"/>
                      <a:gd name="connsiteY5" fmla="*/ 0 h 2112163"/>
                      <a:gd name="connsiteX6" fmla="*/ 3027336 w 5295534"/>
                      <a:gd name="connsiteY6" fmla="*/ 0 h 2112163"/>
                      <a:gd name="connsiteX7" fmla="*/ 3710559 w 5295534"/>
                      <a:gd name="connsiteY7" fmla="*/ 0 h 2112163"/>
                      <a:gd name="connsiteX8" fmla="*/ 4393782 w 5295534"/>
                      <a:gd name="connsiteY8" fmla="*/ 0 h 2112163"/>
                      <a:gd name="connsiteX9" fmla="*/ 5178224 w 5295534"/>
                      <a:gd name="connsiteY9" fmla="*/ 0 h 2112163"/>
                      <a:gd name="connsiteX10" fmla="*/ 5295534 w 5295534"/>
                      <a:gd name="connsiteY10" fmla="*/ 117310 h 2112163"/>
                      <a:gd name="connsiteX11" fmla="*/ 5295534 w 5295534"/>
                      <a:gd name="connsiteY11" fmla="*/ 743158 h 2112163"/>
                      <a:gd name="connsiteX12" fmla="*/ 5295534 w 5295534"/>
                      <a:gd name="connsiteY12" fmla="*/ 1369005 h 2112163"/>
                      <a:gd name="connsiteX13" fmla="*/ 5295534 w 5295534"/>
                      <a:gd name="connsiteY13" fmla="*/ 1994853 h 2112163"/>
                      <a:gd name="connsiteX14" fmla="*/ 5178224 w 5295534"/>
                      <a:gd name="connsiteY14" fmla="*/ 2112163 h 2112163"/>
                      <a:gd name="connsiteX15" fmla="*/ 4495001 w 5295534"/>
                      <a:gd name="connsiteY15" fmla="*/ 2112163 h 2112163"/>
                      <a:gd name="connsiteX16" fmla="*/ 3862386 w 5295534"/>
                      <a:gd name="connsiteY16" fmla="*/ 2112163 h 2112163"/>
                      <a:gd name="connsiteX17" fmla="*/ 3179163 w 5295534"/>
                      <a:gd name="connsiteY17" fmla="*/ 2112163 h 2112163"/>
                      <a:gd name="connsiteX18" fmla="*/ 2445330 w 5295534"/>
                      <a:gd name="connsiteY18" fmla="*/ 2112163 h 2112163"/>
                      <a:gd name="connsiteX19" fmla="*/ 1964544 w 5295534"/>
                      <a:gd name="connsiteY19" fmla="*/ 2112163 h 2112163"/>
                      <a:gd name="connsiteX20" fmla="*/ 1331929 w 5295534"/>
                      <a:gd name="connsiteY20" fmla="*/ 2112163 h 2112163"/>
                      <a:gd name="connsiteX21" fmla="*/ 699315 w 5295534"/>
                      <a:gd name="connsiteY21" fmla="*/ 2112163 h 2112163"/>
                      <a:gd name="connsiteX22" fmla="*/ 117310 w 5295534"/>
                      <a:gd name="connsiteY22" fmla="*/ 2112163 h 2112163"/>
                      <a:gd name="connsiteX23" fmla="*/ 0 w 5295534"/>
                      <a:gd name="connsiteY23" fmla="*/ 1994853 h 2112163"/>
                      <a:gd name="connsiteX24" fmla="*/ 0 w 5295534"/>
                      <a:gd name="connsiteY24" fmla="*/ 1387781 h 2112163"/>
                      <a:gd name="connsiteX25" fmla="*/ 0 w 5295534"/>
                      <a:gd name="connsiteY25" fmla="*/ 818259 h 2112163"/>
                      <a:gd name="connsiteX26" fmla="*/ 0 w 5295534"/>
                      <a:gd name="connsiteY26" fmla="*/ 117310 h 211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95534" h="2112163" fill="none" extrusionOk="0">
                        <a:moveTo>
                          <a:pt x="0" y="117310"/>
                        </a:moveTo>
                        <a:cubicBezTo>
                          <a:pt x="-11995" y="53318"/>
                          <a:pt x="42169" y="1454"/>
                          <a:pt x="117310" y="0"/>
                        </a:cubicBezTo>
                        <a:cubicBezTo>
                          <a:pt x="377825" y="25331"/>
                          <a:pt x="703920" y="-12435"/>
                          <a:pt x="851143" y="0"/>
                        </a:cubicBezTo>
                        <a:cubicBezTo>
                          <a:pt x="998366" y="12435"/>
                          <a:pt x="1214194" y="-9518"/>
                          <a:pt x="1331929" y="0"/>
                        </a:cubicBezTo>
                        <a:cubicBezTo>
                          <a:pt x="1449664" y="9518"/>
                          <a:pt x="1606413" y="10192"/>
                          <a:pt x="1812716" y="0"/>
                        </a:cubicBezTo>
                        <a:cubicBezTo>
                          <a:pt x="2019019" y="-10192"/>
                          <a:pt x="2258365" y="13217"/>
                          <a:pt x="2546549" y="0"/>
                        </a:cubicBezTo>
                        <a:cubicBezTo>
                          <a:pt x="2834733" y="-13217"/>
                          <a:pt x="2852206" y="-6190"/>
                          <a:pt x="3027336" y="0"/>
                        </a:cubicBezTo>
                        <a:cubicBezTo>
                          <a:pt x="3202466" y="6190"/>
                          <a:pt x="3533012" y="-20611"/>
                          <a:pt x="3710559" y="0"/>
                        </a:cubicBezTo>
                        <a:cubicBezTo>
                          <a:pt x="3888106" y="20611"/>
                          <a:pt x="4168335" y="-25900"/>
                          <a:pt x="4393782" y="0"/>
                        </a:cubicBezTo>
                        <a:cubicBezTo>
                          <a:pt x="4619229" y="25900"/>
                          <a:pt x="4816735" y="38046"/>
                          <a:pt x="5178224" y="0"/>
                        </a:cubicBezTo>
                        <a:cubicBezTo>
                          <a:pt x="5253906" y="-6446"/>
                          <a:pt x="5303171" y="55138"/>
                          <a:pt x="5295534" y="117310"/>
                        </a:cubicBezTo>
                        <a:cubicBezTo>
                          <a:pt x="5291407" y="371391"/>
                          <a:pt x="5283640" y="487294"/>
                          <a:pt x="5295534" y="743158"/>
                        </a:cubicBezTo>
                        <a:cubicBezTo>
                          <a:pt x="5307428" y="999022"/>
                          <a:pt x="5302404" y="1090065"/>
                          <a:pt x="5295534" y="1369005"/>
                        </a:cubicBezTo>
                        <a:cubicBezTo>
                          <a:pt x="5288664" y="1647945"/>
                          <a:pt x="5322915" y="1747195"/>
                          <a:pt x="5295534" y="1994853"/>
                        </a:cubicBezTo>
                        <a:cubicBezTo>
                          <a:pt x="5311166" y="2061321"/>
                          <a:pt x="5246167" y="2116681"/>
                          <a:pt x="5178224" y="2112163"/>
                        </a:cubicBezTo>
                        <a:cubicBezTo>
                          <a:pt x="4860929" y="2088548"/>
                          <a:pt x="4796271" y="2143622"/>
                          <a:pt x="4495001" y="2112163"/>
                        </a:cubicBezTo>
                        <a:cubicBezTo>
                          <a:pt x="4193731" y="2080704"/>
                          <a:pt x="4147687" y="2104022"/>
                          <a:pt x="3862386" y="2112163"/>
                        </a:cubicBezTo>
                        <a:cubicBezTo>
                          <a:pt x="3577085" y="2120304"/>
                          <a:pt x="3434318" y="2141170"/>
                          <a:pt x="3179163" y="2112163"/>
                        </a:cubicBezTo>
                        <a:cubicBezTo>
                          <a:pt x="2924008" y="2083156"/>
                          <a:pt x="2752679" y="2101961"/>
                          <a:pt x="2445330" y="2112163"/>
                        </a:cubicBezTo>
                        <a:cubicBezTo>
                          <a:pt x="2137981" y="2122365"/>
                          <a:pt x="2100271" y="2134798"/>
                          <a:pt x="1964544" y="2112163"/>
                        </a:cubicBezTo>
                        <a:cubicBezTo>
                          <a:pt x="1828817" y="2089528"/>
                          <a:pt x="1600094" y="2110293"/>
                          <a:pt x="1331929" y="2112163"/>
                        </a:cubicBezTo>
                        <a:cubicBezTo>
                          <a:pt x="1063764" y="2114033"/>
                          <a:pt x="848367" y="2102940"/>
                          <a:pt x="699315" y="2112163"/>
                        </a:cubicBezTo>
                        <a:cubicBezTo>
                          <a:pt x="550263" y="2121386"/>
                          <a:pt x="373815" y="2120698"/>
                          <a:pt x="117310" y="2112163"/>
                        </a:cubicBezTo>
                        <a:cubicBezTo>
                          <a:pt x="51971" y="2110525"/>
                          <a:pt x="-12166" y="2064606"/>
                          <a:pt x="0" y="1994853"/>
                        </a:cubicBezTo>
                        <a:cubicBezTo>
                          <a:pt x="27187" y="1863241"/>
                          <a:pt x="26941" y="1645181"/>
                          <a:pt x="0" y="1387781"/>
                        </a:cubicBezTo>
                        <a:cubicBezTo>
                          <a:pt x="-26941" y="1130381"/>
                          <a:pt x="16025" y="1071233"/>
                          <a:pt x="0" y="818259"/>
                        </a:cubicBezTo>
                        <a:cubicBezTo>
                          <a:pt x="-16025" y="565285"/>
                          <a:pt x="-32458" y="438574"/>
                          <a:pt x="0" y="117310"/>
                        </a:cubicBezTo>
                        <a:close/>
                      </a:path>
                      <a:path w="5295534" h="2112163" stroke="0" extrusionOk="0">
                        <a:moveTo>
                          <a:pt x="0" y="117310"/>
                        </a:moveTo>
                        <a:cubicBezTo>
                          <a:pt x="928" y="50375"/>
                          <a:pt x="53327" y="-1247"/>
                          <a:pt x="117310" y="0"/>
                        </a:cubicBezTo>
                        <a:cubicBezTo>
                          <a:pt x="289312" y="-29432"/>
                          <a:pt x="537676" y="-29026"/>
                          <a:pt x="800533" y="0"/>
                        </a:cubicBezTo>
                        <a:cubicBezTo>
                          <a:pt x="1063390" y="29026"/>
                          <a:pt x="1310727" y="-8115"/>
                          <a:pt x="1534366" y="0"/>
                        </a:cubicBezTo>
                        <a:cubicBezTo>
                          <a:pt x="1758005" y="8115"/>
                          <a:pt x="2027753" y="14800"/>
                          <a:pt x="2217589" y="0"/>
                        </a:cubicBezTo>
                        <a:cubicBezTo>
                          <a:pt x="2407425" y="-14800"/>
                          <a:pt x="2633136" y="29443"/>
                          <a:pt x="2850204" y="0"/>
                        </a:cubicBezTo>
                        <a:cubicBezTo>
                          <a:pt x="3067273" y="-29443"/>
                          <a:pt x="3191521" y="-11101"/>
                          <a:pt x="3432209" y="0"/>
                        </a:cubicBezTo>
                        <a:cubicBezTo>
                          <a:pt x="3672898" y="11101"/>
                          <a:pt x="3857341" y="-30652"/>
                          <a:pt x="4115432" y="0"/>
                        </a:cubicBezTo>
                        <a:cubicBezTo>
                          <a:pt x="4373523" y="30652"/>
                          <a:pt x="4867390" y="-41054"/>
                          <a:pt x="5178224" y="0"/>
                        </a:cubicBezTo>
                        <a:cubicBezTo>
                          <a:pt x="5234673" y="-10977"/>
                          <a:pt x="5296274" y="50420"/>
                          <a:pt x="5295534" y="117310"/>
                        </a:cubicBezTo>
                        <a:cubicBezTo>
                          <a:pt x="5324768" y="359357"/>
                          <a:pt x="5313575" y="600207"/>
                          <a:pt x="5295534" y="743158"/>
                        </a:cubicBezTo>
                        <a:cubicBezTo>
                          <a:pt x="5277493" y="886109"/>
                          <a:pt x="5302426" y="1216272"/>
                          <a:pt x="5295534" y="1387781"/>
                        </a:cubicBezTo>
                        <a:cubicBezTo>
                          <a:pt x="5288642" y="1559290"/>
                          <a:pt x="5310321" y="1697548"/>
                          <a:pt x="5295534" y="1994853"/>
                        </a:cubicBezTo>
                        <a:cubicBezTo>
                          <a:pt x="5295326" y="2071397"/>
                          <a:pt x="5245092" y="2102813"/>
                          <a:pt x="5178224" y="2112163"/>
                        </a:cubicBezTo>
                        <a:cubicBezTo>
                          <a:pt x="4951544" y="2101795"/>
                          <a:pt x="4679954" y="2089908"/>
                          <a:pt x="4495001" y="2112163"/>
                        </a:cubicBezTo>
                        <a:cubicBezTo>
                          <a:pt x="4310048" y="2134418"/>
                          <a:pt x="4121638" y="2094601"/>
                          <a:pt x="3912996" y="2112163"/>
                        </a:cubicBezTo>
                        <a:cubicBezTo>
                          <a:pt x="3704354" y="2129725"/>
                          <a:pt x="3378161" y="2085275"/>
                          <a:pt x="3229772" y="2112163"/>
                        </a:cubicBezTo>
                        <a:cubicBezTo>
                          <a:pt x="3081383" y="2139051"/>
                          <a:pt x="2952617" y="2098764"/>
                          <a:pt x="2698376" y="2112163"/>
                        </a:cubicBezTo>
                        <a:cubicBezTo>
                          <a:pt x="2444135" y="2125562"/>
                          <a:pt x="2255179" y="2124977"/>
                          <a:pt x="2015153" y="2112163"/>
                        </a:cubicBezTo>
                        <a:cubicBezTo>
                          <a:pt x="1775127" y="2099349"/>
                          <a:pt x="1751328" y="2095437"/>
                          <a:pt x="1534366" y="2112163"/>
                        </a:cubicBezTo>
                        <a:cubicBezTo>
                          <a:pt x="1317404" y="2128889"/>
                          <a:pt x="1061324" y="2084474"/>
                          <a:pt x="901752" y="2112163"/>
                        </a:cubicBezTo>
                        <a:cubicBezTo>
                          <a:pt x="742180" y="2139852"/>
                          <a:pt x="290816" y="2096287"/>
                          <a:pt x="117310" y="2112163"/>
                        </a:cubicBezTo>
                        <a:cubicBezTo>
                          <a:pt x="47877" y="2105905"/>
                          <a:pt x="1582" y="2056507"/>
                          <a:pt x="0" y="1994853"/>
                        </a:cubicBezTo>
                        <a:cubicBezTo>
                          <a:pt x="-808" y="1768695"/>
                          <a:pt x="17998" y="1657000"/>
                          <a:pt x="0" y="1387781"/>
                        </a:cubicBezTo>
                        <a:cubicBezTo>
                          <a:pt x="-17998" y="1118562"/>
                          <a:pt x="1692" y="893865"/>
                          <a:pt x="0" y="724382"/>
                        </a:cubicBezTo>
                        <a:cubicBezTo>
                          <a:pt x="-1692" y="554899"/>
                          <a:pt x="-1711" y="368366"/>
                          <a:pt x="0" y="117310"/>
                        </a:cubicBezTo>
                        <a:close/>
                      </a:path>
                    </a:pathLst>
                  </a:custGeom>
                  <ask:type>
                    <ask:lineSketchNone/>
                  </ask:type>
                </ask:lineSketchStyleProps>
              </a:ext>
            </a:extLst>
          </a:ln>
        </p:spPr>
        <p:txBody>
          <a:bodyPr vert="horz" lIns="182880" tIns="182880" rIns="9144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0" lvl="0" indent="0" algn="l" rtl="0">
              <a:spcBef>
                <a:spcPts val="0"/>
              </a:spcBef>
              <a:spcAft>
                <a:spcPts val="1200"/>
              </a:spcAft>
              <a:buNone/>
            </a:pPr>
            <a:r>
              <a:rPr lang="en-US" sz="1800" b="0" dirty="0"/>
              <a:t>You can ask for privacy if you would like to be left alone. The people responsible for keeping us safe might not always be able to respect our privacy. For example, when you are playing on the computer, your adult may not be able to leave you alone as they need to make sure you’re safe online. </a:t>
            </a:r>
          </a:p>
        </p:txBody>
      </p:sp>
      <p:pic>
        <p:nvPicPr>
          <p:cNvPr id="3" name="Picture 2" descr="Graphical user interface, application&#10;&#10;Description automatically generated">
            <a:extLst>
              <a:ext uri="{FF2B5EF4-FFF2-40B4-BE49-F238E27FC236}">
                <a16:creationId xmlns:a16="http://schemas.microsoft.com/office/drawing/2014/main" id="{B2F271A5-0E1A-4DBC-88B4-935AE431D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60" y="2378874"/>
            <a:ext cx="3078682" cy="1669637"/>
          </a:xfrm>
          <a:prstGeom prst="rect">
            <a:avLst/>
          </a:prstGeom>
        </p:spPr>
      </p:pic>
    </p:spTree>
    <p:extLst>
      <p:ext uri="{BB962C8B-B14F-4D97-AF65-F5344CB8AC3E}">
        <p14:creationId xmlns:p14="http://schemas.microsoft.com/office/powerpoint/2010/main" val="30901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1776</TotalTime>
  <Words>734</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Roboto</vt:lpstr>
      <vt:lpstr>Twinkl</vt:lpstr>
      <vt:lpstr>Arial</vt:lpstr>
      <vt:lpstr>Wingdings 3</vt:lpstr>
      <vt:lpstr>Century Gothic</vt:lpstr>
      <vt:lpstr>Calibri</vt:lpstr>
      <vt:lpstr>Disclaimers/Guidance</vt:lpstr>
      <vt:lpstr>Ion Boardroom</vt:lpstr>
      <vt:lpstr>PowerPoint Presentation</vt:lpstr>
      <vt:lpstr>Can Charlie say no?</vt:lpstr>
      <vt:lpstr>Yes, he can!</vt:lpstr>
      <vt:lpstr>Being the Boss of Your Body</vt:lpstr>
      <vt:lpstr>Everyone Is the Boss of Their Body</vt:lpstr>
      <vt:lpstr>Everyone Is the Boss of Their Body</vt:lpstr>
      <vt:lpstr>Personal Space</vt:lpstr>
      <vt:lpstr>Looking After Your Body</vt:lpstr>
      <vt:lpstr>Privacy</vt:lpstr>
      <vt:lpstr>Privacy</vt:lpstr>
      <vt:lpstr>Private Parts</vt:lpstr>
      <vt:lpstr>Feeling Uncomfortable</vt:lpstr>
      <vt:lpstr>Be the Boss!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Sara Ossama Hassan Ibrahim</cp:lastModifiedBy>
  <cp:revision>37</cp:revision>
  <dcterms:created xsi:type="dcterms:W3CDTF">2022-06-06T08:19:28Z</dcterms:created>
  <dcterms:modified xsi:type="dcterms:W3CDTF">2024-02-27T04:22:36Z</dcterms:modified>
</cp:coreProperties>
</file>