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88" r:id="rId2"/>
    <p:sldId id="274" r:id="rId3"/>
    <p:sldId id="289" r:id="rId4"/>
    <p:sldId id="293" r:id="rId5"/>
    <p:sldId id="277" r:id="rId6"/>
    <p:sldId id="279" r:id="rId7"/>
    <p:sldId id="290" r:id="rId8"/>
    <p:sldId id="291" r:id="rId9"/>
    <p:sldId id="29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48"/>
    <a:srgbClr val="00FC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45" autoAdjust="0"/>
    <p:restoredTop sz="94630"/>
  </p:normalViewPr>
  <p:slideViewPr>
    <p:cSldViewPr snapToGrid="0" snapToObjects="1">
      <p:cViewPr varScale="1">
        <p:scale>
          <a:sx n="87" d="100"/>
          <a:sy n="87" d="100"/>
        </p:scale>
        <p:origin x="1144" y="1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E4564-86D6-6C41-9BBB-9EB133F627D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182204CD-C2D7-D94E-9D2E-344F0886AD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26495139-E049-0048-B67C-3A4CED2C7563}"/>
              </a:ext>
            </a:extLst>
          </p:cNvPr>
          <p:cNvSpPr>
            <a:spLocks noGrp="1"/>
          </p:cNvSpPr>
          <p:nvPr>
            <p:ph type="dt" sz="half" idx="10"/>
          </p:nvPr>
        </p:nvSpPr>
        <p:spPr/>
        <p:txBody>
          <a:bodyPr/>
          <a:lstStyle/>
          <a:p>
            <a:fld id="{EABF6A58-AB05-BC40-95D2-9D7B4CB4713B}" type="datetimeFigureOut">
              <a:rPr lang="en-GB" smtClean="0"/>
              <a:t>05/11/2024</a:t>
            </a:fld>
            <a:endParaRPr lang="en-GB"/>
          </a:p>
        </p:txBody>
      </p:sp>
      <p:sp>
        <p:nvSpPr>
          <p:cNvPr id="5" name="Footer Placeholder 4">
            <a:extLst>
              <a:ext uri="{FF2B5EF4-FFF2-40B4-BE49-F238E27FC236}">
                <a16:creationId xmlns:a16="http://schemas.microsoft.com/office/drawing/2014/main" id="{08D5A947-EB78-4740-8C8C-6AB184A468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B1335C-C845-E648-AD54-258E2164CAF0}"/>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1254979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C07FD-BA2C-F949-B833-2620B9B4B231}"/>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8F418F04-E1D8-E349-A050-C353A2E223B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4B63C76-EBBD-354D-90BB-D81069CC3F3B}"/>
              </a:ext>
            </a:extLst>
          </p:cNvPr>
          <p:cNvSpPr>
            <a:spLocks noGrp="1"/>
          </p:cNvSpPr>
          <p:nvPr>
            <p:ph type="dt" sz="half" idx="10"/>
          </p:nvPr>
        </p:nvSpPr>
        <p:spPr/>
        <p:txBody>
          <a:bodyPr/>
          <a:lstStyle/>
          <a:p>
            <a:fld id="{EABF6A58-AB05-BC40-95D2-9D7B4CB4713B}" type="datetimeFigureOut">
              <a:rPr lang="en-GB" smtClean="0"/>
              <a:t>05/11/2024</a:t>
            </a:fld>
            <a:endParaRPr lang="en-GB"/>
          </a:p>
        </p:txBody>
      </p:sp>
      <p:sp>
        <p:nvSpPr>
          <p:cNvPr id="5" name="Footer Placeholder 4">
            <a:extLst>
              <a:ext uri="{FF2B5EF4-FFF2-40B4-BE49-F238E27FC236}">
                <a16:creationId xmlns:a16="http://schemas.microsoft.com/office/drawing/2014/main" id="{F219C691-47F2-3F4A-B5EE-14EB34DA55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ED8BD5-E7FD-324F-946B-9EED4EBBDD04}"/>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559612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29E760-8C8C-354B-9494-BF9E76D6CA75}"/>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0C4B2FB1-3157-2F4F-B9EF-5EA782105D7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F65135C-D677-804A-9340-F62F5F46DA34}"/>
              </a:ext>
            </a:extLst>
          </p:cNvPr>
          <p:cNvSpPr>
            <a:spLocks noGrp="1"/>
          </p:cNvSpPr>
          <p:nvPr>
            <p:ph type="dt" sz="half" idx="10"/>
          </p:nvPr>
        </p:nvSpPr>
        <p:spPr/>
        <p:txBody>
          <a:bodyPr/>
          <a:lstStyle/>
          <a:p>
            <a:fld id="{EABF6A58-AB05-BC40-95D2-9D7B4CB4713B}" type="datetimeFigureOut">
              <a:rPr lang="en-GB" smtClean="0"/>
              <a:t>05/11/2024</a:t>
            </a:fld>
            <a:endParaRPr lang="en-GB"/>
          </a:p>
        </p:txBody>
      </p:sp>
      <p:sp>
        <p:nvSpPr>
          <p:cNvPr id="5" name="Footer Placeholder 4">
            <a:extLst>
              <a:ext uri="{FF2B5EF4-FFF2-40B4-BE49-F238E27FC236}">
                <a16:creationId xmlns:a16="http://schemas.microsoft.com/office/drawing/2014/main" id="{7ED45560-9613-754D-BC01-BD0901E99F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025733-1530-D349-BEF2-760D273F5FE2}"/>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1074064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7C354-4933-4C40-907B-5F144BC5756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5E35FBB-072E-904B-AFB6-AE513EED7B3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272A937-57FC-9C4B-A9AA-616D5DFF08F9}"/>
              </a:ext>
            </a:extLst>
          </p:cNvPr>
          <p:cNvSpPr>
            <a:spLocks noGrp="1"/>
          </p:cNvSpPr>
          <p:nvPr>
            <p:ph type="dt" sz="half" idx="10"/>
          </p:nvPr>
        </p:nvSpPr>
        <p:spPr/>
        <p:txBody>
          <a:bodyPr/>
          <a:lstStyle/>
          <a:p>
            <a:fld id="{EABF6A58-AB05-BC40-95D2-9D7B4CB4713B}" type="datetimeFigureOut">
              <a:rPr lang="en-GB" smtClean="0"/>
              <a:t>05/11/2024</a:t>
            </a:fld>
            <a:endParaRPr lang="en-GB"/>
          </a:p>
        </p:txBody>
      </p:sp>
      <p:sp>
        <p:nvSpPr>
          <p:cNvPr id="5" name="Footer Placeholder 4">
            <a:extLst>
              <a:ext uri="{FF2B5EF4-FFF2-40B4-BE49-F238E27FC236}">
                <a16:creationId xmlns:a16="http://schemas.microsoft.com/office/drawing/2014/main" id="{D2E68356-F52F-0048-A127-8059978110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AECD72-7CE1-4C42-9DAD-19E4B7E1F5F9}"/>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684330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66A09-9939-CC4E-B7BB-4CEEFD5EA26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6E8BDFC-2994-9545-89B7-EF9817364C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BA4E924-B1EC-4C4C-BBED-79D1BA2696FA}"/>
              </a:ext>
            </a:extLst>
          </p:cNvPr>
          <p:cNvSpPr>
            <a:spLocks noGrp="1"/>
          </p:cNvSpPr>
          <p:nvPr>
            <p:ph type="dt" sz="half" idx="10"/>
          </p:nvPr>
        </p:nvSpPr>
        <p:spPr/>
        <p:txBody>
          <a:bodyPr/>
          <a:lstStyle/>
          <a:p>
            <a:fld id="{EABF6A58-AB05-BC40-95D2-9D7B4CB4713B}" type="datetimeFigureOut">
              <a:rPr lang="en-GB" smtClean="0"/>
              <a:t>05/11/2024</a:t>
            </a:fld>
            <a:endParaRPr lang="en-GB"/>
          </a:p>
        </p:txBody>
      </p:sp>
      <p:sp>
        <p:nvSpPr>
          <p:cNvPr id="5" name="Footer Placeholder 4">
            <a:extLst>
              <a:ext uri="{FF2B5EF4-FFF2-40B4-BE49-F238E27FC236}">
                <a16:creationId xmlns:a16="http://schemas.microsoft.com/office/drawing/2014/main" id="{A91926DE-6280-144C-8C88-0D55F8AD20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8569A1-933C-A745-AE8C-797813DBF9E9}"/>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831225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B232F-8E33-5442-A26A-075EAD70F63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783FEB3-D62A-4C47-B3C0-2F2F51CC7B4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39FCC972-76A1-E140-A775-7621815E6A2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D19E178B-1EC0-E84C-8E8C-3F4A35D58707}"/>
              </a:ext>
            </a:extLst>
          </p:cNvPr>
          <p:cNvSpPr>
            <a:spLocks noGrp="1"/>
          </p:cNvSpPr>
          <p:nvPr>
            <p:ph type="dt" sz="half" idx="10"/>
          </p:nvPr>
        </p:nvSpPr>
        <p:spPr/>
        <p:txBody>
          <a:bodyPr/>
          <a:lstStyle/>
          <a:p>
            <a:fld id="{EABF6A58-AB05-BC40-95D2-9D7B4CB4713B}" type="datetimeFigureOut">
              <a:rPr lang="en-GB" smtClean="0"/>
              <a:t>05/11/2024</a:t>
            </a:fld>
            <a:endParaRPr lang="en-GB"/>
          </a:p>
        </p:txBody>
      </p:sp>
      <p:sp>
        <p:nvSpPr>
          <p:cNvPr id="6" name="Footer Placeholder 5">
            <a:extLst>
              <a:ext uri="{FF2B5EF4-FFF2-40B4-BE49-F238E27FC236}">
                <a16:creationId xmlns:a16="http://schemas.microsoft.com/office/drawing/2014/main" id="{80CD3BA4-A150-7D44-A486-6AA0DD01A9A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AFC3037-016D-7740-8AF3-3C89A3E55CAA}"/>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3864629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06D76-D3F5-BF42-81E8-75370BE92E15}"/>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9BB1858D-AF5F-0947-AB42-24DFE86B0D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03B6835-D5E1-6C4F-9F13-7899F37C234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2DBD6CEB-C4BA-6743-AB9D-F957B62B5D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3A0626E-ACD6-8844-B976-2FE727946E7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4680F218-7204-7342-9605-0AFF2379C33D}"/>
              </a:ext>
            </a:extLst>
          </p:cNvPr>
          <p:cNvSpPr>
            <a:spLocks noGrp="1"/>
          </p:cNvSpPr>
          <p:nvPr>
            <p:ph type="dt" sz="half" idx="10"/>
          </p:nvPr>
        </p:nvSpPr>
        <p:spPr/>
        <p:txBody>
          <a:bodyPr/>
          <a:lstStyle/>
          <a:p>
            <a:fld id="{EABF6A58-AB05-BC40-95D2-9D7B4CB4713B}" type="datetimeFigureOut">
              <a:rPr lang="en-GB" smtClean="0"/>
              <a:t>05/11/2024</a:t>
            </a:fld>
            <a:endParaRPr lang="en-GB"/>
          </a:p>
        </p:txBody>
      </p:sp>
      <p:sp>
        <p:nvSpPr>
          <p:cNvPr id="8" name="Footer Placeholder 7">
            <a:extLst>
              <a:ext uri="{FF2B5EF4-FFF2-40B4-BE49-F238E27FC236}">
                <a16:creationId xmlns:a16="http://schemas.microsoft.com/office/drawing/2014/main" id="{F770ACC7-DD92-5741-A5A2-C09476AFE31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B60E3C7-CB91-644A-83BF-A2C1B5635C3C}"/>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2297198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ED77D-FD0D-4E40-9565-0033965082F0}"/>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89BDC81A-DEB6-FA47-A734-7FDE904A673F}"/>
              </a:ext>
            </a:extLst>
          </p:cNvPr>
          <p:cNvSpPr>
            <a:spLocks noGrp="1"/>
          </p:cNvSpPr>
          <p:nvPr>
            <p:ph type="dt" sz="half" idx="10"/>
          </p:nvPr>
        </p:nvSpPr>
        <p:spPr/>
        <p:txBody>
          <a:bodyPr/>
          <a:lstStyle/>
          <a:p>
            <a:fld id="{EABF6A58-AB05-BC40-95D2-9D7B4CB4713B}" type="datetimeFigureOut">
              <a:rPr lang="en-GB" smtClean="0"/>
              <a:t>05/11/2024</a:t>
            </a:fld>
            <a:endParaRPr lang="en-GB"/>
          </a:p>
        </p:txBody>
      </p:sp>
      <p:sp>
        <p:nvSpPr>
          <p:cNvPr id="4" name="Footer Placeholder 3">
            <a:extLst>
              <a:ext uri="{FF2B5EF4-FFF2-40B4-BE49-F238E27FC236}">
                <a16:creationId xmlns:a16="http://schemas.microsoft.com/office/drawing/2014/main" id="{BC208FB5-FD86-3948-84C6-4E7E1000029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1944221-EB21-BC4E-9A62-B45788450332}"/>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1734333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DC8B1E-3426-B54B-BFA7-16AACEEB04E5}"/>
              </a:ext>
            </a:extLst>
          </p:cNvPr>
          <p:cNvSpPr>
            <a:spLocks noGrp="1"/>
          </p:cNvSpPr>
          <p:nvPr>
            <p:ph type="dt" sz="half" idx="10"/>
          </p:nvPr>
        </p:nvSpPr>
        <p:spPr/>
        <p:txBody>
          <a:bodyPr/>
          <a:lstStyle/>
          <a:p>
            <a:fld id="{EABF6A58-AB05-BC40-95D2-9D7B4CB4713B}" type="datetimeFigureOut">
              <a:rPr lang="en-GB" smtClean="0"/>
              <a:t>05/11/2024</a:t>
            </a:fld>
            <a:endParaRPr lang="en-GB"/>
          </a:p>
        </p:txBody>
      </p:sp>
      <p:sp>
        <p:nvSpPr>
          <p:cNvPr id="3" name="Footer Placeholder 2">
            <a:extLst>
              <a:ext uri="{FF2B5EF4-FFF2-40B4-BE49-F238E27FC236}">
                <a16:creationId xmlns:a16="http://schemas.microsoft.com/office/drawing/2014/main" id="{F9FE8A24-D6F6-7B4D-A24A-D99BA25C617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0B1B9A0-4F22-1442-A09B-C696D507D07E}"/>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582935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F1CFF-2925-ED45-84B2-47D7A9CC484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37D1679-EE8F-8945-A3C2-1E21ACD833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49C0DA7B-4E63-A741-A9A9-C60103118A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9B3F7CB-D6DA-0E47-96D0-A9578A9602BD}"/>
              </a:ext>
            </a:extLst>
          </p:cNvPr>
          <p:cNvSpPr>
            <a:spLocks noGrp="1"/>
          </p:cNvSpPr>
          <p:nvPr>
            <p:ph type="dt" sz="half" idx="10"/>
          </p:nvPr>
        </p:nvSpPr>
        <p:spPr/>
        <p:txBody>
          <a:bodyPr/>
          <a:lstStyle/>
          <a:p>
            <a:fld id="{EABF6A58-AB05-BC40-95D2-9D7B4CB4713B}" type="datetimeFigureOut">
              <a:rPr lang="en-GB" smtClean="0"/>
              <a:t>05/11/2024</a:t>
            </a:fld>
            <a:endParaRPr lang="en-GB"/>
          </a:p>
        </p:txBody>
      </p:sp>
      <p:sp>
        <p:nvSpPr>
          <p:cNvPr id="6" name="Footer Placeholder 5">
            <a:extLst>
              <a:ext uri="{FF2B5EF4-FFF2-40B4-BE49-F238E27FC236}">
                <a16:creationId xmlns:a16="http://schemas.microsoft.com/office/drawing/2014/main" id="{E04576C1-5DA9-BE42-B577-E8E9EA7E069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C6FC645-1402-8443-90BD-D4EDA22A5EFA}"/>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378036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FC86D-15BC-834C-BAFD-B553879BE47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4EBE9A86-3ED3-514E-97C3-CD023FA3B6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3EC05BE-2E29-8246-9061-0F8DA365B0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078F565-40E0-444E-A740-4053C5532965}"/>
              </a:ext>
            </a:extLst>
          </p:cNvPr>
          <p:cNvSpPr>
            <a:spLocks noGrp="1"/>
          </p:cNvSpPr>
          <p:nvPr>
            <p:ph type="dt" sz="half" idx="10"/>
          </p:nvPr>
        </p:nvSpPr>
        <p:spPr/>
        <p:txBody>
          <a:bodyPr/>
          <a:lstStyle/>
          <a:p>
            <a:fld id="{EABF6A58-AB05-BC40-95D2-9D7B4CB4713B}" type="datetimeFigureOut">
              <a:rPr lang="en-GB" smtClean="0"/>
              <a:t>05/11/2024</a:t>
            </a:fld>
            <a:endParaRPr lang="en-GB"/>
          </a:p>
        </p:txBody>
      </p:sp>
      <p:sp>
        <p:nvSpPr>
          <p:cNvPr id="6" name="Footer Placeholder 5">
            <a:extLst>
              <a:ext uri="{FF2B5EF4-FFF2-40B4-BE49-F238E27FC236}">
                <a16:creationId xmlns:a16="http://schemas.microsoft.com/office/drawing/2014/main" id="{9D8F888D-67E9-6841-8DF6-CFA65FCE14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A4F5B3F-9DEE-7F40-A1BE-2DDFB8E871E9}"/>
              </a:ext>
            </a:extLst>
          </p:cNvPr>
          <p:cNvSpPr>
            <a:spLocks noGrp="1"/>
          </p:cNvSpPr>
          <p:nvPr>
            <p:ph type="sldNum" sz="quarter" idx="12"/>
          </p:nvPr>
        </p:nvSpPr>
        <p:spPr/>
        <p:txBody>
          <a:bodyPr/>
          <a:lstStyle/>
          <a:p>
            <a:fld id="{B51E2CC5-3CD2-154C-8EE5-BCEF800BF045}" type="slidenum">
              <a:rPr lang="en-GB" smtClean="0"/>
              <a:t>‹#›</a:t>
            </a:fld>
            <a:endParaRPr lang="en-GB"/>
          </a:p>
        </p:txBody>
      </p:sp>
    </p:spTree>
    <p:extLst>
      <p:ext uri="{BB962C8B-B14F-4D97-AF65-F5344CB8AC3E}">
        <p14:creationId xmlns:p14="http://schemas.microsoft.com/office/powerpoint/2010/main" val="3656100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5224AC-71E1-114A-A8BA-9CF2591D94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A1491E2E-90A8-6A49-9373-1A79FBC25C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0889760-4BB6-BD49-BAE1-4CB24B6A68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BF6A58-AB05-BC40-95D2-9D7B4CB4713B}" type="datetimeFigureOut">
              <a:rPr lang="en-GB" smtClean="0"/>
              <a:t>05/11/2024</a:t>
            </a:fld>
            <a:endParaRPr lang="en-GB"/>
          </a:p>
        </p:txBody>
      </p:sp>
      <p:sp>
        <p:nvSpPr>
          <p:cNvPr id="5" name="Footer Placeholder 4">
            <a:extLst>
              <a:ext uri="{FF2B5EF4-FFF2-40B4-BE49-F238E27FC236}">
                <a16:creationId xmlns:a16="http://schemas.microsoft.com/office/drawing/2014/main" id="{49D6980D-2F60-294C-8D02-AAD4AEF4B7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E2D26DD-F12D-0F49-B71C-6E4DBD1946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1E2CC5-3CD2-154C-8EE5-BCEF800BF045}" type="slidenum">
              <a:rPr lang="en-GB" smtClean="0"/>
              <a:t>‹#›</a:t>
            </a:fld>
            <a:endParaRPr lang="en-GB"/>
          </a:p>
        </p:txBody>
      </p:sp>
    </p:spTree>
    <p:extLst>
      <p:ext uri="{BB962C8B-B14F-4D97-AF65-F5344CB8AC3E}">
        <p14:creationId xmlns:p14="http://schemas.microsoft.com/office/powerpoint/2010/main" val="1191455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youtu.be/U8iX-rstY9I"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youtu.be/oJQg2JyQ3mM" TargetMode="External"/><Relationship Id="rId1" Type="http://schemas.openxmlformats.org/officeDocument/2006/relationships/slideLayout" Target="../slideLayouts/slideLayout7.xml"/><Relationship Id="rId6" Type="http://schemas.openxmlformats.org/officeDocument/2006/relationships/hyperlink" Target="https://svgsilh.com/image/468292.html" TargetMode="External"/><Relationship Id="rId5" Type="http://schemas.openxmlformats.org/officeDocument/2006/relationships/image" Target="../media/image3.sv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77C24705-3DF9-074F-9559-CC733054D17F}"/>
              </a:ext>
            </a:extLst>
          </p:cNvPr>
          <p:cNvGrpSpPr/>
          <p:nvPr/>
        </p:nvGrpSpPr>
        <p:grpSpPr>
          <a:xfrm>
            <a:off x="-496458" y="-1908499"/>
            <a:ext cx="13348836" cy="9971229"/>
            <a:chOff x="-496458" y="-1908499"/>
            <a:chExt cx="13348836" cy="9971229"/>
          </a:xfrm>
        </p:grpSpPr>
        <p:sp>
          <p:nvSpPr>
            <p:cNvPr id="2" name="Rectangle 1">
              <a:extLst>
                <a:ext uri="{FF2B5EF4-FFF2-40B4-BE49-F238E27FC236}">
                  <a16:creationId xmlns:a16="http://schemas.microsoft.com/office/drawing/2014/main" id="{1C2270A1-DE9E-1A40-A1BC-3F98B997EF11}"/>
                </a:ext>
              </a:extLst>
            </p:cNvPr>
            <p:cNvSpPr/>
            <p:nvPr/>
          </p:nvSpPr>
          <p:spPr>
            <a:xfrm>
              <a:off x="0" y="0"/>
              <a:ext cx="12192000" cy="6858000"/>
            </a:xfrm>
            <a:prstGeom prst="rect">
              <a:avLst/>
            </a:prstGeom>
            <a:solidFill>
              <a:srgbClr val="00F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ular Callout 4">
              <a:extLst>
                <a:ext uri="{FF2B5EF4-FFF2-40B4-BE49-F238E27FC236}">
                  <a16:creationId xmlns:a16="http://schemas.microsoft.com/office/drawing/2014/main" id="{11882EED-EE07-644D-A609-D7319F22826C}"/>
                </a:ext>
              </a:extLst>
            </p:cNvPr>
            <p:cNvSpPr/>
            <p:nvPr/>
          </p:nvSpPr>
          <p:spPr>
            <a:xfrm rot="21073217">
              <a:off x="-496458" y="-1015797"/>
              <a:ext cx="3782511" cy="275019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197429" y="2099388"/>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ular Callout 4">
              <a:extLst>
                <a:ext uri="{FF2B5EF4-FFF2-40B4-BE49-F238E27FC236}">
                  <a16:creationId xmlns:a16="http://schemas.microsoft.com/office/drawing/2014/main" id="{F1F6D090-7C79-9847-8BE7-ECED997360EC}"/>
                </a:ext>
              </a:extLst>
            </p:cNvPr>
            <p:cNvSpPr/>
            <p:nvPr/>
          </p:nvSpPr>
          <p:spPr>
            <a:xfrm rot="398528" flipH="1">
              <a:off x="2319488" y="-1908499"/>
              <a:ext cx="4309143" cy="275019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197429" y="2099388"/>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ular Callout 4">
              <a:extLst>
                <a:ext uri="{FF2B5EF4-FFF2-40B4-BE49-F238E27FC236}">
                  <a16:creationId xmlns:a16="http://schemas.microsoft.com/office/drawing/2014/main" id="{E44B3EAE-B8D1-944C-B149-8339BD2CD10C}"/>
                </a:ext>
              </a:extLst>
            </p:cNvPr>
            <p:cNvSpPr/>
            <p:nvPr/>
          </p:nvSpPr>
          <p:spPr>
            <a:xfrm rot="21391109" flipH="1">
              <a:off x="8422451" y="-1383931"/>
              <a:ext cx="4309143" cy="275019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197429" y="2099388"/>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8" name="Rectangular Callout 4">
              <a:extLst>
                <a:ext uri="{FF2B5EF4-FFF2-40B4-BE49-F238E27FC236}">
                  <a16:creationId xmlns:a16="http://schemas.microsoft.com/office/drawing/2014/main" id="{0C832F2A-C647-474C-8357-42DA33E371B1}"/>
                </a:ext>
              </a:extLst>
            </p:cNvPr>
            <p:cNvSpPr/>
            <p:nvPr/>
          </p:nvSpPr>
          <p:spPr>
            <a:xfrm rot="21391109" flipH="1">
              <a:off x="-295703" y="-594891"/>
              <a:ext cx="1461749" cy="145151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577775" y="2082124"/>
                  </a:lnTo>
                  <a:lnTo>
                    <a:pt x="908190" y="2750198"/>
                  </a:lnTo>
                  <a:lnTo>
                    <a:pt x="777551" y="2099388"/>
                  </a:lnTo>
                  <a:lnTo>
                    <a:pt x="242596" y="2099388"/>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Rectangular Callout 4">
              <a:extLst>
                <a:ext uri="{FF2B5EF4-FFF2-40B4-BE49-F238E27FC236}">
                  <a16:creationId xmlns:a16="http://schemas.microsoft.com/office/drawing/2014/main" id="{F5C10E10-769A-394B-8B36-E487B9658D0C}"/>
                </a:ext>
              </a:extLst>
            </p:cNvPr>
            <p:cNvSpPr/>
            <p:nvPr/>
          </p:nvSpPr>
          <p:spPr>
            <a:xfrm rot="9912178">
              <a:off x="8301664" y="5312532"/>
              <a:ext cx="4550714" cy="275019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197429" y="2099388"/>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5" name="Rectangular Callout 4">
              <a:extLst>
                <a:ext uri="{FF2B5EF4-FFF2-40B4-BE49-F238E27FC236}">
                  <a16:creationId xmlns:a16="http://schemas.microsoft.com/office/drawing/2014/main" id="{98E31511-41AA-B747-B3B9-AD92C833F49C}"/>
                </a:ext>
              </a:extLst>
            </p:cNvPr>
            <p:cNvSpPr/>
            <p:nvPr/>
          </p:nvSpPr>
          <p:spPr>
            <a:xfrm rot="21391109" flipH="1">
              <a:off x="10953247" y="4295739"/>
              <a:ext cx="773732" cy="692515"/>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577775" y="2082124"/>
                  </a:lnTo>
                  <a:lnTo>
                    <a:pt x="908190" y="2750198"/>
                  </a:lnTo>
                  <a:lnTo>
                    <a:pt x="777551" y="2099388"/>
                  </a:lnTo>
                  <a:lnTo>
                    <a:pt x="242596" y="2099388"/>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20" name="Rectangular Callout 4">
            <a:extLst>
              <a:ext uri="{FF2B5EF4-FFF2-40B4-BE49-F238E27FC236}">
                <a16:creationId xmlns:a16="http://schemas.microsoft.com/office/drawing/2014/main" id="{AC8CDB51-9AE2-894D-829D-794F1B32C679}"/>
              </a:ext>
            </a:extLst>
          </p:cNvPr>
          <p:cNvSpPr/>
          <p:nvPr/>
        </p:nvSpPr>
        <p:spPr>
          <a:xfrm rot="21448396">
            <a:off x="1465975" y="1616239"/>
            <a:ext cx="4607656" cy="3734851"/>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450336">
                <a:moveTo>
                  <a:pt x="0" y="0"/>
                </a:moveTo>
                <a:lnTo>
                  <a:pt x="3452327" y="102637"/>
                </a:lnTo>
                <a:lnTo>
                  <a:pt x="3303038" y="2034074"/>
                </a:lnTo>
                <a:lnTo>
                  <a:pt x="1253633" y="2097501"/>
                </a:lnTo>
                <a:lnTo>
                  <a:pt x="876821" y="2450336"/>
                </a:lnTo>
                <a:lnTo>
                  <a:pt x="777551" y="2099388"/>
                </a:lnTo>
                <a:lnTo>
                  <a:pt x="242596" y="2099388"/>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 name="Rectangular Callout 4">
            <a:extLst>
              <a:ext uri="{FF2B5EF4-FFF2-40B4-BE49-F238E27FC236}">
                <a16:creationId xmlns:a16="http://schemas.microsoft.com/office/drawing/2014/main" id="{8922990E-F21A-A04A-B26F-2BD89ACE93C3}"/>
              </a:ext>
            </a:extLst>
          </p:cNvPr>
          <p:cNvSpPr/>
          <p:nvPr/>
        </p:nvSpPr>
        <p:spPr>
          <a:xfrm>
            <a:off x="1725561" y="1648180"/>
            <a:ext cx="7662168" cy="3802660"/>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450336">
                <a:moveTo>
                  <a:pt x="0" y="0"/>
                </a:moveTo>
                <a:lnTo>
                  <a:pt x="3452327" y="102637"/>
                </a:lnTo>
                <a:lnTo>
                  <a:pt x="3303038" y="2034074"/>
                </a:lnTo>
                <a:lnTo>
                  <a:pt x="1253633" y="2097501"/>
                </a:lnTo>
                <a:lnTo>
                  <a:pt x="876821" y="2450336"/>
                </a:lnTo>
                <a:lnTo>
                  <a:pt x="777551" y="2099388"/>
                </a:lnTo>
                <a:lnTo>
                  <a:pt x="242596" y="2099388"/>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 name="Rectangular Callout 4">
            <a:extLst>
              <a:ext uri="{FF2B5EF4-FFF2-40B4-BE49-F238E27FC236}">
                <a16:creationId xmlns:a16="http://schemas.microsoft.com/office/drawing/2014/main" id="{BE05CB33-C8C2-5042-9010-F256983E38ED}"/>
              </a:ext>
            </a:extLst>
          </p:cNvPr>
          <p:cNvSpPr/>
          <p:nvPr/>
        </p:nvSpPr>
        <p:spPr>
          <a:xfrm rot="12141057" flipH="1">
            <a:off x="-323135" y="5727138"/>
            <a:ext cx="4309143" cy="2750198"/>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2327" h="2750198">
                <a:moveTo>
                  <a:pt x="0" y="0"/>
                </a:moveTo>
                <a:lnTo>
                  <a:pt x="3452327" y="102637"/>
                </a:lnTo>
                <a:lnTo>
                  <a:pt x="3303038" y="2034074"/>
                </a:lnTo>
                <a:lnTo>
                  <a:pt x="1197429" y="2099388"/>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3" name="TextBox 12">
            <a:extLst>
              <a:ext uri="{FF2B5EF4-FFF2-40B4-BE49-F238E27FC236}">
                <a16:creationId xmlns:a16="http://schemas.microsoft.com/office/drawing/2014/main" id="{7C27C552-7950-294A-B120-16867A301804}"/>
              </a:ext>
            </a:extLst>
          </p:cNvPr>
          <p:cNvSpPr txBox="1"/>
          <p:nvPr/>
        </p:nvSpPr>
        <p:spPr>
          <a:xfrm>
            <a:off x="2995275" y="2114058"/>
            <a:ext cx="5102186" cy="2554545"/>
          </a:xfrm>
          <a:prstGeom prst="rect">
            <a:avLst/>
          </a:prstGeom>
          <a:noFill/>
        </p:spPr>
        <p:txBody>
          <a:bodyPr wrap="square" rtlCol="0">
            <a:spAutoFit/>
          </a:bodyPr>
          <a:lstStyle/>
          <a:p>
            <a:pPr algn="ctr"/>
            <a:r>
              <a:rPr lang="en-US" sz="8000" b="1" dirty="0">
                <a:cs typeface="Arial" panose="020B0604020202020204" pitchFamily="34" charset="0"/>
              </a:rPr>
              <a:t>What is Bullying?</a:t>
            </a:r>
            <a:endParaRPr lang="en-US" sz="4800" b="1" dirty="0">
              <a:solidFill>
                <a:srgbClr val="FF0048"/>
              </a:solidFill>
              <a:cs typeface="Arial" panose="020B0604020202020204" pitchFamily="34" charset="0"/>
            </a:endParaRPr>
          </a:p>
        </p:txBody>
      </p:sp>
    </p:spTree>
    <p:extLst>
      <p:ext uri="{BB962C8B-B14F-4D97-AF65-F5344CB8AC3E}">
        <p14:creationId xmlns:p14="http://schemas.microsoft.com/office/powerpoint/2010/main" val="228344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2</a:t>
            </a:fld>
            <a:endParaRPr lang="en-US" sz="1600" dirty="0"/>
          </a:p>
        </p:txBody>
      </p:sp>
      <p:sp>
        <p:nvSpPr>
          <p:cNvPr id="5" name="Rectangular Callout 4">
            <a:extLst>
              <a:ext uri="{FF2B5EF4-FFF2-40B4-BE49-F238E27FC236}">
                <a16:creationId xmlns:a16="http://schemas.microsoft.com/office/drawing/2014/main" id="{BAF36AF8-6148-F644-822F-7D679DB05D16}"/>
              </a:ext>
            </a:extLst>
          </p:cNvPr>
          <p:cNvSpPr/>
          <p:nvPr/>
        </p:nvSpPr>
        <p:spPr>
          <a:xfrm rot="10647610">
            <a:off x="-472699" y="5538422"/>
            <a:ext cx="12991247" cy="1728159"/>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163035 w 4372766"/>
              <a:gd name="connsiteY6" fmla="*/ 2186721 h 2837531"/>
              <a:gd name="connsiteX7" fmla="*/ 1 w 4372766"/>
              <a:gd name="connsiteY7" fmla="*/ 1 h 2837531"/>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20213 w 4372766"/>
              <a:gd name="connsiteY6" fmla="*/ 2133294 h 2837531"/>
              <a:gd name="connsiteX7" fmla="*/ 1 w 4372766"/>
              <a:gd name="connsiteY7" fmla="*/ 1 h 2837531"/>
              <a:gd name="connsiteX0" fmla="*/ 1 w 17028357"/>
              <a:gd name="connsiteY0" fmla="*/ 1 h 2837531"/>
              <a:gd name="connsiteX1" fmla="*/ 4372766 w 17028357"/>
              <a:gd name="connsiteY1" fmla="*/ 189970 h 2837531"/>
              <a:gd name="connsiteX2" fmla="*/ 17028356 w 17028357"/>
              <a:gd name="connsiteY2" fmla="*/ 2576579 h 2837531"/>
              <a:gd name="connsiteX3" fmla="*/ 2498214 w 17028357"/>
              <a:gd name="connsiteY3" fmla="*/ 2169457 h 2837531"/>
              <a:gd name="connsiteX4" fmla="*/ 1828629 w 17028357"/>
              <a:gd name="connsiteY4" fmla="*/ 2837531 h 2837531"/>
              <a:gd name="connsiteX5" fmla="*/ 1697990 w 17028357"/>
              <a:gd name="connsiteY5" fmla="*/ 2186721 h 2837531"/>
              <a:gd name="connsiteX6" fmla="*/ 120213 w 17028357"/>
              <a:gd name="connsiteY6" fmla="*/ 2133294 h 2837531"/>
              <a:gd name="connsiteX7" fmla="*/ 1 w 17028357"/>
              <a:gd name="connsiteY7" fmla="*/ 1 h 2837531"/>
              <a:gd name="connsiteX0" fmla="*/ 1 w 17245521"/>
              <a:gd name="connsiteY0" fmla="*/ 1 h 2837531"/>
              <a:gd name="connsiteX1" fmla="*/ 17245521 w 17245521"/>
              <a:gd name="connsiteY1" fmla="*/ 889662 h 2837531"/>
              <a:gd name="connsiteX2" fmla="*/ 17028356 w 17245521"/>
              <a:gd name="connsiteY2" fmla="*/ 2576579 h 2837531"/>
              <a:gd name="connsiteX3" fmla="*/ 2498214 w 17245521"/>
              <a:gd name="connsiteY3" fmla="*/ 2169457 h 2837531"/>
              <a:gd name="connsiteX4" fmla="*/ 1828629 w 17245521"/>
              <a:gd name="connsiteY4" fmla="*/ 2837531 h 2837531"/>
              <a:gd name="connsiteX5" fmla="*/ 1697990 w 17245521"/>
              <a:gd name="connsiteY5" fmla="*/ 2186721 h 2837531"/>
              <a:gd name="connsiteX6" fmla="*/ 120213 w 17245521"/>
              <a:gd name="connsiteY6" fmla="*/ 2133294 h 2837531"/>
              <a:gd name="connsiteX7" fmla="*/ 1 w 17245521"/>
              <a:gd name="connsiteY7" fmla="*/ 1 h 2837531"/>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120212 w 17245520"/>
              <a:gd name="connsiteY6" fmla="*/ 2133293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2251 w 17245520"/>
              <a:gd name="connsiteY6" fmla="*/ 1274507 h 2837530"/>
              <a:gd name="connsiteX7" fmla="*/ 0 w 17245520"/>
              <a:gd name="connsiteY7" fmla="*/ 0 h 2837530"/>
              <a:gd name="connsiteX0" fmla="*/ 0 w 17245520"/>
              <a:gd name="connsiteY0" fmla="*/ 0 h 2576579"/>
              <a:gd name="connsiteX1" fmla="*/ 17245520 w 17245520"/>
              <a:gd name="connsiteY1" fmla="*/ 889661 h 2576579"/>
              <a:gd name="connsiteX2" fmla="*/ 17028355 w 17245520"/>
              <a:gd name="connsiteY2" fmla="*/ 2576578 h 2576579"/>
              <a:gd name="connsiteX3" fmla="*/ 1616459 w 17245520"/>
              <a:gd name="connsiteY3" fmla="*/ 1421877 h 2576579"/>
              <a:gd name="connsiteX4" fmla="*/ 1139716 w 17245520"/>
              <a:gd name="connsiteY4" fmla="*/ 2014267 h 2576579"/>
              <a:gd name="connsiteX5" fmla="*/ 1084026 w 17245520"/>
              <a:gd name="connsiteY5" fmla="*/ 1388516 h 2576579"/>
              <a:gd name="connsiteX6" fmla="*/ 2251 w 17245520"/>
              <a:gd name="connsiteY6" fmla="*/ 1274507 h 2576579"/>
              <a:gd name="connsiteX7" fmla="*/ 0 w 17245520"/>
              <a:gd name="connsiteY7" fmla="*/ 0 h 2576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245520" h="2576579">
                <a:moveTo>
                  <a:pt x="0" y="0"/>
                </a:moveTo>
                <a:lnTo>
                  <a:pt x="17245520" y="889661"/>
                </a:lnTo>
                <a:lnTo>
                  <a:pt x="17028355" y="2576578"/>
                </a:lnTo>
                <a:lnTo>
                  <a:pt x="1616459" y="1421877"/>
                </a:lnTo>
                <a:lnTo>
                  <a:pt x="1139716" y="2014267"/>
                </a:lnTo>
                <a:lnTo>
                  <a:pt x="1084026" y="1388516"/>
                </a:lnTo>
                <a:lnTo>
                  <a:pt x="2251" y="1274507"/>
                </a:lnTo>
                <a:cubicBezTo>
                  <a:pt x="1501" y="849671"/>
                  <a:pt x="750" y="424836"/>
                  <a:pt x="0" y="0"/>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 name="Rectangular Callout 4">
            <a:extLst>
              <a:ext uri="{FF2B5EF4-FFF2-40B4-BE49-F238E27FC236}">
                <a16:creationId xmlns:a16="http://schemas.microsoft.com/office/drawing/2014/main" id="{BFBD673F-0027-E548-9AB2-1A508F8187AE}"/>
              </a:ext>
            </a:extLst>
          </p:cNvPr>
          <p:cNvSpPr/>
          <p:nvPr/>
        </p:nvSpPr>
        <p:spPr>
          <a:xfrm>
            <a:off x="3406942" y="782451"/>
            <a:ext cx="5231964" cy="1817445"/>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524141">
                <a:moveTo>
                  <a:pt x="0" y="0"/>
                </a:moveTo>
                <a:lnTo>
                  <a:pt x="3300247" y="117397"/>
                </a:lnTo>
                <a:lnTo>
                  <a:pt x="3172684" y="2034074"/>
                </a:lnTo>
                <a:lnTo>
                  <a:pt x="580138" y="2067980"/>
                </a:lnTo>
                <a:lnTo>
                  <a:pt x="500243" y="2524141"/>
                </a:lnTo>
                <a:lnTo>
                  <a:pt x="379247" y="2069866"/>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TextBox 9">
            <a:extLst>
              <a:ext uri="{FF2B5EF4-FFF2-40B4-BE49-F238E27FC236}">
                <a16:creationId xmlns:a16="http://schemas.microsoft.com/office/drawing/2014/main" id="{CF04D8DD-D3A5-2442-88F0-12117DD0B1D1}"/>
              </a:ext>
            </a:extLst>
          </p:cNvPr>
          <p:cNvSpPr txBox="1"/>
          <p:nvPr/>
        </p:nvSpPr>
        <p:spPr>
          <a:xfrm>
            <a:off x="3452248" y="1159335"/>
            <a:ext cx="5186658" cy="769441"/>
          </a:xfrm>
          <a:prstGeom prst="rect">
            <a:avLst/>
          </a:prstGeom>
          <a:noFill/>
        </p:spPr>
        <p:txBody>
          <a:bodyPr wrap="square" rtlCol="0">
            <a:spAutoFit/>
          </a:bodyPr>
          <a:lstStyle/>
          <a:p>
            <a:pPr algn="ctr"/>
            <a:r>
              <a:rPr lang="en-US" sz="4400" b="1" dirty="0">
                <a:solidFill>
                  <a:srgbClr val="FF0048"/>
                </a:solidFill>
                <a:cs typeface="Arial" panose="020B0604020202020204" pitchFamily="34" charset="0"/>
              </a:rPr>
              <a:t>What is bullying?</a:t>
            </a:r>
          </a:p>
        </p:txBody>
      </p:sp>
      <p:sp>
        <p:nvSpPr>
          <p:cNvPr id="19" name="TextBox 18">
            <a:extLst>
              <a:ext uri="{FF2B5EF4-FFF2-40B4-BE49-F238E27FC236}">
                <a16:creationId xmlns:a16="http://schemas.microsoft.com/office/drawing/2014/main" id="{E8E2494C-2249-7348-BFE4-7523E6F38021}"/>
              </a:ext>
            </a:extLst>
          </p:cNvPr>
          <p:cNvSpPr txBox="1"/>
          <p:nvPr/>
        </p:nvSpPr>
        <p:spPr>
          <a:xfrm>
            <a:off x="1262062" y="2696879"/>
            <a:ext cx="9667876" cy="2062103"/>
          </a:xfrm>
          <a:prstGeom prst="rect">
            <a:avLst/>
          </a:prstGeom>
          <a:noFill/>
        </p:spPr>
        <p:txBody>
          <a:bodyPr wrap="square" rtlCol="0">
            <a:spAutoFit/>
          </a:bodyPr>
          <a:lstStyle/>
          <a:p>
            <a:pPr algn="ctr"/>
            <a:r>
              <a:rPr lang="en-GB" sz="3200" dirty="0"/>
              <a:t>Bullying is the repetitive, intentional hurting of one person or group by another person or group, where the relationship involves an imbalance of power. It can happen face to face or online.</a:t>
            </a:r>
            <a:endParaRPr lang="en-US" sz="3200" dirty="0"/>
          </a:p>
        </p:txBody>
      </p:sp>
      <p:grpSp>
        <p:nvGrpSpPr>
          <p:cNvPr id="21" name="Group 20">
            <a:extLst>
              <a:ext uri="{FF2B5EF4-FFF2-40B4-BE49-F238E27FC236}">
                <a16:creationId xmlns:a16="http://schemas.microsoft.com/office/drawing/2014/main" id="{FF4B74F5-D5AA-5E4D-9E13-D58C5553BECB}"/>
              </a:ext>
            </a:extLst>
          </p:cNvPr>
          <p:cNvGrpSpPr/>
          <p:nvPr/>
        </p:nvGrpSpPr>
        <p:grpSpPr>
          <a:xfrm rot="477960">
            <a:off x="8267632" y="468498"/>
            <a:ext cx="833161" cy="1127502"/>
            <a:chOff x="9991088" y="1389146"/>
            <a:chExt cx="833161" cy="1127502"/>
          </a:xfrm>
        </p:grpSpPr>
        <p:sp>
          <p:nvSpPr>
            <p:cNvPr id="22" name="Rectangular Callout 4">
              <a:extLst>
                <a:ext uri="{FF2B5EF4-FFF2-40B4-BE49-F238E27FC236}">
                  <a16:creationId xmlns:a16="http://schemas.microsoft.com/office/drawing/2014/main" id="{3300203A-3A59-1D4D-B6A4-3333639880CD}"/>
                </a:ext>
              </a:extLst>
            </p:cNvPr>
            <p:cNvSpPr/>
            <p:nvPr/>
          </p:nvSpPr>
          <p:spPr>
            <a:xfrm rot="21391109" flipH="1">
              <a:off x="9991088" y="1389146"/>
              <a:ext cx="833161" cy="1127502"/>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303038"/>
                <a:gd name="connsiteY0" fmla="*/ 0 h 2750198"/>
                <a:gd name="connsiteX1" fmla="*/ 2821543 w 3303038"/>
                <a:gd name="connsiteY1" fmla="*/ 95576 h 2750198"/>
                <a:gd name="connsiteX2" fmla="*/ 3303038 w 3303038"/>
                <a:gd name="connsiteY2" fmla="*/ 2034074 h 2750198"/>
                <a:gd name="connsiteX3" fmla="*/ 1577775 w 3303038"/>
                <a:gd name="connsiteY3" fmla="*/ 2082124 h 2750198"/>
                <a:gd name="connsiteX4" fmla="*/ 908190 w 3303038"/>
                <a:gd name="connsiteY4" fmla="*/ 2750198 h 2750198"/>
                <a:gd name="connsiteX5" fmla="*/ 777551 w 3303038"/>
                <a:gd name="connsiteY5" fmla="*/ 2099388 h 2750198"/>
                <a:gd name="connsiteX6" fmla="*/ 242596 w 3303038"/>
                <a:gd name="connsiteY6" fmla="*/ 2099388 h 2750198"/>
                <a:gd name="connsiteX7" fmla="*/ 0 w 3303038"/>
                <a:gd name="connsiteY7" fmla="*/ 0 h 2750198"/>
                <a:gd name="connsiteX0" fmla="*/ 0 w 2821542"/>
                <a:gd name="connsiteY0" fmla="*/ 0 h 2750198"/>
                <a:gd name="connsiteX1" fmla="*/ 2821543 w 2821542"/>
                <a:gd name="connsiteY1" fmla="*/ 95576 h 2750198"/>
                <a:gd name="connsiteX2" fmla="*/ 2678129 w 2821542"/>
                <a:gd name="connsiteY2" fmla="*/ 2094550 h 2750198"/>
                <a:gd name="connsiteX3" fmla="*/ 1577775 w 2821542"/>
                <a:gd name="connsiteY3" fmla="*/ 2082124 h 2750198"/>
                <a:gd name="connsiteX4" fmla="*/ 908190 w 2821542"/>
                <a:gd name="connsiteY4" fmla="*/ 2750198 h 2750198"/>
                <a:gd name="connsiteX5" fmla="*/ 777551 w 2821542"/>
                <a:gd name="connsiteY5" fmla="*/ 2099388 h 2750198"/>
                <a:gd name="connsiteX6" fmla="*/ 242596 w 2821542"/>
                <a:gd name="connsiteY6" fmla="*/ 2099388 h 2750198"/>
                <a:gd name="connsiteX7" fmla="*/ 0 w 2821542"/>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1542" h="2750198">
                  <a:moveTo>
                    <a:pt x="0" y="0"/>
                  </a:moveTo>
                  <a:lnTo>
                    <a:pt x="2821543" y="95576"/>
                  </a:lnTo>
                  <a:lnTo>
                    <a:pt x="2678129" y="2094550"/>
                  </a:lnTo>
                  <a:lnTo>
                    <a:pt x="1577775" y="2082124"/>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3" name="TextBox 22">
              <a:extLst>
                <a:ext uri="{FF2B5EF4-FFF2-40B4-BE49-F238E27FC236}">
                  <a16:creationId xmlns:a16="http://schemas.microsoft.com/office/drawing/2014/main" id="{9F1A2B7C-0142-CE44-9D27-B02BDF2FFFE3}"/>
                </a:ext>
              </a:extLst>
            </p:cNvPr>
            <p:cNvSpPr txBox="1"/>
            <p:nvPr/>
          </p:nvSpPr>
          <p:spPr>
            <a:xfrm>
              <a:off x="10058399" y="1401511"/>
              <a:ext cx="691827" cy="923330"/>
            </a:xfrm>
            <a:prstGeom prst="rect">
              <a:avLst/>
            </a:prstGeom>
            <a:noFill/>
          </p:spPr>
          <p:txBody>
            <a:bodyPr wrap="square" rtlCol="0">
              <a:spAutoFit/>
            </a:bodyPr>
            <a:lstStyle/>
            <a:p>
              <a:pPr algn="ctr"/>
              <a:r>
                <a:rPr lang="en-US" sz="5400" b="1" dirty="0">
                  <a:cs typeface="Arial" panose="020B0604020202020204" pitchFamily="34" charset="0"/>
                </a:rPr>
                <a:t>?</a:t>
              </a:r>
              <a:endParaRPr lang="en-US" sz="5400" b="1" dirty="0">
                <a:solidFill>
                  <a:srgbClr val="FF0048"/>
                </a:solidFill>
                <a:cs typeface="Arial" panose="020B0604020202020204" pitchFamily="34" charset="0"/>
              </a:endParaRPr>
            </a:p>
          </p:txBody>
        </p:sp>
      </p:grpSp>
      <p:sp>
        <p:nvSpPr>
          <p:cNvPr id="2" name="TextBox 1">
            <a:extLst>
              <a:ext uri="{FF2B5EF4-FFF2-40B4-BE49-F238E27FC236}">
                <a16:creationId xmlns:a16="http://schemas.microsoft.com/office/drawing/2014/main" id="{54FD6BA6-FF89-41FA-B54A-0A5BB57EED85}"/>
              </a:ext>
            </a:extLst>
          </p:cNvPr>
          <p:cNvSpPr txBox="1"/>
          <p:nvPr/>
        </p:nvSpPr>
        <p:spPr>
          <a:xfrm>
            <a:off x="203200" y="5388186"/>
            <a:ext cx="3779520" cy="369332"/>
          </a:xfrm>
          <a:prstGeom prst="rect">
            <a:avLst/>
          </a:prstGeom>
          <a:noFill/>
        </p:spPr>
        <p:txBody>
          <a:bodyPr wrap="square" rtlCol="0">
            <a:spAutoFit/>
          </a:bodyPr>
          <a:lstStyle/>
          <a:p>
            <a:r>
              <a:rPr lang="en-GB" dirty="0"/>
              <a:t>Video: </a:t>
            </a:r>
            <a:r>
              <a:rPr lang="en-GB" u="sng" dirty="0">
                <a:hlinkClick r:id="rId2"/>
              </a:rPr>
              <a:t>https://youtu.be/U8iX-rstY9I</a:t>
            </a:r>
            <a:r>
              <a:rPr lang="en-GB" u="sng" dirty="0"/>
              <a:t> </a:t>
            </a:r>
            <a:endParaRPr lang="en-GB" dirty="0"/>
          </a:p>
        </p:txBody>
      </p:sp>
    </p:spTree>
    <p:extLst>
      <p:ext uri="{BB962C8B-B14F-4D97-AF65-F5344CB8AC3E}">
        <p14:creationId xmlns:p14="http://schemas.microsoft.com/office/powerpoint/2010/main" val="152621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A89A6B-92FF-094D-A9CF-C2342337C9C4}"/>
              </a:ext>
            </a:extLst>
          </p:cNvPr>
          <p:cNvSpPr/>
          <p:nvPr/>
        </p:nvSpPr>
        <p:spPr>
          <a:xfrm>
            <a:off x="0" y="0"/>
            <a:ext cx="12192000" cy="6858000"/>
          </a:xfrm>
          <a:prstGeom prst="rect">
            <a:avLst/>
          </a:prstGeom>
          <a:solidFill>
            <a:srgbClr val="00F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ular Callout 4">
            <a:extLst>
              <a:ext uri="{FF2B5EF4-FFF2-40B4-BE49-F238E27FC236}">
                <a16:creationId xmlns:a16="http://schemas.microsoft.com/office/drawing/2014/main" id="{EE84CABB-090D-1F4D-A3B9-FA85B39C2603}"/>
              </a:ext>
            </a:extLst>
          </p:cNvPr>
          <p:cNvSpPr/>
          <p:nvPr/>
        </p:nvSpPr>
        <p:spPr>
          <a:xfrm>
            <a:off x="1767840" y="1026160"/>
            <a:ext cx="8176457" cy="3907367"/>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94409 w 3300247"/>
              <a:gd name="connsiteY2" fmla="*/ 1915985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450335"/>
              <a:gd name="connsiteX1" fmla="*/ 3300247 w 3300247"/>
              <a:gd name="connsiteY1" fmla="*/ 117397 h 2450335"/>
              <a:gd name="connsiteX2" fmla="*/ 3194409 w 3300247"/>
              <a:gd name="connsiteY2" fmla="*/ 1915985 h 2450335"/>
              <a:gd name="connsiteX3" fmla="*/ 580138 w 3300247"/>
              <a:gd name="connsiteY3" fmla="*/ 2067980 h 2450335"/>
              <a:gd name="connsiteX4" fmla="*/ 536452 w 3300247"/>
              <a:gd name="connsiteY4" fmla="*/ 2450335 h 2450335"/>
              <a:gd name="connsiteX5" fmla="*/ 379247 w 3300247"/>
              <a:gd name="connsiteY5" fmla="*/ 2069866 h 2450335"/>
              <a:gd name="connsiteX6" fmla="*/ 155693 w 3300247"/>
              <a:gd name="connsiteY6" fmla="*/ 2069866 h 2450335"/>
              <a:gd name="connsiteX7" fmla="*/ 0 w 3300247"/>
              <a:gd name="connsiteY7" fmla="*/ 0 h 2450335"/>
              <a:gd name="connsiteX0" fmla="*/ 0 w 3329215"/>
              <a:gd name="connsiteY0" fmla="*/ 0 h 2406051"/>
              <a:gd name="connsiteX1" fmla="*/ 3329215 w 3329215"/>
              <a:gd name="connsiteY1" fmla="*/ 73113 h 2406051"/>
              <a:gd name="connsiteX2" fmla="*/ 3223377 w 3329215"/>
              <a:gd name="connsiteY2" fmla="*/ 1871701 h 2406051"/>
              <a:gd name="connsiteX3" fmla="*/ 609106 w 3329215"/>
              <a:gd name="connsiteY3" fmla="*/ 2023696 h 2406051"/>
              <a:gd name="connsiteX4" fmla="*/ 565420 w 3329215"/>
              <a:gd name="connsiteY4" fmla="*/ 2406051 h 2406051"/>
              <a:gd name="connsiteX5" fmla="*/ 408215 w 3329215"/>
              <a:gd name="connsiteY5" fmla="*/ 2025582 h 2406051"/>
              <a:gd name="connsiteX6" fmla="*/ 184661 w 3329215"/>
              <a:gd name="connsiteY6" fmla="*/ 2025582 h 2406051"/>
              <a:gd name="connsiteX7" fmla="*/ 0 w 3329215"/>
              <a:gd name="connsiteY7" fmla="*/ 0 h 2406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9215" h="2406051">
                <a:moveTo>
                  <a:pt x="0" y="0"/>
                </a:moveTo>
                <a:lnTo>
                  <a:pt x="3329215" y="73113"/>
                </a:lnTo>
                <a:lnTo>
                  <a:pt x="3223377" y="1871701"/>
                </a:lnTo>
                <a:lnTo>
                  <a:pt x="609106" y="2023696"/>
                </a:lnTo>
                <a:lnTo>
                  <a:pt x="565420" y="2406051"/>
                </a:lnTo>
                <a:lnTo>
                  <a:pt x="408215" y="2025582"/>
                </a:lnTo>
                <a:lnTo>
                  <a:pt x="184661" y="2025582"/>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3</a:t>
            </a:fld>
            <a:endParaRPr lang="en-US" sz="1600" dirty="0"/>
          </a:p>
        </p:txBody>
      </p:sp>
      <p:sp>
        <p:nvSpPr>
          <p:cNvPr id="5" name="Rectangular Callout 4">
            <a:extLst>
              <a:ext uri="{FF2B5EF4-FFF2-40B4-BE49-F238E27FC236}">
                <a16:creationId xmlns:a16="http://schemas.microsoft.com/office/drawing/2014/main" id="{BAF36AF8-6148-F644-822F-7D679DB05D16}"/>
              </a:ext>
            </a:extLst>
          </p:cNvPr>
          <p:cNvSpPr/>
          <p:nvPr/>
        </p:nvSpPr>
        <p:spPr>
          <a:xfrm rot="10647610">
            <a:off x="-472699" y="5538422"/>
            <a:ext cx="12991247" cy="1728159"/>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163035 w 4372766"/>
              <a:gd name="connsiteY6" fmla="*/ 2186721 h 2837531"/>
              <a:gd name="connsiteX7" fmla="*/ 1 w 4372766"/>
              <a:gd name="connsiteY7" fmla="*/ 1 h 2837531"/>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20213 w 4372766"/>
              <a:gd name="connsiteY6" fmla="*/ 2133294 h 2837531"/>
              <a:gd name="connsiteX7" fmla="*/ 1 w 4372766"/>
              <a:gd name="connsiteY7" fmla="*/ 1 h 2837531"/>
              <a:gd name="connsiteX0" fmla="*/ 1 w 17028357"/>
              <a:gd name="connsiteY0" fmla="*/ 1 h 2837531"/>
              <a:gd name="connsiteX1" fmla="*/ 4372766 w 17028357"/>
              <a:gd name="connsiteY1" fmla="*/ 189970 h 2837531"/>
              <a:gd name="connsiteX2" fmla="*/ 17028356 w 17028357"/>
              <a:gd name="connsiteY2" fmla="*/ 2576579 h 2837531"/>
              <a:gd name="connsiteX3" fmla="*/ 2498214 w 17028357"/>
              <a:gd name="connsiteY3" fmla="*/ 2169457 h 2837531"/>
              <a:gd name="connsiteX4" fmla="*/ 1828629 w 17028357"/>
              <a:gd name="connsiteY4" fmla="*/ 2837531 h 2837531"/>
              <a:gd name="connsiteX5" fmla="*/ 1697990 w 17028357"/>
              <a:gd name="connsiteY5" fmla="*/ 2186721 h 2837531"/>
              <a:gd name="connsiteX6" fmla="*/ 120213 w 17028357"/>
              <a:gd name="connsiteY6" fmla="*/ 2133294 h 2837531"/>
              <a:gd name="connsiteX7" fmla="*/ 1 w 17028357"/>
              <a:gd name="connsiteY7" fmla="*/ 1 h 2837531"/>
              <a:gd name="connsiteX0" fmla="*/ 1 w 17245521"/>
              <a:gd name="connsiteY0" fmla="*/ 1 h 2837531"/>
              <a:gd name="connsiteX1" fmla="*/ 17245521 w 17245521"/>
              <a:gd name="connsiteY1" fmla="*/ 889662 h 2837531"/>
              <a:gd name="connsiteX2" fmla="*/ 17028356 w 17245521"/>
              <a:gd name="connsiteY2" fmla="*/ 2576579 h 2837531"/>
              <a:gd name="connsiteX3" fmla="*/ 2498214 w 17245521"/>
              <a:gd name="connsiteY3" fmla="*/ 2169457 h 2837531"/>
              <a:gd name="connsiteX4" fmla="*/ 1828629 w 17245521"/>
              <a:gd name="connsiteY4" fmla="*/ 2837531 h 2837531"/>
              <a:gd name="connsiteX5" fmla="*/ 1697990 w 17245521"/>
              <a:gd name="connsiteY5" fmla="*/ 2186721 h 2837531"/>
              <a:gd name="connsiteX6" fmla="*/ 120213 w 17245521"/>
              <a:gd name="connsiteY6" fmla="*/ 2133294 h 2837531"/>
              <a:gd name="connsiteX7" fmla="*/ 1 w 17245521"/>
              <a:gd name="connsiteY7" fmla="*/ 1 h 2837531"/>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120212 w 17245520"/>
              <a:gd name="connsiteY6" fmla="*/ 2133293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2251 w 17245520"/>
              <a:gd name="connsiteY6" fmla="*/ 1274507 h 2837530"/>
              <a:gd name="connsiteX7" fmla="*/ 0 w 17245520"/>
              <a:gd name="connsiteY7" fmla="*/ 0 h 2837530"/>
              <a:gd name="connsiteX0" fmla="*/ 0 w 17245520"/>
              <a:gd name="connsiteY0" fmla="*/ 0 h 2576579"/>
              <a:gd name="connsiteX1" fmla="*/ 17245520 w 17245520"/>
              <a:gd name="connsiteY1" fmla="*/ 889661 h 2576579"/>
              <a:gd name="connsiteX2" fmla="*/ 17028355 w 17245520"/>
              <a:gd name="connsiteY2" fmla="*/ 2576578 h 2576579"/>
              <a:gd name="connsiteX3" fmla="*/ 1616459 w 17245520"/>
              <a:gd name="connsiteY3" fmla="*/ 1421877 h 2576579"/>
              <a:gd name="connsiteX4" fmla="*/ 1139716 w 17245520"/>
              <a:gd name="connsiteY4" fmla="*/ 2014267 h 2576579"/>
              <a:gd name="connsiteX5" fmla="*/ 1084026 w 17245520"/>
              <a:gd name="connsiteY5" fmla="*/ 1388516 h 2576579"/>
              <a:gd name="connsiteX6" fmla="*/ 2251 w 17245520"/>
              <a:gd name="connsiteY6" fmla="*/ 1274507 h 2576579"/>
              <a:gd name="connsiteX7" fmla="*/ 0 w 17245520"/>
              <a:gd name="connsiteY7" fmla="*/ 0 h 2576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245520" h="2576579">
                <a:moveTo>
                  <a:pt x="0" y="0"/>
                </a:moveTo>
                <a:lnTo>
                  <a:pt x="17245520" y="889661"/>
                </a:lnTo>
                <a:lnTo>
                  <a:pt x="17028355" y="2576578"/>
                </a:lnTo>
                <a:lnTo>
                  <a:pt x="1616459" y="1421877"/>
                </a:lnTo>
                <a:lnTo>
                  <a:pt x="1139716" y="2014267"/>
                </a:lnTo>
                <a:lnTo>
                  <a:pt x="1084026" y="1388516"/>
                </a:lnTo>
                <a:lnTo>
                  <a:pt x="2251" y="1274507"/>
                </a:lnTo>
                <a:cubicBezTo>
                  <a:pt x="1501" y="849671"/>
                  <a:pt x="750" y="424836"/>
                  <a:pt x="0" y="0"/>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1" name="Rectangular Callout 4">
            <a:extLst>
              <a:ext uri="{FF2B5EF4-FFF2-40B4-BE49-F238E27FC236}">
                <a16:creationId xmlns:a16="http://schemas.microsoft.com/office/drawing/2014/main" id="{B356BF33-4177-564D-B6FF-4495388F617E}"/>
              </a:ext>
            </a:extLst>
          </p:cNvPr>
          <p:cNvSpPr/>
          <p:nvPr/>
        </p:nvSpPr>
        <p:spPr>
          <a:xfrm flipH="1">
            <a:off x="3805238" y="3751341"/>
            <a:ext cx="4752976" cy="1436661"/>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420814">
                <a:moveTo>
                  <a:pt x="0" y="0"/>
                </a:moveTo>
                <a:lnTo>
                  <a:pt x="3300247" y="117397"/>
                </a:lnTo>
                <a:lnTo>
                  <a:pt x="3172684" y="2034074"/>
                </a:lnTo>
                <a:lnTo>
                  <a:pt x="934990" y="2067979"/>
                </a:lnTo>
                <a:lnTo>
                  <a:pt x="789918" y="2420814"/>
                </a:lnTo>
                <a:lnTo>
                  <a:pt x="690648" y="2069866"/>
                </a:lnTo>
                <a:lnTo>
                  <a:pt x="155693" y="2069866"/>
                </a:lnTo>
                <a:lnTo>
                  <a:pt x="0" y="0"/>
                </a:lnTo>
                <a:close/>
              </a:path>
            </a:pathLst>
          </a:custGeom>
          <a:solidFill>
            <a:srgbClr val="FF00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 name="Rectangular Callout 4">
            <a:extLst>
              <a:ext uri="{FF2B5EF4-FFF2-40B4-BE49-F238E27FC236}">
                <a16:creationId xmlns:a16="http://schemas.microsoft.com/office/drawing/2014/main" id="{BFBD673F-0027-E548-9AB2-1A508F8187AE}"/>
              </a:ext>
            </a:extLst>
          </p:cNvPr>
          <p:cNvSpPr/>
          <p:nvPr/>
        </p:nvSpPr>
        <p:spPr>
          <a:xfrm>
            <a:off x="1953286" y="748659"/>
            <a:ext cx="8105312" cy="4099142"/>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524141">
                <a:moveTo>
                  <a:pt x="0" y="0"/>
                </a:moveTo>
                <a:lnTo>
                  <a:pt x="3300247" y="117397"/>
                </a:lnTo>
                <a:lnTo>
                  <a:pt x="3172684" y="2034074"/>
                </a:lnTo>
                <a:lnTo>
                  <a:pt x="580138" y="2067980"/>
                </a:lnTo>
                <a:lnTo>
                  <a:pt x="500243" y="2524141"/>
                </a:lnTo>
                <a:lnTo>
                  <a:pt x="379247" y="2069866"/>
                </a:lnTo>
                <a:lnTo>
                  <a:pt x="155693" y="206986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TextBox 9">
            <a:extLst>
              <a:ext uri="{FF2B5EF4-FFF2-40B4-BE49-F238E27FC236}">
                <a16:creationId xmlns:a16="http://schemas.microsoft.com/office/drawing/2014/main" id="{CF04D8DD-D3A5-2442-88F0-12117DD0B1D1}"/>
              </a:ext>
            </a:extLst>
          </p:cNvPr>
          <p:cNvSpPr txBox="1"/>
          <p:nvPr/>
        </p:nvSpPr>
        <p:spPr>
          <a:xfrm>
            <a:off x="2214681" y="1209352"/>
            <a:ext cx="7569355" cy="2862322"/>
          </a:xfrm>
          <a:prstGeom prst="rect">
            <a:avLst/>
          </a:prstGeom>
          <a:noFill/>
        </p:spPr>
        <p:txBody>
          <a:bodyPr wrap="square" rtlCol="0">
            <a:spAutoFit/>
          </a:bodyPr>
          <a:lstStyle/>
          <a:p>
            <a:pPr algn="ctr"/>
            <a:r>
              <a:rPr lang="en-US" sz="6000" b="1" dirty="0">
                <a:cs typeface="Arial" panose="020B0604020202020204" pitchFamily="34" charset="0"/>
              </a:rPr>
              <a:t>How does being bullied make someone feel? </a:t>
            </a:r>
            <a:endParaRPr lang="en-US" sz="6000" b="1" dirty="0">
              <a:solidFill>
                <a:srgbClr val="FF0048"/>
              </a:solidFill>
              <a:cs typeface="Arial" panose="020B0604020202020204" pitchFamily="34" charset="0"/>
            </a:endParaRPr>
          </a:p>
        </p:txBody>
      </p:sp>
      <p:sp>
        <p:nvSpPr>
          <p:cNvPr id="12" name="TextBox 11">
            <a:extLst>
              <a:ext uri="{FF2B5EF4-FFF2-40B4-BE49-F238E27FC236}">
                <a16:creationId xmlns:a16="http://schemas.microsoft.com/office/drawing/2014/main" id="{22D21289-0B83-024C-AE54-474D72DDF9FD}"/>
              </a:ext>
            </a:extLst>
          </p:cNvPr>
          <p:cNvSpPr txBox="1"/>
          <p:nvPr/>
        </p:nvSpPr>
        <p:spPr>
          <a:xfrm>
            <a:off x="4076702" y="4162763"/>
            <a:ext cx="4210050" cy="646331"/>
          </a:xfrm>
          <a:prstGeom prst="rect">
            <a:avLst/>
          </a:prstGeom>
          <a:noFill/>
        </p:spPr>
        <p:txBody>
          <a:bodyPr wrap="square" rtlCol="0">
            <a:spAutoFit/>
          </a:bodyPr>
          <a:lstStyle/>
          <a:p>
            <a:pPr algn="ctr"/>
            <a:r>
              <a:rPr lang="en-US" sz="3600" dirty="0">
                <a:solidFill>
                  <a:schemeClr val="bg1"/>
                </a:solidFill>
                <a:cs typeface="Arial" panose="020B0604020202020204" pitchFamily="34" charset="0"/>
              </a:rPr>
              <a:t>Think / Pair / Share</a:t>
            </a:r>
          </a:p>
        </p:txBody>
      </p:sp>
      <p:grpSp>
        <p:nvGrpSpPr>
          <p:cNvPr id="17" name="Group 16">
            <a:extLst>
              <a:ext uri="{FF2B5EF4-FFF2-40B4-BE49-F238E27FC236}">
                <a16:creationId xmlns:a16="http://schemas.microsoft.com/office/drawing/2014/main" id="{11777631-748E-BA41-88BD-D63AC20BB733}"/>
              </a:ext>
            </a:extLst>
          </p:cNvPr>
          <p:cNvGrpSpPr/>
          <p:nvPr/>
        </p:nvGrpSpPr>
        <p:grpSpPr>
          <a:xfrm rot="477960">
            <a:off x="9727341" y="397329"/>
            <a:ext cx="833161" cy="1127502"/>
            <a:chOff x="9991088" y="1389146"/>
            <a:chExt cx="833161" cy="1127502"/>
          </a:xfrm>
        </p:grpSpPr>
        <p:sp>
          <p:nvSpPr>
            <p:cNvPr id="15" name="Rectangular Callout 4">
              <a:extLst>
                <a:ext uri="{FF2B5EF4-FFF2-40B4-BE49-F238E27FC236}">
                  <a16:creationId xmlns:a16="http://schemas.microsoft.com/office/drawing/2014/main" id="{F350B72B-3523-F24D-8140-3326E7574079}"/>
                </a:ext>
              </a:extLst>
            </p:cNvPr>
            <p:cNvSpPr/>
            <p:nvPr/>
          </p:nvSpPr>
          <p:spPr>
            <a:xfrm rot="21391109" flipH="1">
              <a:off x="9991088" y="1389146"/>
              <a:ext cx="833161" cy="1127502"/>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303038"/>
                <a:gd name="connsiteY0" fmla="*/ 0 h 2750198"/>
                <a:gd name="connsiteX1" fmla="*/ 2821543 w 3303038"/>
                <a:gd name="connsiteY1" fmla="*/ 95576 h 2750198"/>
                <a:gd name="connsiteX2" fmla="*/ 3303038 w 3303038"/>
                <a:gd name="connsiteY2" fmla="*/ 2034074 h 2750198"/>
                <a:gd name="connsiteX3" fmla="*/ 1577775 w 3303038"/>
                <a:gd name="connsiteY3" fmla="*/ 2082124 h 2750198"/>
                <a:gd name="connsiteX4" fmla="*/ 908190 w 3303038"/>
                <a:gd name="connsiteY4" fmla="*/ 2750198 h 2750198"/>
                <a:gd name="connsiteX5" fmla="*/ 777551 w 3303038"/>
                <a:gd name="connsiteY5" fmla="*/ 2099388 h 2750198"/>
                <a:gd name="connsiteX6" fmla="*/ 242596 w 3303038"/>
                <a:gd name="connsiteY6" fmla="*/ 2099388 h 2750198"/>
                <a:gd name="connsiteX7" fmla="*/ 0 w 3303038"/>
                <a:gd name="connsiteY7" fmla="*/ 0 h 2750198"/>
                <a:gd name="connsiteX0" fmla="*/ 0 w 2821542"/>
                <a:gd name="connsiteY0" fmla="*/ 0 h 2750198"/>
                <a:gd name="connsiteX1" fmla="*/ 2821543 w 2821542"/>
                <a:gd name="connsiteY1" fmla="*/ 95576 h 2750198"/>
                <a:gd name="connsiteX2" fmla="*/ 2678129 w 2821542"/>
                <a:gd name="connsiteY2" fmla="*/ 2094550 h 2750198"/>
                <a:gd name="connsiteX3" fmla="*/ 1577775 w 2821542"/>
                <a:gd name="connsiteY3" fmla="*/ 2082124 h 2750198"/>
                <a:gd name="connsiteX4" fmla="*/ 908190 w 2821542"/>
                <a:gd name="connsiteY4" fmla="*/ 2750198 h 2750198"/>
                <a:gd name="connsiteX5" fmla="*/ 777551 w 2821542"/>
                <a:gd name="connsiteY5" fmla="*/ 2099388 h 2750198"/>
                <a:gd name="connsiteX6" fmla="*/ 242596 w 2821542"/>
                <a:gd name="connsiteY6" fmla="*/ 2099388 h 2750198"/>
                <a:gd name="connsiteX7" fmla="*/ 0 w 2821542"/>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1542" h="2750198">
                  <a:moveTo>
                    <a:pt x="0" y="0"/>
                  </a:moveTo>
                  <a:lnTo>
                    <a:pt x="2821543" y="95576"/>
                  </a:lnTo>
                  <a:lnTo>
                    <a:pt x="2678129" y="2094550"/>
                  </a:lnTo>
                  <a:lnTo>
                    <a:pt x="1577775" y="2082124"/>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6" name="TextBox 15">
              <a:extLst>
                <a:ext uri="{FF2B5EF4-FFF2-40B4-BE49-F238E27FC236}">
                  <a16:creationId xmlns:a16="http://schemas.microsoft.com/office/drawing/2014/main" id="{936A69D8-34DD-854C-8DB7-E7E446FF8CA8}"/>
                </a:ext>
              </a:extLst>
            </p:cNvPr>
            <p:cNvSpPr txBox="1"/>
            <p:nvPr/>
          </p:nvSpPr>
          <p:spPr>
            <a:xfrm>
              <a:off x="10058399" y="1401511"/>
              <a:ext cx="691827" cy="923330"/>
            </a:xfrm>
            <a:prstGeom prst="rect">
              <a:avLst/>
            </a:prstGeom>
            <a:noFill/>
          </p:spPr>
          <p:txBody>
            <a:bodyPr wrap="square" rtlCol="0">
              <a:spAutoFit/>
            </a:bodyPr>
            <a:lstStyle/>
            <a:p>
              <a:pPr algn="ctr"/>
              <a:r>
                <a:rPr lang="en-US" sz="5400" b="1" dirty="0">
                  <a:cs typeface="Arial" panose="020B0604020202020204" pitchFamily="34" charset="0"/>
                </a:rPr>
                <a:t>?</a:t>
              </a:r>
              <a:endParaRPr lang="en-US" sz="5400" b="1" dirty="0">
                <a:solidFill>
                  <a:srgbClr val="FF0048"/>
                </a:solidFill>
                <a:cs typeface="Arial" panose="020B0604020202020204" pitchFamily="34" charset="0"/>
              </a:endParaRPr>
            </a:p>
          </p:txBody>
        </p:sp>
      </p:grpSp>
      <p:sp>
        <p:nvSpPr>
          <p:cNvPr id="18" name="Rectangular Callout 4">
            <a:extLst>
              <a:ext uri="{FF2B5EF4-FFF2-40B4-BE49-F238E27FC236}">
                <a16:creationId xmlns:a16="http://schemas.microsoft.com/office/drawing/2014/main" id="{B28ECC97-4606-9C46-B5F0-0EEC0B0C556D}"/>
              </a:ext>
            </a:extLst>
          </p:cNvPr>
          <p:cNvSpPr/>
          <p:nvPr/>
        </p:nvSpPr>
        <p:spPr>
          <a:xfrm rot="21073217">
            <a:off x="-1185133" y="-1079500"/>
            <a:ext cx="4504928" cy="2421515"/>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497019 w 3949346"/>
              <a:gd name="connsiteY0" fmla="*/ 0 h 2750198"/>
              <a:gd name="connsiteX1" fmla="*/ 3949346 w 3949346"/>
              <a:gd name="connsiteY1" fmla="*/ 102637 h 2750198"/>
              <a:gd name="connsiteX2" fmla="*/ 3800057 w 3949346"/>
              <a:gd name="connsiteY2" fmla="*/ 2034074 h 2750198"/>
              <a:gd name="connsiteX3" fmla="*/ 1694448 w 3949346"/>
              <a:gd name="connsiteY3" fmla="*/ 2099388 h 2750198"/>
              <a:gd name="connsiteX4" fmla="*/ 1405209 w 3949346"/>
              <a:gd name="connsiteY4" fmla="*/ 2750198 h 2750198"/>
              <a:gd name="connsiteX5" fmla="*/ 1274570 w 3949346"/>
              <a:gd name="connsiteY5" fmla="*/ 2099388 h 2750198"/>
              <a:gd name="connsiteX6" fmla="*/ 0 w 3949346"/>
              <a:gd name="connsiteY6" fmla="*/ 2104345 h 2750198"/>
              <a:gd name="connsiteX7" fmla="*/ 497019 w 3949346"/>
              <a:gd name="connsiteY7" fmla="*/ 0 h 2750198"/>
              <a:gd name="connsiteX0" fmla="*/ 0 w 4158407"/>
              <a:gd name="connsiteY0" fmla="*/ 226046 h 2647561"/>
              <a:gd name="connsiteX1" fmla="*/ 4158407 w 4158407"/>
              <a:gd name="connsiteY1" fmla="*/ 0 h 2647561"/>
              <a:gd name="connsiteX2" fmla="*/ 4009118 w 4158407"/>
              <a:gd name="connsiteY2" fmla="*/ 1931437 h 2647561"/>
              <a:gd name="connsiteX3" fmla="*/ 1903509 w 4158407"/>
              <a:gd name="connsiteY3" fmla="*/ 1996751 h 2647561"/>
              <a:gd name="connsiteX4" fmla="*/ 1614270 w 4158407"/>
              <a:gd name="connsiteY4" fmla="*/ 2647561 h 2647561"/>
              <a:gd name="connsiteX5" fmla="*/ 1483631 w 4158407"/>
              <a:gd name="connsiteY5" fmla="*/ 1996751 h 2647561"/>
              <a:gd name="connsiteX6" fmla="*/ 209061 w 4158407"/>
              <a:gd name="connsiteY6" fmla="*/ 2001708 h 2647561"/>
              <a:gd name="connsiteX7" fmla="*/ 0 w 4158407"/>
              <a:gd name="connsiteY7" fmla="*/ 226046 h 2647561"/>
              <a:gd name="connsiteX0" fmla="*/ 0 w 4111683"/>
              <a:gd name="connsiteY0" fmla="*/ 0 h 2421515"/>
              <a:gd name="connsiteX1" fmla="*/ 4111683 w 4111683"/>
              <a:gd name="connsiteY1" fmla="*/ 11815 h 2421515"/>
              <a:gd name="connsiteX2" fmla="*/ 4009118 w 4111683"/>
              <a:gd name="connsiteY2" fmla="*/ 1705391 h 2421515"/>
              <a:gd name="connsiteX3" fmla="*/ 1903509 w 4111683"/>
              <a:gd name="connsiteY3" fmla="*/ 1770705 h 2421515"/>
              <a:gd name="connsiteX4" fmla="*/ 1614270 w 4111683"/>
              <a:gd name="connsiteY4" fmla="*/ 2421515 h 2421515"/>
              <a:gd name="connsiteX5" fmla="*/ 1483631 w 4111683"/>
              <a:gd name="connsiteY5" fmla="*/ 1770705 h 2421515"/>
              <a:gd name="connsiteX6" fmla="*/ 209061 w 4111683"/>
              <a:gd name="connsiteY6" fmla="*/ 1775662 h 2421515"/>
              <a:gd name="connsiteX7" fmla="*/ 0 w 4111683"/>
              <a:gd name="connsiteY7" fmla="*/ 0 h 242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11683" h="2421515">
                <a:moveTo>
                  <a:pt x="0" y="0"/>
                </a:moveTo>
                <a:lnTo>
                  <a:pt x="4111683" y="11815"/>
                </a:lnTo>
                <a:lnTo>
                  <a:pt x="4009118" y="1705391"/>
                </a:lnTo>
                <a:lnTo>
                  <a:pt x="1903509" y="1770705"/>
                </a:lnTo>
                <a:lnTo>
                  <a:pt x="1614270" y="2421515"/>
                </a:lnTo>
                <a:lnTo>
                  <a:pt x="1483631" y="1770705"/>
                </a:lnTo>
                <a:lnTo>
                  <a:pt x="209061" y="1775662"/>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78585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A89A6B-92FF-094D-A9CF-C2342337C9C4}"/>
              </a:ext>
            </a:extLst>
          </p:cNvPr>
          <p:cNvSpPr/>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Rectangular Callout 4">
            <a:extLst>
              <a:ext uri="{FF2B5EF4-FFF2-40B4-BE49-F238E27FC236}">
                <a16:creationId xmlns:a16="http://schemas.microsoft.com/office/drawing/2014/main" id="{EE84CABB-090D-1F4D-A3B9-FA85B39C2603}"/>
              </a:ext>
            </a:extLst>
          </p:cNvPr>
          <p:cNvSpPr/>
          <p:nvPr/>
        </p:nvSpPr>
        <p:spPr>
          <a:xfrm>
            <a:off x="2654734" y="2006053"/>
            <a:ext cx="6568203" cy="2155951"/>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94409 w 3300247"/>
              <a:gd name="connsiteY2" fmla="*/ 1915985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450335"/>
              <a:gd name="connsiteX1" fmla="*/ 3300247 w 3300247"/>
              <a:gd name="connsiteY1" fmla="*/ 117397 h 2450335"/>
              <a:gd name="connsiteX2" fmla="*/ 3194409 w 3300247"/>
              <a:gd name="connsiteY2" fmla="*/ 1915985 h 2450335"/>
              <a:gd name="connsiteX3" fmla="*/ 580138 w 3300247"/>
              <a:gd name="connsiteY3" fmla="*/ 2067980 h 2450335"/>
              <a:gd name="connsiteX4" fmla="*/ 536452 w 3300247"/>
              <a:gd name="connsiteY4" fmla="*/ 2450335 h 2450335"/>
              <a:gd name="connsiteX5" fmla="*/ 379247 w 3300247"/>
              <a:gd name="connsiteY5" fmla="*/ 2069866 h 2450335"/>
              <a:gd name="connsiteX6" fmla="*/ 155693 w 3300247"/>
              <a:gd name="connsiteY6" fmla="*/ 2069866 h 2450335"/>
              <a:gd name="connsiteX7" fmla="*/ 0 w 3300247"/>
              <a:gd name="connsiteY7" fmla="*/ 0 h 2450335"/>
              <a:gd name="connsiteX0" fmla="*/ 0 w 3329215"/>
              <a:gd name="connsiteY0" fmla="*/ 0 h 2406051"/>
              <a:gd name="connsiteX1" fmla="*/ 3329215 w 3329215"/>
              <a:gd name="connsiteY1" fmla="*/ 73113 h 2406051"/>
              <a:gd name="connsiteX2" fmla="*/ 3223377 w 3329215"/>
              <a:gd name="connsiteY2" fmla="*/ 1871701 h 2406051"/>
              <a:gd name="connsiteX3" fmla="*/ 609106 w 3329215"/>
              <a:gd name="connsiteY3" fmla="*/ 2023696 h 2406051"/>
              <a:gd name="connsiteX4" fmla="*/ 565420 w 3329215"/>
              <a:gd name="connsiteY4" fmla="*/ 2406051 h 2406051"/>
              <a:gd name="connsiteX5" fmla="*/ 408215 w 3329215"/>
              <a:gd name="connsiteY5" fmla="*/ 2025582 h 2406051"/>
              <a:gd name="connsiteX6" fmla="*/ 184661 w 3329215"/>
              <a:gd name="connsiteY6" fmla="*/ 2025582 h 2406051"/>
              <a:gd name="connsiteX7" fmla="*/ 0 w 3329215"/>
              <a:gd name="connsiteY7" fmla="*/ 0 h 2406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9215" h="2406051">
                <a:moveTo>
                  <a:pt x="0" y="0"/>
                </a:moveTo>
                <a:lnTo>
                  <a:pt x="3329215" y="73113"/>
                </a:lnTo>
                <a:lnTo>
                  <a:pt x="3223377" y="1871701"/>
                </a:lnTo>
                <a:lnTo>
                  <a:pt x="609106" y="2023696"/>
                </a:lnTo>
                <a:lnTo>
                  <a:pt x="565420" y="2406051"/>
                </a:lnTo>
                <a:lnTo>
                  <a:pt x="408215" y="2025582"/>
                </a:lnTo>
                <a:lnTo>
                  <a:pt x="184661" y="2025582"/>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solidFill>
                  <a:schemeClr val="bg1"/>
                </a:solidFill>
              </a:rPr>
              <a:pPr algn="r"/>
              <a:t>4</a:t>
            </a:fld>
            <a:endParaRPr lang="en-US" sz="1600" dirty="0">
              <a:solidFill>
                <a:schemeClr val="bg1"/>
              </a:solidFill>
            </a:endParaRPr>
          </a:p>
        </p:txBody>
      </p:sp>
      <p:sp>
        <p:nvSpPr>
          <p:cNvPr id="5" name="Rectangular Callout 4">
            <a:extLst>
              <a:ext uri="{FF2B5EF4-FFF2-40B4-BE49-F238E27FC236}">
                <a16:creationId xmlns:a16="http://schemas.microsoft.com/office/drawing/2014/main" id="{BAF36AF8-6148-F644-822F-7D679DB05D16}"/>
              </a:ext>
            </a:extLst>
          </p:cNvPr>
          <p:cNvSpPr/>
          <p:nvPr/>
        </p:nvSpPr>
        <p:spPr>
          <a:xfrm rot="10647610">
            <a:off x="-472699" y="5538422"/>
            <a:ext cx="12991247" cy="1728159"/>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163035 w 4372766"/>
              <a:gd name="connsiteY6" fmla="*/ 2186721 h 2837531"/>
              <a:gd name="connsiteX7" fmla="*/ 1 w 4372766"/>
              <a:gd name="connsiteY7" fmla="*/ 1 h 2837531"/>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20213 w 4372766"/>
              <a:gd name="connsiteY6" fmla="*/ 2133294 h 2837531"/>
              <a:gd name="connsiteX7" fmla="*/ 1 w 4372766"/>
              <a:gd name="connsiteY7" fmla="*/ 1 h 2837531"/>
              <a:gd name="connsiteX0" fmla="*/ 1 w 17028357"/>
              <a:gd name="connsiteY0" fmla="*/ 1 h 2837531"/>
              <a:gd name="connsiteX1" fmla="*/ 4372766 w 17028357"/>
              <a:gd name="connsiteY1" fmla="*/ 189970 h 2837531"/>
              <a:gd name="connsiteX2" fmla="*/ 17028356 w 17028357"/>
              <a:gd name="connsiteY2" fmla="*/ 2576579 h 2837531"/>
              <a:gd name="connsiteX3" fmla="*/ 2498214 w 17028357"/>
              <a:gd name="connsiteY3" fmla="*/ 2169457 h 2837531"/>
              <a:gd name="connsiteX4" fmla="*/ 1828629 w 17028357"/>
              <a:gd name="connsiteY4" fmla="*/ 2837531 h 2837531"/>
              <a:gd name="connsiteX5" fmla="*/ 1697990 w 17028357"/>
              <a:gd name="connsiteY5" fmla="*/ 2186721 h 2837531"/>
              <a:gd name="connsiteX6" fmla="*/ 120213 w 17028357"/>
              <a:gd name="connsiteY6" fmla="*/ 2133294 h 2837531"/>
              <a:gd name="connsiteX7" fmla="*/ 1 w 17028357"/>
              <a:gd name="connsiteY7" fmla="*/ 1 h 2837531"/>
              <a:gd name="connsiteX0" fmla="*/ 1 w 17245521"/>
              <a:gd name="connsiteY0" fmla="*/ 1 h 2837531"/>
              <a:gd name="connsiteX1" fmla="*/ 17245521 w 17245521"/>
              <a:gd name="connsiteY1" fmla="*/ 889662 h 2837531"/>
              <a:gd name="connsiteX2" fmla="*/ 17028356 w 17245521"/>
              <a:gd name="connsiteY2" fmla="*/ 2576579 h 2837531"/>
              <a:gd name="connsiteX3" fmla="*/ 2498214 w 17245521"/>
              <a:gd name="connsiteY3" fmla="*/ 2169457 h 2837531"/>
              <a:gd name="connsiteX4" fmla="*/ 1828629 w 17245521"/>
              <a:gd name="connsiteY4" fmla="*/ 2837531 h 2837531"/>
              <a:gd name="connsiteX5" fmla="*/ 1697990 w 17245521"/>
              <a:gd name="connsiteY5" fmla="*/ 2186721 h 2837531"/>
              <a:gd name="connsiteX6" fmla="*/ 120213 w 17245521"/>
              <a:gd name="connsiteY6" fmla="*/ 2133294 h 2837531"/>
              <a:gd name="connsiteX7" fmla="*/ 1 w 17245521"/>
              <a:gd name="connsiteY7" fmla="*/ 1 h 2837531"/>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120212 w 17245520"/>
              <a:gd name="connsiteY6" fmla="*/ 2133293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2251 w 17245520"/>
              <a:gd name="connsiteY6" fmla="*/ 1274507 h 2837530"/>
              <a:gd name="connsiteX7" fmla="*/ 0 w 17245520"/>
              <a:gd name="connsiteY7" fmla="*/ 0 h 2837530"/>
              <a:gd name="connsiteX0" fmla="*/ 0 w 17245520"/>
              <a:gd name="connsiteY0" fmla="*/ 0 h 2576579"/>
              <a:gd name="connsiteX1" fmla="*/ 17245520 w 17245520"/>
              <a:gd name="connsiteY1" fmla="*/ 889661 h 2576579"/>
              <a:gd name="connsiteX2" fmla="*/ 17028355 w 17245520"/>
              <a:gd name="connsiteY2" fmla="*/ 2576578 h 2576579"/>
              <a:gd name="connsiteX3" fmla="*/ 1616459 w 17245520"/>
              <a:gd name="connsiteY3" fmla="*/ 1421877 h 2576579"/>
              <a:gd name="connsiteX4" fmla="*/ 1139716 w 17245520"/>
              <a:gd name="connsiteY4" fmla="*/ 2014267 h 2576579"/>
              <a:gd name="connsiteX5" fmla="*/ 1084026 w 17245520"/>
              <a:gd name="connsiteY5" fmla="*/ 1388516 h 2576579"/>
              <a:gd name="connsiteX6" fmla="*/ 2251 w 17245520"/>
              <a:gd name="connsiteY6" fmla="*/ 1274507 h 2576579"/>
              <a:gd name="connsiteX7" fmla="*/ 0 w 17245520"/>
              <a:gd name="connsiteY7" fmla="*/ 0 h 2576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245520" h="2576579">
                <a:moveTo>
                  <a:pt x="0" y="0"/>
                </a:moveTo>
                <a:lnTo>
                  <a:pt x="17245520" y="889661"/>
                </a:lnTo>
                <a:lnTo>
                  <a:pt x="17028355" y="2576578"/>
                </a:lnTo>
                <a:lnTo>
                  <a:pt x="1616459" y="1421877"/>
                </a:lnTo>
                <a:lnTo>
                  <a:pt x="1139716" y="2014267"/>
                </a:lnTo>
                <a:lnTo>
                  <a:pt x="1084026" y="1388516"/>
                </a:lnTo>
                <a:lnTo>
                  <a:pt x="2251" y="1274507"/>
                </a:lnTo>
                <a:cubicBezTo>
                  <a:pt x="1501" y="849671"/>
                  <a:pt x="750" y="424836"/>
                  <a:pt x="0" y="0"/>
                </a:cubicBezTo>
                <a:close/>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1" name="Rectangular Callout 4">
            <a:extLst>
              <a:ext uri="{FF2B5EF4-FFF2-40B4-BE49-F238E27FC236}">
                <a16:creationId xmlns:a16="http://schemas.microsoft.com/office/drawing/2014/main" id="{B356BF33-4177-564D-B6FF-4495388F617E}"/>
              </a:ext>
            </a:extLst>
          </p:cNvPr>
          <p:cNvSpPr/>
          <p:nvPr/>
        </p:nvSpPr>
        <p:spPr>
          <a:xfrm flipH="1">
            <a:off x="6728527" y="4935757"/>
            <a:ext cx="2767020" cy="862026"/>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420814">
                <a:moveTo>
                  <a:pt x="0" y="0"/>
                </a:moveTo>
                <a:lnTo>
                  <a:pt x="3300247" y="117397"/>
                </a:lnTo>
                <a:lnTo>
                  <a:pt x="3172684" y="2034074"/>
                </a:lnTo>
                <a:lnTo>
                  <a:pt x="934990" y="2067979"/>
                </a:lnTo>
                <a:lnTo>
                  <a:pt x="789918" y="2420814"/>
                </a:lnTo>
                <a:lnTo>
                  <a:pt x="690648" y="2069866"/>
                </a:lnTo>
                <a:lnTo>
                  <a:pt x="155693" y="2069866"/>
                </a:lnTo>
                <a:lnTo>
                  <a:pt x="0" y="0"/>
                </a:lnTo>
                <a:close/>
              </a:path>
            </a:pathLst>
          </a:custGeom>
          <a:solidFill>
            <a:srgbClr val="FF00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hlinkClick r:id="rId2">
                  <a:extLst>
                    <a:ext uri="{A12FA001-AC4F-418D-AE19-62706E023703}">
                      <ahyp:hlinkClr xmlns:ahyp="http://schemas.microsoft.com/office/drawing/2018/hyperlinkcolor" val="tx"/>
                    </a:ext>
                  </a:extLst>
                </a:hlinkClick>
              </a:rPr>
              <a:t>https://youtu.be/oJQg2JyQ3mM</a:t>
            </a:r>
            <a:r>
              <a:rPr lang="en-US" b="1" dirty="0">
                <a:solidFill>
                  <a:schemeClr val="bg1"/>
                </a:solidFill>
              </a:rPr>
              <a:t> </a:t>
            </a:r>
            <a:r>
              <a:rPr lang="en-US" dirty="0"/>
              <a:t> </a:t>
            </a:r>
          </a:p>
        </p:txBody>
      </p:sp>
      <p:sp>
        <p:nvSpPr>
          <p:cNvPr id="9" name="Rectangular Callout 4">
            <a:hlinkClick r:id="rId2"/>
            <a:extLst>
              <a:ext uri="{FF2B5EF4-FFF2-40B4-BE49-F238E27FC236}">
                <a16:creationId xmlns:a16="http://schemas.microsoft.com/office/drawing/2014/main" id="{BFBD673F-0027-E548-9AB2-1A508F8187AE}"/>
              </a:ext>
            </a:extLst>
          </p:cNvPr>
          <p:cNvSpPr/>
          <p:nvPr/>
        </p:nvSpPr>
        <p:spPr>
          <a:xfrm>
            <a:off x="1113949" y="315428"/>
            <a:ext cx="9675493" cy="5537200"/>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412619"/>
              <a:gd name="connsiteX1" fmla="*/ 3300247 w 3300247"/>
              <a:gd name="connsiteY1" fmla="*/ 117397 h 2412619"/>
              <a:gd name="connsiteX2" fmla="*/ 3172684 w 3300247"/>
              <a:gd name="connsiteY2" fmla="*/ 2034074 h 2412619"/>
              <a:gd name="connsiteX3" fmla="*/ 580138 w 3300247"/>
              <a:gd name="connsiteY3" fmla="*/ 2067980 h 2412619"/>
              <a:gd name="connsiteX4" fmla="*/ 461787 w 3300247"/>
              <a:gd name="connsiteY4" fmla="*/ 2412619 h 2412619"/>
              <a:gd name="connsiteX5" fmla="*/ 379247 w 3300247"/>
              <a:gd name="connsiteY5" fmla="*/ 2069866 h 2412619"/>
              <a:gd name="connsiteX6" fmla="*/ 155693 w 3300247"/>
              <a:gd name="connsiteY6" fmla="*/ 2069866 h 2412619"/>
              <a:gd name="connsiteX7" fmla="*/ 0 w 3300247"/>
              <a:gd name="connsiteY7" fmla="*/ 0 h 2412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412619">
                <a:moveTo>
                  <a:pt x="0" y="0"/>
                </a:moveTo>
                <a:lnTo>
                  <a:pt x="3300247" y="117397"/>
                </a:lnTo>
                <a:lnTo>
                  <a:pt x="3172684" y="2034074"/>
                </a:lnTo>
                <a:lnTo>
                  <a:pt x="580138" y="2067980"/>
                </a:lnTo>
                <a:lnTo>
                  <a:pt x="461787" y="2412619"/>
                </a:lnTo>
                <a:lnTo>
                  <a:pt x="379247" y="2069866"/>
                </a:lnTo>
                <a:lnTo>
                  <a:pt x="155693" y="2069866"/>
                </a:lnTo>
                <a:lnTo>
                  <a:pt x="0" y="0"/>
                </a:lnTo>
                <a:close/>
              </a:path>
            </a:pathLst>
          </a:custGeom>
          <a:blipFill dpi="0" rotWithShape="1">
            <a:blip r:embed="rId3">
              <a:extLst>
                <a:ext uri="{28A0092B-C50C-407E-A947-70E740481C1C}">
                  <a14:useLocalDpi xmlns:a14="http://schemas.microsoft.com/office/drawing/2010/main" val="0"/>
                </a:ext>
              </a:extLst>
            </a:blip>
            <a:srcRect/>
            <a:stretch>
              <a:fillRect/>
            </a:stretch>
          </a:bli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0" name="TextBox 19">
            <a:extLst>
              <a:ext uri="{FF2B5EF4-FFF2-40B4-BE49-F238E27FC236}">
                <a16:creationId xmlns:a16="http://schemas.microsoft.com/office/drawing/2014/main" id="{7A33CE19-03FA-5E43-9E1F-ABB8D73ECAF3}"/>
              </a:ext>
            </a:extLst>
          </p:cNvPr>
          <p:cNvSpPr txBox="1"/>
          <p:nvPr/>
        </p:nvSpPr>
        <p:spPr>
          <a:xfrm>
            <a:off x="379404" y="-386673"/>
            <a:ext cx="1718356" cy="3170099"/>
          </a:xfrm>
          <a:prstGeom prst="rect">
            <a:avLst/>
          </a:prstGeom>
          <a:noFill/>
        </p:spPr>
        <p:txBody>
          <a:bodyPr wrap="square" rtlCol="0">
            <a:spAutoFit/>
          </a:bodyPr>
          <a:lstStyle/>
          <a:p>
            <a:r>
              <a:rPr lang="en-US" sz="20000" b="1" dirty="0">
                <a:solidFill>
                  <a:srgbClr val="00FCF0"/>
                </a:solidFill>
                <a:cs typeface="Arial" panose="020B0604020202020204" pitchFamily="34" charset="0"/>
              </a:rPr>
              <a:t>“</a:t>
            </a:r>
          </a:p>
        </p:txBody>
      </p:sp>
      <p:sp>
        <p:nvSpPr>
          <p:cNvPr id="21" name="TextBox 20">
            <a:extLst>
              <a:ext uri="{FF2B5EF4-FFF2-40B4-BE49-F238E27FC236}">
                <a16:creationId xmlns:a16="http://schemas.microsoft.com/office/drawing/2014/main" id="{AF1BC02E-B6EE-6D45-B217-C197DCE26291}"/>
              </a:ext>
            </a:extLst>
          </p:cNvPr>
          <p:cNvSpPr txBox="1"/>
          <p:nvPr/>
        </p:nvSpPr>
        <p:spPr>
          <a:xfrm rot="10800000">
            <a:off x="9250315" y="2714531"/>
            <a:ext cx="1718356" cy="3170099"/>
          </a:xfrm>
          <a:prstGeom prst="rect">
            <a:avLst/>
          </a:prstGeom>
          <a:noFill/>
        </p:spPr>
        <p:txBody>
          <a:bodyPr wrap="square" rtlCol="0">
            <a:spAutoFit/>
          </a:bodyPr>
          <a:lstStyle/>
          <a:p>
            <a:r>
              <a:rPr lang="en-US" sz="20000" b="1" dirty="0">
                <a:solidFill>
                  <a:srgbClr val="00FCF0"/>
                </a:solidFill>
                <a:cs typeface="Arial" panose="020B0604020202020204" pitchFamily="34" charset="0"/>
              </a:rPr>
              <a:t>“</a:t>
            </a:r>
          </a:p>
        </p:txBody>
      </p:sp>
      <p:pic>
        <p:nvPicPr>
          <p:cNvPr id="19" name="Graphic 18">
            <a:extLst>
              <a:ext uri="{FF2B5EF4-FFF2-40B4-BE49-F238E27FC236}">
                <a16:creationId xmlns:a16="http://schemas.microsoft.com/office/drawing/2014/main" id="{3CD25D11-C4DE-4057-982E-0BAD4493C1AD}"/>
              </a:ext>
            </a:extLst>
          </p:cNvPr>
          <p:cNvPicPr>
            <a:picLocks noChangeAspect="1"/>
          </p:cNvPicPr>
          <p:nvPr/>
        </p:nvPicPr>
        <p:blipFill>
          <a:blip r:embed="rId4">
            <a:extLst>
              <a:ext uri="{96DAC541-7B7A-43D3-8B79-37D633B846F1}">
                <asvg:svgBlip xmlns:asvg="http://schemas.microsoft.com/office/drawing/2016/SVG/main" r:embed="rId5"/>
              </a:ext>
              <a:ext uri="{837473B0-CC2E-450A-ABE3-18F120FF3D39}">
                <a1611:picAttrSrcUrl xmlns:a1611="http://schemas.microsoft.com/office/drawing/2016/11/main" r:id="rId6"/>
              </a:ext>
            </a:extLst>
          </a:blip>
          <a:stretch>
            <a:fillRect/>
          </a:stretch>
        </p:blipFill>
        <p:spPr>
          <a:xfrm>
            <a:off x="120614" y="3299460"/>
            <a:ext cx="2372360" cy="2372360"/>
          </a:xfrm>
          <a:prstGeom prst="rect">
            <a:avLst/>
          </a:prstGeom>
        </p:spPr>
      </p:pic>
    </p:spTree>
    <p:extLst>
      <p:ext uri="{BB962C8B-B14F-4D97-AF65-F5344CB8AC3E}">
        <p14:creationId xmlns:p14="http://schemas.microsoft.com/office/powerpoint/2010/main" val="3102989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5</a:t>
            </a:fld>
            <a:endParaRPr lang="en-US" sz="1600" dirty="0"/>
          </a:p>
        </p:txBody>
      </p:sp>
      <p:sp>
        <p:nvSpPr>
          <p:cNvPr id="5" name="Rectangular Callout 4">
            <a:extLst>
              <a:ext uri="{FF2B5EF4-FFF2-40B4-BE49-F238E27FC236}">
                <a16:creationId xmlns:a16="http://schemas.microsoft.com/office/drawing/2014/main" id="{BAF36AF8-6148-F644-822F-7D679DB05D16}"/>
              </a:ext>
            </a:extLst>
          </p:cNvPr>
          <p:cNvSpPr/>
          <p:nvPr/>
        </p:nvSpPr>
        <p:spPr>
          <a:xfrm rot="10647610">
            <a:off x="-472699" y="5538422"/>
            <a:ext cx="12991247" cy="1728159"/>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163035 w 4372766"/>
              <a:gd name="connsiteY6" fmla="*/ 2186721 h 2837531"/>
              <a:gd name="connsiteX7" fmla="*/ 1 w 4372766"/>
              <a:gd name="connsiteY7" fmla="*/ 1 h 2837531"/>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20213 w 4372766"/>
              <a:gd name="connsiteY6" fmla="*/ 2133294 h 2837531"/>
              <a:gd name="connsiteX7" fmla="*/ 1 w 4372766"/>
              <a:gd name="connsiteY7" fmla="*/ 1 h 2837531"/>
              <a:gd name="connsiteX0" fmla="*/ 1 w 17028357"/>
              <a:gd name="connsiteY0" fmla="*/ 1 h 2837531"/>
              <a:gd name="connsiteX1" fmla="*/ 4372766 w 17028357"/>
              <a:gd name="connsiteY1" fmla="*/ 189970 h 2837531"/>
              <a:gd name="connsiteX2" fmla="*/ 17028356 w 17028357"/>
              <a:gd name="connsiteY2" fmla="*/ 2576579 h 2837531"/>
              <a:gd name="connsiteX3" fmla="*/ 2498214 w 17028357"/>
              <a:gd name="connsiteY3" fmla="*/ 2169457 h 2837531"/>
              <a:gd name="connsiteX4" fmla="*/ 1828629 w 17028357"/>
              <a:gd name="connsiteY4" fmla="*/ 2837531 h 2837531"/>
              <a:gd name="connsiteX5" fmla="*/ 1697990 w 17028357"/>
              <a:gd name="connsiteY5" fmla="*/ 2186721 h 2837531"/>
              <a:gd name="connsiteX6" fmla="*/ 120213 w 17028357"/>
              <a:gd name="connsiteY6" fmla="*/ 2133294 h 2837531"/>
              <a:gd name="connsiteX7" fmla="*/ 1 w 17028357"/>
              <a:gd name="connsiteY7" fmla="*/ 1 h 2837531"/>
              <a:gd name="connsiteX0" fmla="*/ 1 w 17245521"/>
              <a:gd name="connsiteY0" fmla="*/ 1 h 2837531"/>
              <a:gd name="connsiteX1" fmla="*/ 17245521 w 17245521"/>
              <a:gd name="connsiteY1" fmla="*/ 889662 h 2837531"/>
              <a:gd name="connsiteX2" fmla="*/ 17028356 w 17245521"/>
              <a:gd name="connsiteY2" fmla="*/ 2576579 h 2837531"/>
              <a:gd name="connsiteX3" fmla="*/ 2498214 w 17245521"/>
              <a:gd name="connsiteY3" fmla="*/ 2169457 h 2837531"/>
              <a:gd name="connsiteX4" fmla="*/ 1828629 w 17245521"/>
              <a:gd name="connsiteY4" fmla="*/ 2837531 h 2837531"/>
              <a:gd name="connsiteX5" fmla="*/ 1697990 w 17245521"/>
              <a:gd name="connsiteY5" fmla="*/ 2186721 h 2837531"/>
              <a:gd name="connsiteX6" fmla="*/ 120213 w 17245521"/>
              <a:gd name="connsiteY6" fmla="*/ 2133294 h 2837531"/>
              <a:gd name="connsiteX7" fmla="*/ 1 w 17245521"/>
              <a:gd name="connsiteY7" fmla="*/ 1 h 2837531"/>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120212 w 17245520"/>
              <a:gd name="connsiteY6" fmla="*/ 2133293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2251 w 17245520"/>
              <a:gd name="connsiteY6" fmla="*/ 1274507 h 2837530"/>
              <a:gd name="connsiteX7" fmla="*/ 0 w 17245520"/>
              <a:gd name="connsiteY7" fmla="*/ 0 h 2837530"/>
              <a:gd name="connsiteX0" fmla="*/ 0 w 17245520"/>
              <a:gd name="connsiteY0" fmla="*/ 0 h 2576579"/>
              <a:gd name="connsiteX1" fmla="*/ 17245520 w 17245520"/>
              <a:gd name="connsiteY1" fmla="*/ 889661 h 2576579"/>
              <a:gd name="connsiteX2" fmla="*/ 17028355 w 17245520"/>
              <a:gd name="connsiteY2" fmla="*/ 2576578 h 2576579"/>
              <a:gd name="connsiteX3" fmla="*/ 1616459 w 17245520"/>
              <a:gd name="connsiteY3" fmla="*/ 1421877 h 2576579"/>
              <a:gd name="connsiteX4" fmla="*/ 1139716 w 17245520"/>
              <a:gd name="connsiteY4" fmla="*/ 2014267 h 2576579"/>
              <a:gd name="connsiteX5" fmla="*/ 1084026 w 17245520"/>
              <a:gd name="connsiteY5" fmla="*/ 1388516 h 2576579"/>
              <a:gd name="connsiteX6" fmla="*/ 2251 w 17245520"/>
              <a:gd name="connsiteY6" fmla="*/ 1274507 h 2576579"/>
              <a:gd name="connsiteX7" fmla="*/ 0 w 17245520"/>
              <a:gd name="connsiteY7" fmla="*/ 0 h 2576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245520" h="2576579">
                <a:moveTo>
                  <a:pt x="0" y="0"/>
                </a:moveTo>
                <a:lnTo>
                  <a:pt x="17245520" y="889661"/>
                </a:lnTo>
                <a:lnTo>
                  <a:pt x="17028355" y="2576578"/>
                </a:lnTo>
                <a:lnTo>
                  <a:pt x="1616459" y="1421877"/>
                </a:lnTo>
                <a:lnTo>
                  <a:pt x="1139716" y="2014267"/>
                </a:lnTo>
                <a:lnTo>
                  <a:pt x="1084026" y="1388516"/>
                </a:lnTo>
                <a:lnTo>
                  <a:pt x="2251" y="1274507"/>
                </a:lnTo>
                <a:cubicBezTo>
                  <a:pt x="1501" y="849671"/>
                  <a:pt x="750" y="424836"/>
                  <a:pt x="0" y="0"/>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TextBox 9">
            <a:extLst>
              <a:ext uri="{FF2B5EF4-FFF2-40B4-BE49-F238E27FC236}">
                <a16:creationId xmlns:a16="http://schemas.microsoft.com/office/drawing/2014/main" id="{CF04D8DD-D3A5-2442-88F0-12117DD0B1D1}"/>
              </a:ext>
            </a:extLst>
          </p:cNvPr>
          <p:cNvSpPr txBox="1"/>
          <p:nvPr/>
        </p:nvSpPr>
        <p:spPr>
          <a:xfrm>
            <a:off x="2842158" y="310126"/>
            <a:ext cx="6361532" cy="769441"/>
          </a:xfrm>
          <a:prstGeom prst="rect">
            <a:avLst/>
          </a:prstGeom>
          <a:noFill/>
        </p:spPr>
        <p:txBody>
          <a:bodyPr wrap="square" rtlCol="0">
            <a:spAutoFit/>
          </a:bodyPr>
          <a:lstStyle/>
          <a:p>
            <a:pPr algn="ctr"/>
            <a:r>
              <a:rPr lang="en-US" sz="4400" b="1" dirty="0">
                <a:solidFill>
                  <a:srgbClr val="FF0048"/>
                </a:solidFill>
                <a:cs typeface="Arial" panose="020B0604020202020204" pitchFamily="34" charset="0"/>
              </a:rPr>
              <a:t>5 Key Kindness Questions</a:t>
            </a:r>
          </a:p>
        </p:txBody>
      </p:sp>
      <p:pic>
        <p:nvPicPr>
          <p:cNvPr id="7" name="Picture 6">
            <a:extLst>
              <a:ext uri="{FF2B5EF4-FFF2-40B4-BE49-F238E27FC236}">
                <a16:creationId xmlns:a16="http://schemas.microsoft.com/office/drawing/2014/main" id="{7F35EFE7-7645-4B7E-B1B7-B4BE7709B5D6}"/>
              </a:ext>
            </a:extLst>
          </p:cNvPr>
          <p:cNvPicPr>
            <a:picLocks noChangeAspect="1"/>
          </p:cNvPicPr>
          <p:nvPr/>
        </p:nvPicPr>
        <p:blipFill>
          <a:blip r:embed="rId2"/>
          <a:stretch>
            <a:fillRect/>
          </a:stretch>
        </p:blipFill>
        <p:spPr>
          <a:xfrm>
            <a:off x="636378" y="1278179"/>
            <a:ext cx="10439939" cy="4452193"/>
          </a:xfrm>
          <a:prstGeom prst="rect">
            <a:avLst/>
          </a:prstGeom>
        </p:spPr>
      </p:pic>
    </p:spTree>
    <p:extLst>
      <p:ext uri="{BB962C8B-B14F-4D97-AF65-F5344CB8AC3E}">
        <p14:creationId xmlns:p14="http://schemas.microsoft.com/office/powerpoint/2010/main" val="3092100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6</a:t>
            </a:fld>
            <a:endParaRPr lang="en-US" sz="1600" dirty="0"/>
          </a:p>
        </p:txBody>
      </p:sp>
      <p:sp>
        <p:nvSpPr>
          <p:cNvPr id="5" name="Rectangular Callout 4">
            <a:extLst>
              <a:ext uri="{FF2B5EF4-FFF2-40B4-BE49-F238E27FC236}">
                <a16:creationId xmlns:a16="http://schemas.microsoft.com/office/drawing/2014/main" id="{BAF36AF8-6148-F644-822F-7D679DB05D16}"/>
              </a:ext>
            </a:extLst>
          </p:cNvPr>
          <p:cNvSpPr/>
          <p:nvPr/>
        </p:nvSpPr>
        <p:spPr>
          <a:xfrm rot="10647610">
            <a:off x="-472699" y="5538422"/>
            <a:ext cx="12991247" cy="1728159"/>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163035 w 4372766"/>
              <a:gd name="connsiteY6" fmla="*/ 2186721 h 2837531"/>
              <a:gd name="connsiteX7" fmla="*/ 1 w 4372766"/>
              <a:gd name="connsiteY7" fmla="*/ 1 h 2837531"/>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20213 w 4372766"/>
              <a:gd name="connsiteY6" fmla="*/ 2133294 h 2837531"/>
              <a:gd name="connsiteX7" fmla="*/ 1 w 4372766"/>
              <a:gd name="connsiteY7" fmla="*/ 1 h 2837531"/>
              <a:gd name="connsiteX0" fmla="*/ 1 w 17028357"/>
              <a:gd name="connsiteY0" fmla="*/ 1 h 2837531"/>
              <a:gd name="connsiteX1" fmla="*/ 4372766 w 17028357"/>
              <a:gd name="connsiteY1" fmla="*/ 189970 h 2837531"/>
              <a:gd name="connsiteX2" fmla="*/ 17028356 w 17028357"/>
              <a:gd name="connsiteY2" fmla="*/ 2576579 h 2837531"/>
              <a:gd name="connsiteX3" fmla="*/ 2498214 w 17028357"/>
              <a:gd name="connsiteY3" fmla="*/ 2169457 h 2837531"/>
              <a:gd name="connsiteX4" fmla="*/ 1828629 w 17028357"/>
              <a:gd name="connsiteY4" fmla="*/ 2837531 h 2837531"/>
              <a:gd name="connsiteX5" fmla="*/ 1697990 w 17028357"/>
              <a:gd name="connsiteY5" fmla="*/ 2186721 h 2837531"/>
              <a:gd name="connsiteX6" fmla="*/ 120213 w 17028357"/>
              <a:gd name="connsiteY6" fmla="*/ 2133294 h 2837531"/>
              <a:gd name="connsiteX7" fmla="*/ 1 w 17028357"/>
              <a:gd name="connsiteY7" fmla="*/ 1 h 2837531"/>
              <a:gd name="connsiteX0" fmla="*/ 1 w 17245521"/>
              <a:gd name="connsiteY0" fmla="*/ 1 h 2837531"/>
              <a:gd name="connsiteX1" fmla="*/ 17245521 w 17245521"/>
              <a:gd name="connsiteY1" fmla="*/ 889662 h 2837531"/>
              <a:gd name="connsiteX2" fmla="*/ 17028356 w 17245521"/>
              <a:gd name="connsiteY2" fmla="*/ 2576579 h 2837531"/>
              <a:gd name="connsiteX3" fmla="*/ 2498214 w 17245521"/>
              <a:gd name="connsiteY3" fmla="*/ 2169457 h 2837531"/>
              <a:gd name="connsiteX4" fmla="*/ 1828629 w 17245521"/>
              <a:gd name="connsiteY4" fmla="*/ 2837531 h 2837531"/>
              <a:gd name="connsiteX5" fmla="*/ 1697990 w 17245521"/>
              <a:gd name="connsiteY5" fmla="*/ 2186721 h 2837531"/>
              <a:gd name="connsiteX6" fmla="*/ 120213 w 17245521"/>
              <a:gd name="connsiteY6" fmla="*/ 2133294 h 2837531"/>
              <a:gd name="connsiteX7" fmla="*/ 1 w 17245521"/>
              <a:gd name="connsiteY7" fmla="*/ 1 h 2837531"/>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120212 w 17245520"/>
              <a:gd name="connsiteY6" fmla="*/ 2133293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2251 w 17245520"/>
              <a:gd name="connsiteY6" fmla="*/ 1274507 h 2837530"/>
              <a:gd name="connsiteX7" fmla="*/ 0 w 17245520"/>
              <a:gd name="connsiteY7" fmla="*/ 0 h 2837530"/>
              <a:gd name="connsiteX0" fmla="*/ 0 w 17245520"/>
              <a:gd name="connsiteY0" fmla="*/ 0 h 2576579"/>
              <a:gd name="connsiteX1" fmla="*/ 17245520 w 17245520"/>
              <a:gd name="connsiteY1" fmla="*/ 889661 h 2576579"/>
              <a:gd name="connsiteX2" fmla="*/ 17028355 w 17245520"/>
              <a:gd name="connsiteY2" fmla="*/ 2576578 h 2576579"/>
              <a:gd name="connsiteX3" fmla="*/ 1616459 w 17245520"/>
              <a:gd name="connsiteY3" fmla="*/ 1421877 h 2576579"/>
              <a:gd name="connsiteX4" fmla="*/ 1139716 w 17245520"/>
              <a:gd name="connsiteY4" fmla="*/ 2014267 h 2576579"/>
              <a:gd name="connsiteX5" fmla="*/ 1084026 w 17245520"/>
              <a:gd name="connsiteY5" fmla="*/ 1388516 h 2576579"/>
              <a:gd name="connsiteX6" fmla="*/ 2251 w 17245520"/>
              <a:gd name="connsiteY6" fmla="*/ 1274507 h 2576579"/>
              <a:gd name="connsiteX7" fmla="*/ 0 w 17245520"/>
              <a:gd name="connsiteY7" fmla="*/ 0 h 2576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245520" h="2576579">
                <a:moveTo>
                  <a:pt x="0" y="0"/>
                </a:moveTo>
                <a:lnTo>
                  <a:pt x="17245520" y="889661"/>
                </a:lnTo>
                <a:lnTo>
                  <a:pt x="17028355" y="2576578"/>
                </a:lnTo>
                <a:lnTo>
                  <a:pt x="1616459" y="1421877"/>
                </a:lnTo>
                <a:lnTo>
                  <a:pt x="1139716" y="2014267"/>
                </a:lnTo>
                <a:lnTo>
                  <a:pt x="1084026" y="1388516"/>
                </a:lnTo>
                <a:lnTo>
                  <a:pt x="2251" y="1274507"/>
                </a:lnTo>
                <a:cubicBezTo>
                  <a:pt x="1501" y="849671"/>
                  <a:pt x="750" y="424836"/>
                  <a:pt x="0" y="0"/>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 name="Rectangular Callout 4">
            <a:extLst>
              <a:ext uri="{FF2B5EF4-FFF2-40B4-BE49-F238E27FC236}">
                <a16:creationId xmlns:a16="http://schemas.microsoft.com/office/drawing/2014/main" id="{BFBD673F-0027-E548-9AB2-1A508F8187AE}"/>
              </a:ext>
            </a:extLst>
          </p:cNvPr>
          <p:cNvSpPr/>
          <p:nvPr/>
        </p:nvSpPr>
        <p:spPr>
          <a:xfrm flipH="1">
            <a:off x="1016793" y="1281529"/>
            <a:ext cx="10158409" cy="4433471"/>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379247 w 3300247"/>
              <a:gd name="connsiteY5" fmla="*/ 2069866 h 2393038"/>
              <a:gd name="connsiteX6" fmla="*/ 155693 w 3300247"/>
              <a:gd name="connsiteY6" fmla="*/ 2069866 h 2393038"/>
              <a:gd name="connsiteX7" fmla="*/ 0 w 3300247"/>
              <a:gd name="connsiteY7" fmla="*/ 0 h 2393038"/>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411739 w 3300247"/>
              <a:gd name="connsiteY5" fmla="*/ 2077578 h 2393038"/>
              <a:gd name="connsiteX6" fmla="*/ 155693 w 3300247"/>
              <a:gd name="connsiteY6" fmla="*/ 2069866 h 2393038"/>
              <a:gd name="connsiteX7" fmla="*/ 0 w 3300247"/>
              <a:gd name="connsiteY7" fmla="*/ 0 h 2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393038">
                <a:moveTo>
                  <a:pt x="0" y="0"/>
                </a:moveTo>
                <a:lnTo>
                  <a:pt x="3300247" y="117397"/>
                </a:lnTo>
                <a:lnTo>
                  <a:pt x="3172684" y="2034074"/>
                </a:lnTo>
                <a:lnTo>
                  <a:pt x="580138" y="2067980"/>
                </a:lnTo>
                <a:lnTo>
                  <a:pt x="542019" y="2393038"/>
                </a:lnTo>
                <a:lnTo>
                  <a:pt x="411739" y="2077578"/>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TextBox 9">
            <a:extLst>
              <a:ext uri="{FF2B5EF4-FFF2-40B4-BE49-F238E27FC236}">
                <a16:creationId xmlns:a16="http://schemas.microsoft.com/office/drawing/2014/main" id="{CF04D8DD-D3A5-2442-88F0-12117DD0B1D1}"/>
              </a:ext>
            </a:extLst>
          </p:cNvPr>
          <p:cNvSpPr txBox="1"/>
          <p:nvPr/>
        </p:nvSpPr>
        <p:spPr>
          <a:xfrm>
            <a:off x="-701397" y="436077"/>
            <a:ext cx="5186658" cy="923330"/>
          </a:xfrm>
          <a:prstGeom prst="rect">
            <a:avLst/>
          </a:prstGeom>
          <a:noFill/>
        </p:spPr>
        <p:txBody>
          <a:bodyPr wrap="square" rtlCol="0">
            <a:spAutoFit/>
          </a:bodyPr>
          <a:lstStyle/>
          <a:p>
            <a:pPr algn="ctr"/>
            <a:r>
              <a:rPr lang="en-US" sz="5400" b="1" dirty="0">
                <a:solidFill>
                  <a:srgbClr val="FF0048"/>
                </a:solidFill>
                <a:cs typeface="Arial" panose="020B0604020202020204" pitchFamily="34" charset="0"/>
              </a:rPr>
              <a:t>Situation</a:t>
            </a:r>
          </a:p>
        </p:txBody>
      </p:sp>
      <p:sp>
        <p:nvSpPr>
          <p:cNvPr id="19" name="TextBox 18">
            <a:extLst>
              <a:ext uri="{FF2B5EF4-FFF2-40B4-BE49-F238E27FC236}">
                <a16:creationId xmlns:a16="http://schemas.microsoft.com/office/drawing/2014/main" id="{E8E2494C-2249-7348-BFE4-7523E6F38021}"/>
              </a:ext>
            </a:extLst>
          </p:cNvPr>
          <p:cNvSpPr txBox="1"/>
          <p:nvPr/>
        </p:nvSpPr>
        <p:spPr>
          <a:xfrm>
            <a:off x="1774963" y="1778156"/>
            <a:ext cx="8495921" cy="3046988"/>
          </a:xfrm>
          <a:prstGeom prst="rect">
            <a:avLst/>
          </a:prstGeom>
          <a:noFill/>
        </p:spPr>
        <p:txBody>
          <a:bodyPr wrap="square" rtlCol="0">
            <a:spAutoFit/>
          </a:bodyPr>
          <a:lstStyle/>
          <a:p>
            <a:r>
              <a:rPr lang="en-GB" sz="4400" b="1" dirty="0"/>
              <a:t>You see Rayyan sending Mohammed unkind messages on Roblox </a:t>
            </a:r>
          </a:p>
          <a:p>
            <a:endParaRPr lang="en-US" sz="3200" dirty="0"/>
          </a:p>
          <a:p>
            <a:r>
              <a:rPr lang="en-GB" sz="2800" dirty="0"/>
              <a:t>What could you do to spread kindness and stop bullying? </a:t>
            </a:r>
            <a:endParaRPr lang="en-US" sz="2800" dirty="0"/>
          </a:p>
        </p:txBody>
      </p:sp>
      <p:grpSp>
        <p:nvGrpSpPr>
          <p:cNvPr id="21" name="Group 20">
            <a:extLst>
              <a:ext uri="{FF2B5EF4-FFF2-40B4-BE49-F238E27FC236}">
                <a16:creationId xmlns:a16="http://schemas.microsoft.com/office/drawing/2014/main" id="{FF4B74F5-D5AA-5E4D-9E13-D58C5553BECB}"/>
              </a:ext>
            </a:extLst>
          </p:cNvPr>
          <p:cNvGrpSpPr/>
          <p:nvPr/>
        </p:nvGrpSpPr>
        <p:grpSpPr>
          <a:xfrm rot="477960">
            <a:off x="3404668" y="560116"/>
            <a:ext cx="994099" cy="1317461"/>
            <a:chOff x="9991088" y="1389146"/>
            <a:chExt cx="833161" cy="1127502"/>
          </a:xfrm>
        </p:grpSpPr>
        <p:sp>
          <p:nvSpPr>
            <p:cNvPr id="22" name="Rectangular Callout 4">
              <a:extLst>
                <a:ext uri="{FF2B5EF4-FFF2-40B4-BE49-F238E27FC236}">
                  <a16:creationId xmlns:a16="http://schemas.microsoft.com/office/drawing/2014/main" id="{3300203A-3A59-1D4D-B6A4-3333639880CD}"/>
                </a:ext>
              </a:extLst>
            </p:cNvPr>
            <p:cNvSpPr/>
            <p:nvPr/>
          </p:nvSpPr>
          <p:spPr>
            <a:xfrm rot="21391109" flipH="1">
              <a:off x="9991088" y="1389146"/>
              <a:ext cx="833161" cy="1127502"/>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303038"/>
                <a:gd name="connsiteY0" fmla="*/ 0 h 2750198"/>
                <a:gd name="connsiteX1" fmla="*/ 2821543 w 3303038"/>
                <a:gd name="connsiteY1" fmla="*/ 95576 h 2750198"/>
                <a:gd name="connsiteX2" fmla="*/ 3303038 w 3303038"/>
                <a:gd name="connsiteY2" fmla="*/ 2034074 h 2750198"/>
                <a:gd name="connsiteX3" fmla="*/ 1577775 w 3303038"/>
                <a:gd name="connsiteY3" fmla="*/ 2082124 h 2750198"/>
                <a:gd name="connsiteX4" fmla="*/ 908190 w 3303038"/>
                <a:gd name="connsiteY4" fmla="*/ 2750198 h 2750198"/>
                <a:gd name="connsiteX5" fmla="*/ 777551 w 3303038"/>
                <a:gd name="connsiteY5" fmla="*/ 2099388 h 2750198"/>
                <a:gd name="connsiteX6" fmla="*/ 242596 w 3303038"/>
                <a:gd name="connsiteY6" fmla="*/ 2099388 h 2750198"/>
                <a:gd name="connsiteX7" fmla="*/ 0 w 3303038"/>
                <a:gd name="connsiteY7" fmla="*/ 0 h 2750198"/>
                <a:gd name="connsiteX0" fmla="*/ 0 w 2821542"/>
                <a:gd name="connsiteY0" fmla="*/ 0 h 2750198"/>
                <a:gd name="connsiteX1" fmla="*/ 2821543 w 2821542"/>
                <a:gd name="connsiteY1" fmla="*/ 95576 h 2750198"/>
                <a:gd name="connsiteX2" fmla="*/ 2678129 w 2821542"/>
                <a:gd name="connsiteY2" fmla="*/ 2094550 h 2750198"/>
                <a:gd name="connsiteX3" fmla="*/ 1577775 w 2821542"/>
                <a:gd name="connsiteY3" fmla="*/ 2082124 h 2750198"/>
                <a:gd name="connsiteX4" fmla="*/ 908190 w 2821542"/>
                <a:gd name="connsiteY4" fmla="*/ 2750198 h 2750198"/>
                <a:gd name="connsiteX5" fmla="*/ 777551 w 2821542"/>
                <a:gd name="connsiteY5" fmla="*/ 2099388 h 2750198"/>
                <a:gd name="connsiteX6" fmla="*/ 242596 w 2821542"/>
                <a:gd name="connsiteY6" fmla="*/ 2099388 h 2750198"/>
                <a:gd name="connsiteX7" fmla="*/ 0 w 2821542"/>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1542" h="2750198">
                  <a:moveTo>
                    <a:pt x="0" y="0"/>
                  </a:moveTo>
                  <a:lnTo>
                    <a:pt x="2821543" y="95576"/>
                  </a:lnTo>
                  <a:lnTo>
                    <a:pt x="2678129" y="2094550"/>
                  </a:lnTo>
                  <a:lnTo>
                    <a:pt x="1577775" y="2082124"/>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3" name="TextBox 22">
              <a:extLst>
                <a:ext uri="{FF2B5EF4-FFF2-40B4-BE49-F238E27FC236}">
                  <a16:creationId xmlns:a16="http://schemas.microsoft.com/office/drawing/2014/main" id="{9F1A2B7C-0142-CE44-9D27-B02BDF2FFFE3}"/>
                </a:ext>
              </a:extLst>
            </p:cNvPr>
            <p:cNvSpPr txBox="1"/>
            <p:nvPr/>
          </p:nvSpPr>
          <p:spPr>
            <a:xfrm>
              <a:off x="10041243" y="1406454"/>
              <a:ext cx="712134" cy="923330"/>
            </a:xfrm>
            <a:prstGeom prst="rect">
              <a:avLst/>
            </a:prstGeom>
            <a:noFill/>
          </p:spPr>
          <p:txBody>
            <a:bodyPr wrap="square" rtlCol="0">
              <a:spAutoFit/>
            </a:bodyPr>
            <a:lstStyle/>
            <a:p>
              <a:pPr algn="ctr"/>
              <a:r>
                <a:rPr lang="en-US" sz="5400" b="1" dirty="0">
                  <a:cs typeface="Arial" panose="020B0604020202020204" pitchFamily="34" charset="0"/>
                </a:rPr>
                <a:t>1</a:t>
              </a:r>
              <a:endParaRPr lang="en-US" sz="5400" b="1" dirty="0">
                <a:solidFill>
                  <a:srgbClr val="FF0048"/>
                </a:solidFill>
                <a:cs typeface="Arial" panose="020B0604020202020204" pitchFamily="34" charset="0"/>
              </a:endParaRPr>
            </a:p>
          </p:txBody>
        </p:sp>
      </p:grpSp>
      <p:sp>
        <p:nvSpPr>
          <p:cNvPr id="12" name="Rectangular Callout 4">
            <a:extLst>
              <a:ext uri="{FF2B5EF4-FFF2-40B4-BE49-F238E27FC236}">
                <a16:creationId xmlns:a16="http://schemas.microsoft.com/office/drawing/2014/main" id="{4F531C93-4537-354B-A5EB-02183378878E}"/>
              </a:ext>
            </a:extLst>
          </p:cNvPr>
          <p:cNvSpPr/>
          <p:nvPr/>
        </p:nvSpPr>
        <p:spPr>
          <a:xfrm rot="1159840">
            <a:off x="10547838" y="-1066124"/>
            <a:ext cx="4005239" cy="2461814"/>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379247 w 3300247"/>
              <a:gd name="connsiteY5" fmla="*/ 2069866 h 2393038"/>
              <a:gd name="connsiteX6" fmla="*/ 155693 w 3300247"/>
              <a:gd name="connsiteY6" fmla="*/ 2069866 h 2393038"/>
              <a:gd name="connsiteX7" fmla="*/ 0 w 3300247"/>
              <a:gd name="connsiteY7" fmla="*/ 0 h 2393038"/>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411739 w 3300247"/>
              <a:gd name="connsiteY5" fmla="*/ 2077578 h 2393038"/>
              <a:gd name="connsiteX6" fmla="*/ 155693 w 3300247"/>
              <a:gd name="connsiteY6" fmla="*/ 2069866 h 2393038"/>
              <a:gd name="connsiteX7" fmla="*/ 0 w 3300247"/>
              <a:gd name="connsiteY7" fmla="*/ 0 h 2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393038">
                <a:moveTo>
                  <a:pt x="0" y="0"/>
                </a:moveTo>
                <a:lnTo>
                  <a:pt x="3300247" y="117397"/>
                </a:lnTo>
                <a:lnTo>
                  <a:pt x="3172684" y="2034074"/>
                </a:lnTo>
                <a:lnTo>
                  <a:pt x="580138" y="2067980"/>
                </a:lnTo>
                <a:lnTo>
                  <a:pt x="542019" y="2393038"/>
                </a:lnTo>
                <a:lnTo>
                  <a:pt x="411739" y="2077578"/>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3083834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7</a:t>
            </a:fld>
            <a:endParaRPr lang="en-US" sz="1600" dirty="0"/>
          </a:p>
        </p:txBody>
      </p:sp>
      <p:sp>
        <p:nvSpPr>
          <p:cNvPr id="5" name="Rectangular Callout 4">
            <a:extLst>
              <a:ext uri="{FF2B5EF4-FFF2-40B4-BE49-F238E27FC236}">
                <a16:creationId xmlns:a16="http://schemas.microsoft.com/office/drawing/2014/main" id="{BAF36AF8-6148-F644-822F-7D679DB05D16}"/>
              </a:ext>
            </a:extLst>
          </p:cNvPr>
          <p:cNvSpPr/>
          <p:nvPr/>
        </p:nvSpPr>
        <p:spPr>
          <a:xfrm rot="10647610">
            <a:off x="-472699" y="5538422"/>
            <a:ext cx="12991247" cy="1728159"/>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163035 w 4372766"/>
              <a:gd name="connsiteY6" fmla="*/ 2186721 h 2837531"/>
              <a:gd name="connsiteX7" fmla="*/ 1 w 4372766"/>
              <a:gd name="connsiteY7" fmla="*/ 1 h 2837531"/>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20213 w 4372766"/>
              <a:gd name="connsiteY6" fmla="*/ 2133294 h 2837531"/>
              <a:gd name="connsiteX7" fmla="*/ 1 w 4372766"/>
              <a:gd name="connsiteY7" fmla="*/ 1 h 2837531"/>
              <a:gd name="connsiteX0" fmla="*/ 1 w 17028357"/>
              <a:gd name="connsiteY0" fmla="*/ 1 h 2837531"/>
              <a:gd name="connsiteX1" fmla="*/ 4372766 w 17028357"/>
              <a:gd name="connsiteY1" fmla="*/ 189970 h 2837531"/>
              <a:gd name="connsiteX2" fmla="*/ 17028356 w 17028357"/>
              <a:gd name="connsiteY2" fmla="*/ 2576579 h 2837531"/>
              <a:gd name="connsiteX3" fmla="*/ 2498214 w 17028357"/>
              <a:gd name="connsiteY3" fmla="*/ 2169457 h 2837531"/>
              <a:gd name="connsiteX4" fmla="*/ 1828629 w 17028357"/>
              <a:gd name="connsiteY4" fmla="*/ 2837531 h 2837531"/>
              <a:gd name="connsiteX5" fmla="*/ 1697990 w 17028357"/>
              <a:gd name="connsiteY5" fmla="*/ 2186721 h 2837531"/>
              <a:gd name="connsiteX6" fmla="*/ 120213 w 17028357"/>
              <a:gd name="connsiteY6" fmla="*/ 2133294 h 2837531"/>
              <a:gd name="connsiteX7" fmla="*/ 1 w 17028357"/>
              <a:gd name="connsiteY7" fmla="*/ 1 h 2837531"/>
              <a:gd name="connsiteX0" fmla="*/ 1 w 17245521"/>
              <a:gd name="connsiteY0" fmla="*/ 1 h 2837531"/>
              <a:gd name="connsiteX1" fmla="*/ 17245521 w 17245521"/>
              <a:gd name="connsiteY1" fmla="*/ 889662 h 2837531"/>
              <a:gd name="connsiteX2" fmla="*/ 17028356 w 17245521"/>
              <a:gd name="connsiteY2" fmla="*/ 2576579 h 2837531"/>
              <a:gd name="connsiteX3" fmla="*/ 2498214 w 17245521"/>
              <a:gd name="connsiteY3" fmla="*/ 2169457 h 2837531"/>
              <a:gd name="connsiteX4" fmla="*/ 1828629 w 17245521"/>
              <a:gd name="connsiteY4" fmla="*/ 2837531 h 2837531"/>
              <a:gd name="connsiteX5" fmla="*/ 1697990 w 17245521"/>
              <a:gd name="connsiteY5" fmla="*/ 2186721 h 2837531"/>
              <a:gd name="connsiteX6" fmla="*/ 120213 w 17245521"/>
              <a:gd name="connsiteY6" fmla="*/ 2133294 h 2837531"/>
              <a:gd name="connsiteX7" fmla="*/ 1 w 17245521"/>
              <a:gd name="connsiteY7" fmla="*/ 1 h 2837531"/>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120212 w 17245520"/>
              <a:gd name="connsiteY6" fmla="*/ 2133293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2251 w 17245520"/>
              <a:gd name="connsiteY6" fmla="*/ 1274507 h 2837530"/>
              <a:gd name="connsiteX7" fmla="*/ 0 w 17245520"/>
              <a:gd name="connsiteY7" fmla="*/ 0 h 2837530"/>
              <a:gd name="connsiteX0" fmla="*/ 0 w 17245520"/>
              <a:gd name="connsiteY0" fmla="*/ 0 h 2576579"/>
              <a:gd name="connsiteX1" fmla="*/ 17245520 w 17245520"/>
              <a:gd name="connsiteY1" fmla="*/ 889661 h 2576579"/>
              <a:gd name="connsiteX2" fmla="*/ 17028355 w 17245520"/>
              <a:gd name="connsiteY2" fmla="*/ 2576578 h 2576579"/>
              <a:gd name="connsiteX3" fmla="*/ 1616459 w 17245520"/>
              <a:gd name="connsiteY3" fmla="*/ 1421877 h 2576579"/>
              <a:gd name="connsiteX4" fmla="*/ 1139716 w 17245520"/>
              <a:gd name="connsiteY4" fmla="*/ 2014267 h 2576579"/>
              <a:gd name="connsiteX5" fmla="*/ 1084026 w 17245520"/>
              <a:gd name="connsiteY5" fmla="*/ 1388516 h 2576579"/>
              <a:gd name="connsiteX6" fmla="*/ 2251 w 17245520"/>
              <a:gd name="connsiteY6" fmla="*/ 1274507 h 2576579"/>
              <a:gd name="connsiteX7" fmla="*/ 0 w 17245520"/>
              <a:gd name="connsiteY7" fmla="*/ 0 h 2576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245520" h="2576579">
                <a:moveTo>
                  <a:pt x="0" y="0"/>
                </a:moveTo>
                <a:lnTo>
                  <a:pt x="17245520" y="889661"/>
                </a:lnTo>
                <a:lnTo>
                  <a:pt x="17028355" y="2576578"/>
                </a:lnTo>
                <a:lnTo>
                  <a:pt x="1616459" y="1421877"/>
                </a:lnTo>
                <a:lnTo>
                  <a:pt x="1139716" y="2014267"/>
                </a:lnTo>
                <a:lnTo>
                  <a:pt x="1084026" y="1388516"/>
                </a:lnTo>
                <a:lnTo>
                  <a:pt x="2251" y="1274507"/>
                </a:lnTo>
                <a:cubicBezTo>
                  <a:pt x="1501" y="849671"/>
                  <a:pt x="750" y="424836"/>
                  <a:pt x="0" y="0"/>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 name="Rectangular Callout 4">
            <a:extLst>
              <a:ext uri="{FF2B5EF4-FFF2-40B4-BE49-F238E27FC236}">
                <a16:creationId xmlns:a16="http://schemas.microsoft.com/office/drawing/2014/main" id="{BFBD673F-0027-E548-9AB2-1A508F8187AE}"/>
              </a:ext>
            </a:extLst>
          </p:cNvPr>
          <p:cNvSpPr/>
          <p:nvPr/>
        </p:nvSpPr>
        <p:spPr>
          <a:xfrm flipH="1">
            <a:off x="1016793" y="1281529"/>
            <a:ext cx="10158409" cy="4433471"/>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379247 w 3300247"/>
              <a:gd name="connsiteY5" fmla="*/ 2069866 h 2393038"/>
              <a:gd name="connsiteX6" fmla="*/ 155693 w 3300247"/>
              <a:gd name="connsiteY6" fmla="*/ 2069866 h 2393038"/>
              <a:gd name="connsiteX7" fmla="*/ 0 w 3300247"/>
              <a:gd name="connsiteY7" fmla="*/ 0 h 2393038"/>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411739 w 3300247"/>
              <a:gd name="connsiteY5" fmla="*/ 2077578 h 2393038"/>
              <a:gd name="connsiteX6" fmla="*/ 155693 w 3300247"/>
              <a:gd name="connsiteY6" fmla="*/ 2069866 h 2393038"/>
              <a:gd name="connsiteX7" fmla="*/ 0 w 3300247"/>
              <a:gd name="connsiteY7" fmla="*/ 0 h 2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393038">
                <a:moveTo>
                  <a:pt x="0" y="0"/>
                </a:moveTo>
                <a:lnTo>
                  <a:pt x="3300247" y="117397"/>
                </a:lnTo>
                <a:lnTo>
                  <a:pt x="3172684" y="2034074"/>
                </a:lnTo>
                <a:lnTo>
                  <a:pt x="580138" y="2067980"/>
                </a:lnTo>
                <a:lnTo>
                  <a:pt x="542019" y="2393038"/>
                </a:lnTo>
                <a:lnTo>
                  <a:pt x="411739" y="2077578"/>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TextBox 9">
            <a:extLst>
              <a:ext uri="{FF2B5EF4-FFF2-40B4-BE49-F238E27FC236}">
                <a16:creationId xmlns:a16="http://schemas.microsoft.com/office/drawing/2014/main" id="{CF04D8DD-D3A5-2442-88F0-12117DD0B1D1}"/>
              </a:ext>
            </a:extLst>
          </p:cNvPr>
          <p:cNvSpPr txBox="1"/>
          <p:nvPr/>
        </p:nvSpPr>
        <p:spPr>
          <a:xfrm>
            <a:off x="-701397" y="436077"/>
            <a:ext cx="5186658" cy="923330"/>
          </a:xfrm>
          <a:prstGeom prst="rect">
            <a:avLst/>
          </a:prstGeom>
          <a:noFill/>
        </p:spPr>
        <p:txBody>
          <a:bodyPr wrap="square" rtlCol="0">
            <a:spAutoFit/>
          </a:bodyPr>
          <a:lstStyle/>
          <a:p>
            <a:pPr algn="ctr"/>
            <a:r>
              <a:rPr lang="en-US" sz="5400" b="1" dirty="0">
                <a:solidFill>
                  <a:srgbClr val="FF0048"/>
                </a:solidFill>
                <a:cs typeface="Arial" panose="020B0604020202020204" pitchFamily="34" charset="0"/>
              </a:rPr>
              <a:t>Situation</a:t>
            </a:r>
          </a:p>
        </p:txBody>
      </p:sp>
      <p:sp>
        <p:nvSpPr>
          <p:cNvPr id="19" name="TextBox 18">
            <a:extLst>
              <a:ext uri="{FF2B5EF4-FFF2-40B4-BE49-F238E27FC236}">
                <a16:creationId xmlns:a16="http://schemas.microsoft.com/office/drawing/2014/main" id="{E8E2494C-2249-7348-BFE4-7523E6F38021}"/>
              </a:ext>
            </a:extLst>
          </p:cNvPr>
          <p:cNvSpPr txBox="1"/>
          <p:nvPr/>
        </p:nvSpPr>
        <p:spPr>
          <a:xfrm>
            <a:off x="1375191" y="1714788"/>
            <a:ext cx="9883357" cy="2616101"/>
          </a:xfrm>
          <a:prstGeom prst="rect">
            <a:avLst/>
          </a:prstGeom>
          <a:noFill/>
        </p:spPr>
        <p:txBody>
          <a:bodyPr wrap="square" rtlCol="0">
            <a:spAutoFit/>
          </a:bodyPr>
          <a:lstStyle/>
          <a:p>
            <a:r>
              <a:rPr lang="en-GB" sz="4400" b="1" dirty="0"/>
              <a:t>Maitha is looking sad after Maryam called her names for forgetting to dress up for National Day celebrations?</a:t>
            </a:r>
            <a:endParaRPr lang="en-US" sz="3200" dirty="0"/>
          </a:p>
          <a:p>
            <a:r>
              <a:rPr lang="en-GB" sz="3200" dirty="0"/>
              <a:t>What could you do to spread kindness and stop bullying? </a:t>
            </a:r>
            <a:endParaRPr lang="en-US" sz="3200" dirty="0"/>
          </a:p>
        </p:txBody>
      </p:sp>
      <p:grpSp>
        <p:nvGrpSpPr>
          <p:cNvPr id="21" name="Group 20">
            <a:extLst>
              <a:ext uri="{FF2B5EF4-FFF2-40B4-BE49-F238E27FC236}">
                <a16:creationId xmlns:a16="http://schemas.microsoft.com/office/drawing/2014/main" id="{FF4B74F5-D5AA-5E4D-9E13-D58C5553BECB}"/>
              </a:ext>
            </a:extLst>
          </p:cNvPr>
          <p:cNvGrpSpPr/>
          <p:nvPr/>
        </p:nvGrpSpPr>
        <p:grpSpPr>
          <a:xfrm rot="477960">
            <a:off x="3404668" y="560116"/>
            <a:ext cx="994099" cy="1317461"/>
            <a:chOff x="9991088" y="1389146"/>
            <a:chExt cx="833161" cy="1127502"/>
          </a:xfrm>
        </p:grpSpPr>
        <p:sp>
          <p:nvSpPr>
            <p:cNvPr id="22" name="Rectangular Callout 4">
              <a:extLst>
                <a:ext uri="{FF2B5EF4-FFF2-40B4-BE49-F238E27FC236}">
                  <a16:creationId xmlns:a16="http://schemas.microsoft.com/office/drawing/2014/main" id="{3300203A-3A59-1D4D-B6A4-3333639880CD}"/>
                </a:ext>
              </a:extLst>
            </p:cNvPr>
            <p:cNvSpPr/>
            <p:nvPr/>
          </p:nvSpPr>
          <p:spPr>
            <a:xfrm rot="21391109" flipH="1">
              <a:off x="9991088" y="1389146"/>
              <a:ext cx="833161" cy="1127502"/>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303038"/>
                <a:gd name="connsiteY0" fmla="*/ 0 h 2750198"/>
                <a:gd name="connsiteX1" fmla="*/ 2821543 w 3303038"/>
                <a:gd name="connsiteY1" fmla="*/ 95576 h 2750198"/>
                <a:gd name="connsiteX2" fmla="*/ 3303038 w 3303038"/>
                <a:gd name="connsiteY2" fmla="*/ 2034074 h 2750198"/>
                <a:gd name="connsiteX3" fmla="*/ 1577775 w 3303038"/>
                <a:gd name="connsiteY3" fmla="*/ 2082124 h 2750198"/>
                <a:gd name="connsiteX4" fmla="*/ 908190 w 3303038"/>
                <a:gd name="connsiteY4" fmla="*/ 2750198 h 2750198"/>
                <a:gd name="connsiteX5" fmla="*/ 777551 w 3303038"/>
                <a:gd name="connsiteY5" fmla="*/ 2099388 h 2750198"/>
                <a:gd name="connsiteX6" fmla="*/ 242596 w 3303038"/>
                <a:gd name="connsiteY6" fmla="*/ 2099388 h 2750198"/>
                <a:gd name="connsiteX7" fmla="*/ 0 w 3303038"/>
                <a:gd name="connsiteY7" fmla="*/ 0 h 2750198"/>
                <a:gd name="connsiteX0" fmla="*/ 0 w 2821542"/>
                <a:gd name="connsiteY0" fmla="*/ 0 h 2750198"/>
                <a:gd name="connsiteX1" fmla="*/ 2821543 w 2821542"/>
                <a:gd name="connsiteY1" fmla="*/ 95576 h 2750198"/>
                <a:gd name="connsiteX2" fmla="*/ 2678129 w 2821542"/>
                <a:gd name="connsiteY2" fmla="*/ 2094550 h 2750198"/>
                <a:gd name="connsiteX3" fmla="*/ 1577775 w 2821542"/>
                <a:gd name="connsiteY3" fmla="*/ 2082124 h 2750198"/>
                <a:gd name="connsiteX4" fmla="*/ 908190 w 2821542"/>
                <a:gd name="connsiteY4" fmla="*/ 2750198 h 2750198"/>
                <a:gd name="connsiteX5" fmla="*/ 777551 w 2821542"/>
                <a:gd name="connsiteY5" fmla="*/ 2099388 h 2750198"/>
                <a:gd name="connsiteX6" fmla="*/ 242596 w 2821542"/>
                <a:gd name="connsiteY6" fmla="*/ 2099388 h 2750198"/>
                <a:gd name="connsiteX7" fmla="*/ 0 w 2821542"/>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1542" h="2750198">
                  <a:moveTo>
                    <a:pt x="0" y="0"/>
                  </a:moveTo>
                  <a:lnTo>
                    <a:pt x="2821543" y="95576"/>
                  </a:lnTo>
                  <a:lnTo>
                    <a:pt x="2678129" y="2094550"/>
                  </a:lnTo>
                  <a:lnTo>
                    <a:pt x="1577775" y="2082124"/>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3" name="TextBox 22">
              <a:extLst>
                <a:ext uri="{FF2B5EF4-FFF2-40B4-BE49-F238E27FC236}">
                  <a16:creationId xmlns:a16="http://schemas.microsoft.com/office/drawing/2014/main" id="{9F1A2B7C-0142-CE44-9D27-B02BDF2FFFE3}"/>
                </a:ext>
              </a:extLst>
            </p:cNvPr>
            <p:cNvSpPr txBox="1"/>
            <p:nvPr/>
          </p:nvSpPr>
          <p:spPr>
            <a:xfrm>
              <a:off x="10041243" y="1473019"/>
              <a:ext cx="712134" cy="790199"/>
            </a:xfrm>
            <a:prstGeom prst="rect">
              <a:avLst/>
            </a:prstGeom>
            <a:noFill/>
          </p:spPr>
          <p:txBody>
            <a:bodyPr wrap="square" rtlCol="0">
              <a:spAutoFit/>
            </a:bodyPr>
            <a:lstStyle/>
            <a:p>
              <a:pPr algn="ctr"/>
              <a:r>
                <a:rPr lang="en-US" sz="5400" b="1" dirty="0">
                  <a:cs typeface="Arial" panose="020B0604020202020204" pitchFamily="34" charset="0"/>
                </a:rPr>
                <a:t>2</a:t>
              </a:r>
              <a:endParaRPr lang="en-US" sz="5400" b="1" dirty="0">
                <a:solidFill>
                  <a:srgbClr val="FF0048"/>
                </a:solidFill>
                <a:cs typeface="Arial" panose="020B0604020202020204" pitchFamily="34" charset="0"/>
              </a:endParaRPr>
            </a:p>
          </p:txBody>
        </p:sp>
      </p:grpSp>
      <p:sp>
        <p:nvSpPr>
          <p:cNvPr id="12" name="Rectangular Callout 4">
            <a:extLst>
              <a:ext uri="{FF2B5EF4-FFF2-40B4-BE49-F238E27FC236}">
                <a16:creationId xmlns:a16="http://schemas.microsoft.com/office/drawing/2014/main" id="{4F531C93-4537-354B-A5EB-02183378878E}"/>
              </a:ext>
            </a:extLst>
          </p:cNvPr>
          <p:cNvSpPr/>
          <p:nvPr/>
        </p:nvSpPr>
        <p:spPr>
          <a:xfrm rot="1159840">
            <a:off x="10547838" y="-1066124"/>
            <a:ext cx="4005239" cy="2461814"/>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379247 w 3300247"/>
              <a:gd name="connsiteY5" fmla="*/ 2069866 h 2393038"/>
              <a:gd name="connsiteX6" fmla="*/ 155693 w 3300247"/>
              <a:gd name="connsiteY6" fmla="*/ 2069866 h 2393038"/>
              <a:gd name="connsiteX7" fmla="*/ 0 w 3300247"/>
              <a:gd name="connsiteY7" fmla="*/ 0 h 2393038"/>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411739 w 3300247"/>
              <a:gd name="connsiteY5" fmla="*/ 2077578 h 2393038"/>
              <a:gd name="connsiteX6" fmla="*/ 155693 w 3300247"/>
              <a:gd name="connsiteY6" fmla="*/ 2069866 h 2393038"/>
              <a:gd name="connsiteX7" fmla="*/ 0 w 3300247"/>
              <a:gd name="connsiteY7" fmla="*/ 0 h 2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393038">
                <a:moveTo>
                  <a:pt x="0" y="0"/>
                </a:moveTo>
                <a:lnTo>
                  <a:pt x="3300247" y="117397"/>
                </a:lnTo>
                <a:lnTo>
                  <a:pt x="3172684" y="2034074"/>
                </a:lnTo>
                <a:lnTo>
                  <a:pt x="580138" y="2067980"/>
                </a:lnTo>
                <a:lnTo>
                  <a:pt x="542019" y="2393038"/>
                </a:lnTo>
                <a:lnTo>
                  <a:pt x="411739" y="2077578"/>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2949347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8</a:t>
            </a:fld>
            <a:endParaRPr lang="en-US" sz="1600" dirty="0"/>
          </a:p>
        </p:txBody>
      </p:sp>
      <p:sp>
        <p:nvSpPr>
          <p:cNvPr id="5" name="Rectangular Callout 4">
            <a:extLst>
              <a:ext uri="{FF2B5EF4-FFF2-40B4-BE49-F238E27FC236}">
                <a16:creationId xmlns:a16="http://schemas.microsoft.com/office/drawing/2014/main" id="{BAF36AF8-6148-F644-822F-7D679DB05D16}"/>
              </a:ext>
            </a:extLst>
          </p:cNvPr>
          <p:cNvSpPr/>
          <p:nvPr/>
        </p:nvSpPr>
        <p:spPr>
          <a:xfrm rot="10647610">
            <a:off x="-472699" y="5538422"/>
            <a:ext cx="12991247" cy="1728159"/>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163035 w 4372766"/>
              <a:gd name="connsiteY6" fmla="*/ 2186721 h 2837531"/>
              <a:gd name="connsiteX7" fmla="*/ 1 w 4372766"/>
              <a:gd name="connsiteY7" fmla="*/ 1 h 2837531"/>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20213 w 4372766"/>
              <a:gd name="connsiteY6" fmla="*/ 2133294 h 2837531"/>
              <a:gd name="connsiteX7" fmla="*/ 1 w 4372766"/>
              <a:gd name="connsiteY7" fmla="*/ 1 h 2837531"/>
              <a:gd name="connsiteX0" fmla="*/ 1 w 17028357"/>
              <a:gd name="connsiteY0" fmla="*/ 1 h 2837531"/>
              <a:gd name="connsiteX1" fmla="*/ 4372766 w 17028357"/>
              <a:gd name="connsiteY1" fmla="*/ 189970 h 2837531"/>
              <a:gd name="connsiteX2" fmla="*/ 17028356 w 17028357"/>
              <a:gd name="connsiteY2" fmla="*/ 2576579 h 2837531"/>
              <a:gd name="connsiteX3" fmla="*/ 2498214 w 17028357"/>
              <a:gd name="connsiteY3" fmla="*/ 2169457 h 2837531"/>
              <a:gd name="connsiteX4" fmla="*/ 1828629 w 17028357"/>
              <a:gd name="connsiteY4" fmla="*/ 2837531 h 2837531"/>
              <a:gd name="connsiteX5" fmla="*/ 1697990 w 17028357"/>
              <a:gd name="connsiteY5" fmla="*/ 2186721 h 2837531"/>
              <a:gd name="connsiteX6" fmla="*/ 120213 w 17028357"/>
              <a:gd name="connsiteY6" fmla="*/ 2133294 h 2837531"/>
              <a:gd name="connsiteX7" fmla="*/ 1 w 17028357"/>
              <a:gd name="connsiteY7" fmla="*/ 1 h 2837531"/>
              <a:gd name="connsiteX0" fmla="*/ 1 w 17245521"/>
              <a:gd name="connsiteY0" fmla="*/ 1 h 2837531"/>
              <a:gd name="connsiteX1" fmla="*/ 17245521 w 17245521"/>
              <a:gd name="connsiteY1" fmla="*/ 889662 h 2837531"/>
              <a:gd name="connsiteX2" fmla="*/ 17028356 w 17245521"/>
              <a:gd name="connsiteY2" fmla="*/ 2576579 h 2837531"/>
              <a:gd name="connsiteX3" fmla="*/ 2498214 w 17245521"/>
              <a:gd name="connsiteY3" fmla="*/ 2169457 h 2837531"/>
              <a:gd name="connsiteX4" fmla="*/ 1828629 w 17245521"/>
              <a:gd name="connsiteY4" fmla="*/ 2837531 h 2837531"/>
              <a:gd name="connsiteX5" fmla="*/ 1697990 w 17245521"/>
              <a:gd name="connsiteY5" fmla="*/ 2186721 h 2837531"/>
              <a:gd name="connsiteX6" fmla="*/ 120213 w 17245521"/>
              <a:gd name="connsiteY6" fmla="*/ 2133294 h 2837531"/>
              <a:gd name="connsiteX7" fmla="*/ 1 w 17245521"/>
              <a:gd name="connsiteY7" fmla="*/ 1 h 2837531"/>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120212 w 17245520"/>
              <a:gd name="connsiteY6" fmla="*/ 2133293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2251 w 17245520"/>
              <a:gd name="connsiteY6" fmla="*/ 1274507 h 2837530"/>
              <a:gd name="connsiteX7" fmla="*/ 0 w 17245520"/>
              <a:gd name="connsiteY7" fmla="*/ 0 h 2837530"/>
              <a:gd name="connsiteX0" fmla="*/ 0 w 17245520"/>
              <a:gd name="connsiteY0" fmla="*/ 0 h 2576579"/>
              <a:gd name="connsiteX1" fmla="*/ 17245520 w 17245520"/>
              <a:gd name="connsiteY1" fmla="*/ 889661 h 2576579"/>
              <a:gd name="connsiteX2" fmla="*/ 17028355 w 17245520"/>
              <a:gd name="connsiteY2" fmla="*/ 2576578 h 2576579"/>
              <a:gd name="connsiteX3" fmla="*/ 1616459 w 17245520"/>
              <a:gd name="connsiteY3" fmla="*/ 1421877 h 2576579"/>
              <a:gd name="connsiteX4" fmla="*/ 1139716 w 17245520"/>
              <a:gd name="connsiteY4" fmla="*/ 2014267 h 2576579"/>
              <a:gd name="connsiteX5" fmla="*/ 1084026 w 17245520"/>
              <a:gd name="connsiteY5" fmla="*/ 1388516 h 2576579"/>
              <a:gd name="connsiteX6" fmla="*/ 2251 w 17245520"/>
              <a:gd name="connsiteY6" fmla="*/ 1274507 h 2576579"/>
              <a:gd name="connsiteX7" fmla="*/ 0 w 17245520"/>
              <a:gd name="connsiteY7" fmla="*/ 0 h 2576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245520" h="2576579">
                <a:moveTo>
                  <a:pt x="0" y="0"/>
                </a:moveTo>
                <a:lnTo>
                  <a:pt x="17245520" y="889661"/>
                </a:lnTo>
                <a:lnTo>
                  <a:pt x="17028355" y="2576578"/>
                </a:lnTo>
                <a:lnTo>
                  <a:pt x="1616459" y="1421877"/>
                </a:lnTo>
                <a:lnTo>
                  <a:pt x="1139716" y="2014267"/>
                </a:lnTo>
                <a:lnTo>
                  <a:pt x="1084026" y="1388516"/>
                </a:lnTo>
                <a:lnTo>
                  <a:pt x="2251" y="1274507"/>
                </a:lnTo>
                <a:cubicBezTo>
                  <a:pt x="1501" y="849671"/>
                  <a:pt x="750" y="424836"/>
                  <a:pt x="0" y="0"/>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 name="Rectangular Callout 4">
            <a:extLst>
              <a:ext uri="{FF2B5EF4-FFF2-40B4-BE49-F238E27FC236}">
                <a16:creationId xmlns:a16="http://schemas.microsoft.com/office/drawing/2014/main" id="{BFBD673F-0027-E548-9AB2-1A508F8187AE}"/>
              </a:ext>
            </a:extLst>
          </p:cNvPr>
          <p:cNvSpPr/>
          <p:nvPr/>
        </p:nvSpPr>
        <p:spPr>
          <a:xfrm flipH="1">
            <a:off x="1016793" y="1281529"/>
            <a:ext cx="10158409" cy="4433471"/>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379247 w 3300247"/>
              <a:gd name="connsiteY5" fmla="*/ 2069866 h 2393038"/>
              <a:gd name="connsiteX6" fmla="*/ 155693 w 3300247"/>
              <a:gd name="connsiteY6" fmla="*/ 2069866 h 2393038"/>
              <a:gd name="connsiteX7" fmla="*/ 0 w 3300247"/>
              <a:gd name="connsiteY7" fmla="*/ 0 h 2393038"/>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411739 w 3300247"/>
              <a:gd name="connsiteY5" fmla="*/ 2077578 h 2393038"/>
              <a:gd name="connsiteX6" fmla="*/ 155693 w 3300247"/>
              <a:gd name="connsiteY6" fmla="*/ 2069866 h 2393038"/>
              <a:gd name="connsiteX7" fmla="*/ 0 w 3300247"/>
              <a:gd name="connsiteY7" fmla="*/ 0 h 2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393038">
                <a:moveTo>
                  <a:pt x="0" y="0"/>
                </a:moveTo>
                <a:lnTo>
                  <a:pt x="3300247" y="117397"/>
                </a:lnTo>
                <a:lnTo>
                  <a:pt x="3172684" y="2034074"/>
                </a:lnTo>
                <a:lnTo>
                  <a:pt x="580138" y="2067980"/>
                </a:lnTo>
                <a:lnTo>
                  <a:pt x="542019" y="2393038"/>
                </a:lnTo>
                <a:lnTo>
                  <a:pt x="411739" y="2077578"/>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TextBox 9">
            <a:extLst>
              <a:ext uri="{FF2B5EF4-FFF2-40B4-BE49-F238E27FC236}">
                <a16:creationId xmlns:a16="http://schemas.microsoft.com/office/drawing/2014/main" id="{CF04D8DD-D3A5-2442-88F0-12117DD0B1D1}"/>
              </a:ext>
            </a:extLst>
          </p:cNvPr>
          <p:cNvSpPr txBox="1"/>
          <p:nvPr/>
        </p:nvSpPr>
        <p:spPr>
          <a:xfrm>
            <a:off x="-701397" y="436077"/>
            <a:ext cx="5186658" cy="923330"/>
          </a:xfrm>
          <a:prstGeom prst="rect">
            <a:avLst/>
          </a:prstGeom>
          <a:noFill/>
        </p:spPr>
        <p:txBody>
          <a:bodyPr wrap="square" rtlCol="0">
            <a:spAutoFit/>
          </a:bodyPr>
          <a:lstStyle/>
          <a:p>
            <a:pPr algn="ctr"/>
            <a:r>
              <a:rPr lang="en-US" sz="5400" b="1" dirty="0">
                <a:solidFill>
                  <a:srgbClr val="FF0048"/>
                </a:solidFill>
                <a:cs typeface="Arial" panose="020B0604020202020204" pitchFamily="34" charset="0"/>
              </a:rPr>
              <a:t>Situation</a:t>
            </a:r>
          </a:p>
        </p:txBody>
      </p:sp>
      <p:sp>
        <p:nvSpPr>
          <p:cNvPr id="19" name="TextBox 18">
            <a:extLst>
              <a:ext uri="{FF2B5EF4-FFF2-40B4-BE49-F238E27FC236}">
                <a16:creationId xmlns:a16="http://schemas.microsoft.com/office/drawing/2014/main" id="{E8E2494C-2249-7348-BFE4-7523E6F38021}"/>
              </a:ext>
            </a:extLst>
          </p:cNvPr>
          <p:cNvSpPr txBox="1"/>
          <p:nvPr/>
        </p:nvSpPr>
        <p:spPr>
          <a:xfrm>
            <a:off x="1757362" y="2000439"/>
            <a:ext cx="9111921" cy="2431435"/>
          </a:xfrm>
          <a:prstGeom prst="rect">
            <a:avLst/>
          </a:prstGeom>
          <a:noFill/>
        </p:spPr>
        <p:txBody>
          <a:bodyPr wrap="square" rtlCol="0">
            <a:spAutoFit/>
          </a:bodyPr>
          <a:lstStyle/>
          <a:p>
            <a:r>
              <a:rPr lang="en-GB" sz="4400" b="1" dirty="0"/>
              <a:t>Ahmed is getting pushed by other students when they’re standing in line </a:t>
            </a:r>
            <a:endParaRPr lang="en-US" sz="3200" dirty="0"/>
          </a:p>
          <a:p>
            <a:r>
              <a:rPr lang="en-GB" sz="3200" dirty="0"/>
              <a:t>What could you do to spread kindness and stop bullying? </a:t>
            </a:r>
            <a:endParaRPr lang="en-US" sz="3200" dirty="0"/>
          </a:p>
        </p:txBody>
      </p:sp>
      <p:grpSp>
        <p:nvGrpSpPr>
          <p:cNvPr id="21" name="Group 20">
            <a:extLst>
              <a:ext uri="{FF2B5EF4-FFF2-40B4-BE49-F238E27FC236}">
                <a16:creationId xmlns:a16="http://schemas.microsoft.com/office/drawing/2014/main" id="{FF4B74F5-D5AA-5E4D-9E13-D58C5553BECB}"/>
              </a:ext>
            </a:extLst>
          </p:cNvPr>
          <p:cNvGrpSpPr/>
          <p:nvPr/>
        </p:nvGrpSpPr>
        <p:grpSpPr>
          <a:xfrm rot="477960">
            <a:off x="3404668" y="560116"/>
            <a:ext cx="994099" cy="1317461"/>
            <a:chOff x="9991088" y="1389146"/>
            <a:chExt cx="833161" cy="1127502"/>
          </a:xfrm>
        </p:grpSpPr>
        <p:sp>
          <p:nvSpPr>
            <p:cNvPr id="22" name="Rectangular Callout 4">
              <a:extLst>
                <a:ext uri="{FF2B5EF4-FFF2-40B4-BE49-F238E27FC236}">
                  <a16:creationId xmlns:a16="http://schemas.microsoft.com/office/drawing/2014/main" id="{3300203A-3A59-1D4D-B6A4-3333639880CD}"/>
                </a:ext>
              </a:extLst>
            </p:cNvPr>
            <p:cNvSpPr/>
            <p:nvPr/>
          </p:nvSpPr>
          <p:spPr>
            <a:xfrm rot="21391109" flipH="1">
              <a:off x="9991088" y="1389146"/>
              <a:ext cx="833161" cy="1127502"/>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303038"/>
                <a:gd name="connsiteY0" fmla="*/ 0 h 2750198"/>
                <a:gd name="connsiteX1" fmla="*/ 2821543 w 3303038"/>
                <a:gd name="connsiteY1" fmla="*/ 95576 h 2750198"/>
                <a:gd name="connsiteX2" fmla="*/ 3303038 w 3303038"/>
                <a:gd name="connsiteY2" fmla="*/ 2034074 h 2750198"/>
                <a:gd name="connsiteX3" fmla="*/ 1577775 w 3303038"/>
                <a:gd name="connsiteY3" fmla="*/ 2082124 h 2750198"/>
                <a:gd name="connsiteX4" fmla="*/ 908190 w 3303038"/>
                <a:gd name="connsiteY4" fmla="*/ 2750198 h 2750198"/>
                <a:gd name="connsiteX5" fmla="*/ 777551 w 3303038"/>
                <a:gd name="connsiteY5" fmla="*/ 2099388 h 2750198"/>
                <a:gd name="connsiteX6" fmla="*/ 242596 w 3303038"/>
                <a:gd name="connsiteY6" fmla="*/ 2099388 h 2750198"/>
                <a:gd name="connsiteX7" fmla="*/ 0 w 3303038"/>
                <a:gd name="connsiteY7" fmla="*/ 0 h 2750198"/>
                <a:gd name="connsiteX0" fmla="*/ 0 w 2821542"/>
                <a:gd name="connsiteY0" fmla="*/ 0 h 2750198"/>
                <a:gd name="connsiteX1" fmla="*/ 2821543 w 2821542"/>
                <a:gd name="connsiteY1" fmla="*/ 95576 h 2750198"/>
                <a:gd name="connsiteX2" fmla="*/ 2678129 w 2821542"/>
                <a:gd name="connsiteY2" fmla="*/ 2094550 h 2750198"/>
                <a:gd name="connsiteX3" fmla="*/ 1577775 w 2821542"/>
                <a:gd name="connsiteY3" fmla="*/ 2082124 h 2750198"/>
                <a:gd name="connsiteX4" fmla="*/ 908190 w 2821542"/>
                <a:gd name="connsiteY4" fmla="*/ 2750198 h 2750198"/>
                <a:gd name="connsiteX5" fmla="*/ 777551 w 2821542"/>
                <a:gd name="connsiteY5" fmla="*/ 2099388 h 2750198"/>
                <a:gd name="connsiteX6" fmla="*/ 242596 w 2821542"/>
                <a:gd name="connsiteY6" fmla="*/ 2099388 h 2750198"/>
                <a:gd name="connsiteX7" fmla="*/ 0 w 2821542"/>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1542" h="2750198">
                  <a:moveTo>
                    <a:pt x="0" y="0"/>
                  </a:moveTo>
                  <a:lnTo>
                    <a:pt x="2821543" y="95576"/>
                  </a:lnTo>
                  <a:lnTo>
                    <a:pt x="2678129" y="2094550"/>
                  </a:lnTo>
                  <a:lnTo>
                    <a:pt x="1577775" y="2082124"/>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3" name="TextBox 22">
              <a:extLst>
                <a:ext uri="{FF2B5EF4-FFF2-40B4-BE49-F238E27FC236}">
                  <a16:creationId xmlns:a16="http://schemas.microsoft.com/office/drawing/2014/main" id="{9F1A2B7C-0142-CE44-9D27-B02BDF2FFFE3}"/>
                </a:ext>
              </a:extLst>
            </p:cNvPr>
            <p:cNvSpPr txBox="1"/>
            <p:nvPr/>
          </p:nvSpPr>
          <p:spPr>
            <a:xfrm>
              <a:off x="10041243" y="1473019"/>
              <a:ext cx="712134" cy="790199"/>
            </a:xfrm>
            <a:prstGeom prst="rect">
              <a:avLst/>
            </a:prstGeom>
            <a:noFill/>
          </p:spPr>
          <p:txBody>
            <a:bodyPr wrap="square" rtlCol="0">
              <a:spAutoFit/>
            </a:bodyPr>
            <a:lstStyle/>
            <a:p>
              <a:pPr algn="ctr"/>
              <a:r>
                <a:rPr lang="en-US" sz="5400" b="1" dirty="0">
                  <a:cs typeface="Arial" panose="020B0604020202020204" pitchFamily="34" charset="0"/>
                </a:rPr>
                <a:t>3</a:t>
              </a:r>
              <a:endParaRPr lang="en-US" sz="5400" b="1" dirty="0">
                <a:solidFill>
                  <a:srgbClr val="FF0048"/>
                </a:solidFill>
                <a:cs typeface="Arial" panose="020B0604020202020204" pitchFamily="34" charset="0"/>
              </a:endParaRPr>
            </a:p>
          </p:txBody>
        </p:sp>
      </p:grpSp>
      <p:sp>
        <p:nvSpPr>
          <p:cNvPr id="12" name="Rectangular Callout 4">
            <a:extLst>
              <a:ext uri="{FF2B5EF4-FFF2-40B4-BE49-F238E27FC236}">
                <a16:creationId xmlns:a16="http://schemas.microsoft.com/office/drawing/2014/main" id="{4F531C93-4537-354B-A5EB-02183378878E}"/>
              </a:ext>
            </a:extLst>
          </p:cNvPr>
          <p:cNvSpPr/>
          <p:nvPr/>
        </p:nvSpPr>
        <p:spPr>
          <a:xfrm rot="1159840">
            <a:off x="10547838" y="-1066124"/>
            <a:ext cx="4005239" cy="2461814"/>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379247 w 3300247"/>
              <a:gd name="connsiteY5" fmla="*/ 2069866 h 2393038"/>
              <a:gd name="connsiteX6" fmla="*/ 155693 w 3300247"/>
              <a:gd name="connsiteY6" fmla="*/ 2069866 h 2393038"/>
              <a:gd name="connsiteX7" fmla="*/ 0 w 3300247"/>
              <a:gd name="connsiteY7" fmla="*/ 0 h 2393038"/>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411739 w 3300247"/>
              <a:gd name="connsiteY5" fmla="*/ 2077578 h 2393038"/>
              <a:gd name="connsiteX6" fmla="*/ 155693 w 3300247"/>
              <a:gd name="connsiteY6" fmla="*/ 2069866 h 2393038"/>
              <a:gd name="connsiteX7" fmla="*/ 0 w 3300247"/>
              <a:gd name="connsiteY7" fmla="*/ 0 h 2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393038">
                <a:moveTo>
                  <a:pt x="0" y="0"/>
                </a:moveTo>
                <a:lnTo>
                  <a:pt x="3300247" y="117397"/>
                </a:lnTo>
                <a:lnTo>
                  <a:pt x="3172684" y="2034074"/>
                </a:lnTo>
                <a:lnTo>
                  <a:pt x="580138" y="2067980"/>
                </a:lnTo>
                <a:lnTo>
                  <a:pt x="542019" y="2393038"/>
                </a:lnTo>
                <a:lnTo>
                  <a:pt x="411739" y="2077578"/>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2529158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9</a:t>
            </a:fld>
            <a:endParaRPr lang="en-US" sz="1600" dirty="0"/>
          </a:p>
        </p:txBody>
      </p:sp>
      <p:sp>
        <p:nvSpPr>
          <p:cNvPr id="5" name="Rectangular Callout 4">
            <a:extLst>
              <a:ext uri="{FF2B5EF4-FFF2-40B4-BE49-F238E27FC236}">
                <a16:creationId xmlns:a16="http://schemas.microsoft.com/office/drawing/2014/main" id="{BAF36AF8-6148-F644-822F-7D679DB05D16}"/>
              </a:ext>
            </a:extLst>
          </p:cNvPr>
          <p:cNvSpPr/>
          <p:nvPr/>
        </p:nvSpPr>
        <p:spPr>
          <a:xfrm rot="10647610">
            <a:off x="-472699" y="5538422"/>
            <a:ext cx="12991247" cy="1728159"/>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163035 w 4372766"/>
              <a:gd name="connsiteY6" fmla="*/ 2186721 h 2837531"/>
              <a:gd name="connsiteX7" fmla="*/ 1 w 4372766"/>
              <a:gd name="connsiteY7" fmla="*/ 1 h 2837531"/>
              <a:gd name="connsiteX0" fmla="*/ 1 w 4372766"/>
              <a:gd name="connsiteY0" fmla="*/ 1 h 2837531"/>
              <a:gd name="connsiteX1" fmla="*/ 4372766 w 4372766"/>
              <a:gd name="connsiteY1" fmla="*/ 189970 h 2837531"/>
              <a:gd name="connsiteX2" fmla="*/ 4223477 w 4372766"/>
              <a:gd name="connsiteY2" fmla="*/ 2121407 h 2837531"/>
              <a:gd name="connsiteX3" fmla="*/ 2498214 w 4372766"/>
              <a:gd name="connsiteY3" fmla="*/ 2169457 h 2837531"/>
              <a:gd name="connsiteX4" fmla="*/ 1828629 w 4372766"/>
              <a:gd name="connsiteY4" fmla="*/ 2837531 h 2837531"/>
              <a:gd name="connsiteX5" fmla="*/ 1697990 w 4372766"/>
              <a:gd name="connsiteY5" fmla="*/ 2186721 h 2837531"/>
              <a:gd name="connsiteX6" fmla="*/ 120213 w 4372766"/>
              <a:gd name="connsiteY6" fmla="*/ 2133294 h 2837531"/>
              <a:gd name="connsiteX7" fmla="*/ 1 w 4372766"/>
              <a:gd name="connsiteY7" fmla="*/ 1 h 2837531"/>
              <a:gd name="connsiteX0" fmla="*/ 1 w 17028357"/>
              <a:gd name="connsiteY0" fmla="*/ 1 h 2837531"/>
              <a:gd name="connsiteX1" fmla="*/ 4372766 w 17028357"/>
              <a:gd name="connsiteY1" fmla="*/ 189970 h 2837531"/>
              <a:gd name="connsiteX2" fmla="*/ 17028356 w 17028357"/>
              <a:gd name="connsiteY2" fmla="*/ 2576579 h 2837531"/>
              <a:gd name="connsiteX3" fmla="*/ 2498214 w 17028357"/>
              <a:gd name="connsiteY3" fmla="*/ 2169457 h 2837531"/>
              <a:gd name="connsiteX4" fmla="*/ 1828629 w 17028357"/>
              <a:gd name="connsiteY4" fmla="*/ 2837531 h 2837531"/>
              <a:gd name="connsiteX5" fmla="*/ 1697990 w 17028357"/>
              <a:gd name="connsiteY5" fmla="*/ 2186721 h 2837531"/>
              <a:gd name="connsiteX6" fmla="*/ 120213 w 17028357"/>
              <a:gd name="connsiteY6" fmla="*/ 2133294 h 2837531"/>
              <a:gd name="connsiteX7" fmla="*/ 1 w 17028357"/>
              <a:gd name="connsiteY7" fmla="*/ 1 h 2837531"/>
              <a:gd name="connsiteX0" fmla="*/ 1 w 17245521"/>
              <a:gd name="connsiteY0" fmla="*/ 1 h 2837531"/>
              <a:gd name="connsiteX1" fmla="*/ 17245521 w 17245521"/>
              <a:gd name="connsiteY1" fmla="*/ 889662 h 2837531"/>
              <a:gd name="connsiteX2" fmla="*/ 17028356 w 17245521"/>
              <a:gd name="connsiteY2" fmla="*/ 2576579 h 2837531"/>
              <a:gd name="connsiteX3" fmla="*/ 2498214 w 17245521"/>
              <a:gd name="connsiteY3" fmla="*/ 2169457 h 2837531"/>
              <a:gd name="connsiteX4" fmla="*/ 1828629 w 17245521"/>
              <a:gd name="connsiteY4" fmla="*/ 2837531 h 2837531"/>
              <a:gd name="connsiteX5" fmla="*/ 1697990 w 17245521"/>
              <a:gd name="connsiteY5" fmla="*/ 2186721 h 2837531"/>
              <a:gd name="connsiteX6" fmla="*/ 120213 w 17245521"/>
              <a:gd name="connsiteY6" fmla="*/ 2133294 h 2837531"/>
              <a:gd name="connsiteX7" fmla="*/ 1 w 17245521"/>
              <a:gd name="connsiteY7" fmla="*/ 1 h 2837531"/>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120212 w 17245520"/>
              <a:gd name="connsiteY6" fmla="*/ 2133293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2498213 w 17245520"/>
              <a:gd name="connsiteY3" fmla="*/ 2169456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114356 w 17245520"/>
              <a:gd name="connsiteY5" fmla="*/ 1581930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817320 w 17245520"/>
              <a:gd name="connsiteY3" fmla="*/ 1623788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35103 w 17245520"/>
              <a:gd name="connsiteY6" fmla="*/ 1404081 h 2837530"/>
              <a:gd name="connsiteX7" fmla="*/ 0 w 17245520"/>
              <a:gd name="connsiteY7" fmla="*/ 0 h 2837530"/>
              <a:gd name="connsiteX0" fmla="*/ 0 w 17245520"/>
              <a:gd name="connsiteY0" fmla="*/ 0 h 2837530"/>
              <a:gd name="connsiteX1" fmla="*/ 17245520 w 17245520"/>
              <a:gd name="connsiteY1" fmla="*/ 889661 h 2837530"/>
              <a:gd name="connsiteX2" fmla="*/ 17028355 w 17245520"/>
              <a:gd name="connsiteY2" fmla="*/ 2576578 h 2837530"/>
              <a:gd name="connsiteX3" fmla="*/ 1616459 w 17245520"/>
              <a:gd name="connsiteY3" fmla="*/ 1421877 h 2837530"/>
              <a:gd name="connsiteX4" fmla="*/ 1828628 w 17245520"/>
              <a:gd name="connsiteY4" fmla="*/ 2837530 h 2837530"/>
              <a:gd name="connsiteX5" fmla="*/ 1084026 w 17245520"/>
              <a:gd name="connsiteY5" fmla="*/ 1388516 h 2837530"/>
              <a:gd name="connsiteX6" fmla="*/ 2251 w 17245520"/>
              <a:gd name="connsiteY6" fmla="*/ 1274507 h 2837530"/>
              <a:gd name="connsiteX7" fmla="*/ 0 w 17245520"/>
              <a:gd name="connsiteY7" fmla="*/ 0 h 2837530"/>
              <a:gd name="connsiteX0" fmla="*/ 0 w 17245520"/>
              <a:gd name="connsiteY0" fmla="*/ 0 h 2576579"/>
              <a:gd name="connsiteX1" fmla="*/ 17245520 w 17245520"/>
              <a:gd name="connsiteY1" fmla="*/ 889661 h 2576579"/>
              <a:gd name="connsiteX2" fmla="*/ 17028355 w 17245520"/>
              <a:gd name="connsiteY2" fmla="*/ 2576578 h 2576579"/>
              <a:gd name="connsiteX3" fmla="*/ 1616459 w 17245520"/>
              <a:gd name="connsiteY3" fmla="*/ 1421877 h 2576579"/>
              <a:gd name="connsiteX4" fmla="*/ 1139716 w 17245520"/>
              <a:gd name="connsiteY4" fmla="*/ 2014267 h 2576579"/>
              <a:gd name="connsiteX5" fmla="*/ 1084026 w 17245520"/>
              <a:gd name="connsiteY5" fmla="*/ 1388516 h 2576579"/>
              <a:gd name="connsiteX6" fmla="*/ 2251 w 17245520"/>
              <a:gd name="connsiteY6" fmla="*/ 1274507 h 2576579"/>
              <a:gd name="connsiteX7" fmla="*/ 0 w 17245520"/>
              <a:gd name="connsiteY7" fmla="*/ 0 h 2576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245520" h="2576579">
                <a:moveTo>
                  <a:pt x="0" y="0"/>
                </a:moveTo>
                <a:lnTo>
                  <a:pt x="17245520" y="889661"/>
                </a:lnTo>
                <a:lnTo>
                  <a:pt x="17028355" y="2576578"/>
                </a:lnTo>
                <a:lnTo>
                  <a:pt x="1616459" y="1421877"/>
                </a:lnTo>
                <a:lnTo>
                  <a:pt x="1139716" y="2014267"/>
                </a:lnTo>
                <a:lnTo>
                  <a:pt x="1084026" y="1388516"/>
                </a:lnTo>
                <a:lnTo>
                  <a:pt x="2251" y="1274507"/>
                </a:lnTo>
                <a:cubicBezTo>
                  <a:pt x="1501" y="849671"/>
                  <a:pt x="750" y="424836"/>
                  <a:pt x="0" y="0"/>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 name="Rectangular Callout 4">
            <a:extLst>
              <a:ext uri="{FF2B5EF4-FFF2-40B4-BE49-F238E27FC236}">
                <a16:creationId xmlns:a16="http://schemas.microsoft.com/office/drawing/2014/main" id="{BFBD673F-0027-E548-9AB2-1A508F8187AE}"/>
              </a:ext>
            </a:extLst>
          </p:cNvPr>
          <p:cNvSpPr/>
          <p:nvPr/>
        </p:nvSpPr>
        <p:spPr>
          <a:xfrm flipH="1">
            <a:off x="1016793" y="1281529"/>
            <a:ext cx="10158409" cy="4433471"/>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379247 w 3300247"/>
              <a:gd name="connsiteY5" fmla="*/ 2069866 h 2393038"/>
              <a:gd name="connsiteX6" fmla="*/ 155693 w 3300247"/>
              <a:gd name="connsiteY6" fmla="*/ 2069866 h 2393038"/>
              <a:gd name="connsiteX7" fmla="*/ 0 w 3300247"/>
              <a:gd name="connsiteY7" fmla="*/ 0 h 2393038"/>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411739 w 3300247"/>
              <a:gd name="connsiteY5" fmla="*/ 2077578 h 2393038"/>
              <a:gd name="connsiteX6" fmla="*/ 155693 w 3300247"/>
              <a:gd name="connsiteY6" fmla="*/ 2069866 h 2393038"/>
              <a:gd name="connsiteX7" fmla="*/ 0 w 3300247"/>
              <a:gd name="connsiteY7" fmla="*/ 0 h 2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393038">
                <a:moveTo>
                  <a:pt x="0" y="0"/>
                </a:moveTo>
                <a:lnTo>
                  <a:pt x="3300247" y="117397"/>
                </a:lnTo>
                <a:lnTo>
                  <a:pt x="3172684" y="2034074"/>
                </a:lnTo>
                <a:lnTo>
                  <a:pt x="580138" y="2067980"/>
                </a:lnTo>
                <a:lnTo>
                  <a:pt x="542019" y="2393038"/>
                </a:lnTo>
                <a:lnTo>
                  <a:pt x="411739" y="2077578"/>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TextBox 9">
            <a:extLst>
              <a:ext uri="{FF2B5EF4-FFF2-40B4-BE49-F238E27FC236}">
                <a16:creationId xmlns:a16="http://schemas.microsoft.com/office/drawing/2014/main" id="{CF04D8DD-D3A5-2442-88F0-12117DD0B1D1}"/>
              </a:ext>
            </a:extLst>
          </p:cNvPr>
          <p:cNvSpPr txBox="1"/>
          <p:nvPr/>
        </p:nvSpPr>
        <p:spPr>
          <a:xfrm>
            <a:off x="-701397" y="436077"/>
            <a:ext cx="5186658" cy="923330"/>
          </a:xfrm>
          <a:prstGeom prst="rect">
            <a:avLst/>
          </a:prstGeom>
          <a:noFill/>
        </p:spPr>
        <p:txBody>
          <a:bodyPr wrap="square" rtlCol="0">
            <a:spAutoFit/>
          </a:bodyPr>
          <a:lstStyle/>
          <a:p>
            <a:pPr algn="ctr"/>
            <a:r>
              <a:rPr lang="en-US" sz="5400" b="1" dirty="0">
                <a:solidFill>
                  <a:srgbClr val="FF0048"/>
                </a:solidFill>
                <a:cs typeface="Arial" panose="020B0604020202020204" pitchFamily="34" charset="0"/>
              </a:rPr>
              <a:t>Situation</a:t>
            </a:r>
          </a:p>
        </p:txBody>
      </p:sp>
      <p:sp>
        <p:nvSpPr>
          <p:cNvPr id="19" name="TextBox 18">
            <a:extLst>
              <a:ext uri="{FF2B5EF4-FFF2-40B4-BE49-F238E27FC236}">
                <a16:creationId xmlns:a16="http://schemas.microsoft.com/office/drawing/2014/main" id="{E8E2494C-2249-7348-BFE4-7523E6F38021}"/>
              </a:ext>
            </a:extLst>
          </p:cNvPr>
          <p:cNvSpPr txBox="1"/>
          <p:nvPr/>
        </p:nvSpPr>
        <p:spPr>
          <a:xfrm>
            <a:off x="1486237" y="1767908"/>
            <a:ext cx="9591040" cy="3108543"/>
          </a:xfrm>
          <a:prstGeom prst="rect">
            <a:avLst/>
          </a:prstGeom>
          <a:noFill/>
        </p:spPr>
        <p:txBody>
          <a:bodyPr wrap="square" rtlCol="0">
            <a:spAutoFit/>
          </a:bodyPr>
          <a:lstStyle/>
          <a:p>
            <a:r>
              <a:rPr lang="en-GB" sz="4400" b="1" dirty="0"/>
              <a:t>At break your friend tells you they don’t like Mya because they don’t like </a:t>
            </a:r>
            <a:r>
              <a:rPr lang="en-GB" sz="4400" b="1" dirty="0" err="1"/>
              <a:t>whats</a:t>
            </a:r>
            <a:r>
              <a:rPr lang="en-GB" sz="4400" b="1" dirty="0"/>
              <a:t> in her lunch box.</a:t>
            </a:r>
            <a:endParaRPr lang="en-US" sz="3200" dirty="0"/>
          </a:p>
          <a:p>
            <a:pPr algn="ctr"/>
            <a:r>
              <a:rPr lang="en-GB" sz="3200" dirty="0"/>
              <a:t>What could you do to spread kindness and stop bullying? </a:t>
            </a:r>
            <a:endParaRPr lang="en-US" sz="3200" dirty="0"/>
          </a:p>
        </p:txBody>
      </p:sp>
      <p:grpSp>
        <p:nvGrpSpPr>
          <p:cNvPr id="21" name="Group 20">
            <a:extLst>
              <a:ext uri="{FF2B5EF4-FFF2-40B4-BE49-F238E27FC236}">
                <a16:creationId xmlns:a16="http://schemas.microsoft.com/office/drawing/2014/main" id="{FF4B74F5-D5AA-5E4D-9E13-D58C5553BECB}"/>
              </a:ext>
            </a:extLst>
          </p:cNvPr>
          <p:cNvGrpSpPr/>
          <p:nvPr/>
        </p:nvGrpSpPr>
        <p:grpSpPr>
          <a:xfrm rot="477960">
            <a:off x="3404668" y="560116"/>
            <a:ext cx="994099" cy="1317461"/>
            <a:chOff x="9991088" y="1389146"/>
            <a:chExt cx="833161" cy="1127502"/>
          </a:xfrm>
        </p:grpSpPr>
        <p:sp>
          <p:nvSpPr>
            <p:cNvPr id="22" name="Rectangular Callout 4">
              <a:extLst>
                <a:ext uri="{FF2B5EF4-FFF2-40B4-BE49-F238E27FC236}">
                  <a16:creationId xmlns:a16="http://schemas.microsoft.com/office/drawing/2014/main" id="{3300203A-3A59-1D4D-B6A4-3333639880CD}"/>
                </a:ext>
              </a:extLst>
            </p:cNvPr>
            <p:cNvSpPr/>
            <p:nvPr/>
          </p:nvSpPr>
          <p:spPr>
            <a:xfrm rot="21391109" flipH="1">
              <a:off x="9991088" y="1389146"/>
              <a:ext cx="833161" cy="1127502"/>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303038"/>
                <a:gd name="connsiteY0" fmla="*/ 0 h 2750198"/>
                <a:gd name="connsiteX1" fmla="*/ 2821543 w 3303038"/>
                <a:gd name="connsiteY1" fmla="*/ 95576 h 2750198"/>
                <a:gd name="connsiteX2" fmla="*/ 3303038 w 3303038"/>
                <a:gd name="connsiteY2" fmla="*/ 2034074 h 2750198"/>
                <a:gd name="connsiteX3" fmla="*/ 1577775 w 3303038"/>
                <a:gd name="connsiteY3" fmla="*/ 2082124 h 2750198"/>
                <a:gd name="connsiteX4" fmla="*/ 908190 w 3303038"/>
                <a:gd name="connsiteY4" fmla="*/ 2750198 h 2750198"/>
                <a:gd name="connsiteX5" fmla="*/ 777551 w 3303038"/>
                <a:gd name="connsiteY5" fmla="*/ 2099388 h 2750198"/>
                <a:gd name="connsiteX6" fmla="*/ 242596 w 3303038"/>
                <a:gd name="connsiteY6" fmla="*/ 2099388 h 2750198"/>
                <a:gd name="connsiteX7" fmla="*/ 0 w 3303038"/>
                <a:gd name="connsiteY7" fmla="*/ 0 h 2750198"/>
                <a:gd name="connsiteX0" fmla="*/ 0 w 2821542"/>
                <a:gd name="connsiteY0" fmla="*/ 0 h 2750198"/>
                <a:gd name="connsiteX1" fmla="*/ 2821543 w 2821542"/>
                <a:gd name="connsiteY1" fmla="*/ 95576 h 2750198"/>
                <a:gd name="connsiteX2" fmla="*/ 2678129 w 2821542"/>
                <a:gd name="connsiteY2" fmla="*/ 2094550 h 2750198"/>
                <a:gd name="connsiteX3" fmla="*/ 1577775 w 2821542"/>
                <a:gd name="connsiteY3" fmla="*/ 2082124 h 2750198"/>
                <a:gd name="connsiteX4" fmla="*/ 908190 w 2821542"/>
                <a:gd name="connsiteY4" fmla="*/ 2750198 h 2750198"/>
                <a:gd name="connsiteX5" fmla="*/ 777551 w 2821542"/>
                <a:gd name="connsiteY5" fmla="*/ 2099388 h 2750198"/>
                <a:gd name="connsiteX6" fmla="*/ 242596 w 2821542"/>
                <a:gd name="connsiteY6" fmla="*/ 2099388 h 2750198"/>
                <a:gd name="connsiteX7" fmla="*/ 0 w 2821542"/>
                <a:gd name="connsiteY7" fmla="*/ 0 h 2750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1542" h="2750198">
                  <a:moveTo>
                    <a:pt x="0" y="0"/>
                  </a:moveTo>
                  <a:lnTo>
                    <a:pt x="2821543" y="95576"/>
                  </a:lnTo>
                  <a:lnTo>
                    <a:pt x="2678129" y="2094550"/>
                  </a:lnTo>
                  <a:lnTo>
                    <a:pt x="1577775" y="2082124"/>
                  </a:lnTo>
                  <a:lnTo>
                    <a:pt x="908190" y="2750198"/>
                  </a:lnTo>
                  <a:lnTo>
                    <a:pt x="777551" y="2099388"/>
                  </a:lnTo>
                  <a:lnTo>
                    <a:pt x="242596" y="2099388"/>
                  </a:lnTo>
                  <a:lnTo>
                    <a:pt x="0" y="0"/>
                  </a:lnTo>
                  <a:close/>
                </a:path>
              </a:pathLst>
            </a:custGeom>
            <a:solidFill>
              <a:srgbClr val="00FC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3" name="TextBox 22">
              <a:extLst>
                <a:ext uri="{FF2B5EF4-FFF2-40B4-BE49-F238E27FC236}">
                  <a16:creationId xmlns:a16="http://schemas.microsoft.com/office/drawing/2014/main" id="{9F1A2B7C-0142-CE44-9D27-B02BDF2FFFE3}"/>
                </a:ext>
              </a:extLst>
            </p:cNvPr>
            <p:cNvSpPr txBox="1"/>
            <p:nvPr/>
          </p:nvSpPr>
          <p:spPr>
            <a:xfrm>
              <a:off x="10041243" y="1473019"/>
              <a:ext cx="712134" cy="790199"/>
            </a:xfrm>
            <a:prstGeom prst="rect">
              <a:avLst/>
            </a:prstGeom>
            <a:noFill/>
          </p:spPr>
          <p:txBody>
            <a:bodyPr wrap="square" rtlCol="0">
              <a:spAutoFit/>
            </a:bodyPr>
            <a:lstStyle/>
            <a:p>
              <a:pPr algn="ctr"/>
              <a:r>
                <a:rPr lang="en-US" sz="5400" b="1" dirty="0">
                  <a:cs typeface="Arial" panose="020B0604020202020204" pitchFamily="34" charset="0"/>
                </a:rPr>
                <a:t>4</a:t>
              </a:r>
              <a:endParaRPr lang="en-US" sz="5400" b="1" dirty="0">
                <a:solidFill>
                  <a:srgbClr val="FF0048"/>
                </a:solidFill>
                <a:cs typeface="Arial" panose="020B0604020202020204" pitchFamily="34" charset="0"/>
              </a:endParaRPr>
            </a:p>
          </p:txBody>
        </p:sp>
      </p:grpSp>
      <p:sp>
        <p:nvSpPr>
          <p:cNvPr id="12" name="Rectangular Callout 4">
            <a:extLst>
              <a:ext uri="{FF2B5EF4-FFF2-40B4-BE49-F238E27FC236}">
                <a16:creationId xmlns:a16="http://schemas.microsoft.com/office/drawing/2014/main" id="{4F531C93-4537-354B-A5EB-02183378878E}"/>
              </a:ext>
            </a:extLst>
          </p:cNvPr>
          <p:cNvSpPr/>
          <p:nvPr/>
        </p:nvSpPr>
        <p:spPr>
          <a:xfrm rot="1159840">
            <a:off x="10547838" y="-1066124"/>
            <a:ext cx="4005239" cy="2461814"/>
          </a:xfrm>
          <a:custGeom>
            <a:avLst/>
            <a:gdLst>
              <a:gd name="connsiteX0" fmla="*/ 0 w 3209731"/>
              <a:gd name="connsiteY0" fmla="*/ 0 h 1996751"/>
              <a:gd name="connsiteX1" fmla="*/ 534955 w 3209731"/>
              <a:gd name="connsiteY1" fmla="*/ 0 h 1996751"/>
              <a:gd name="connsiteX2" fmla="*/ 534955 w 3209731"/>
              <a:gd name="connsiteY2" fmla="*/ 0 h 1996751"/>
              <a:gd name="connsiteX3" fmla="*/ 1337388 w 3209731"/>
              <a:gd name="connsiteY3" fmla="*/ 0 h 1996751"/>
              <a:gd name="connsiteX4" fmla="*/ 3209731 w 3209731"/>
              <a:gd name="connsiteY4" fmla="*/ 0 h 1996751"/>
              <a:gd name="connsiteX5" fmla="*/ 3209731 w 3209731"/>
              <a:gd name="connsiteY5" fmla="*/ 1164771 h 1996751"/>
              <a:gd name="connsiteX6" fmla="*/ 3209731 w 3209731"/>
              <a:gd name="connsiteY6" fmla="*/ 1164771 h 1996751"/>
              <a:gd name="connsiteX7" fmla="*/ 3209731 w 3209731"/>
              <a:gd name="connsiteY7" fmla="*/ 1663959 h 1996751"/>
              <a:gd name="connsiteX8" fmla="*/ 3209731 w 3209731"/>
              <a:gd name="connsiteY8" fmla="*/ 1996751 h 1996751"/>
              <a:gd name="connsiteX9" fmla="*/ 1337388 w 3209731"/>
              <a:gd name="connsiteY9" fmla="*/ 1996751 h 1996751"/>
              <a:gd name="connsiteX10" fmla="*/ 936182 w 3209731"/>
              <a:gd name="connsiteY10" fmla="*/ 2246345 h 1996751"/>
              <a:gd name="connsiteX11" fmla="*/ 534955 w 3209731"/>
              <a:gd name="connsiteY11" fmla="*/ 1996751 h 1996751"/>
              <a:gd name="connsiteX12" fmla="*/ 0 w 3209731"/>
              <a:gd name="connsiteY12" fmla="*/ 1996751 h 1996751"/>
              <a:gd name="connsiteX13" fmla="*/ 0 w 3209731"/>
              <a:gd name="connsiteY13" fmla="*/ 1663959 h 1996751"/>
              <a:gd name="connsiteX14" fmla="*/ 0 w 3209731"/>
              <a:gd name="connsiteY14" fmla="*/ 1164771 h 1996751"/>
              <a:gd name="connsiteX15" fmla="*/ 0 w 3209731"/>
              <a:gd name="connsiteY15" fmla="*/ 1164771 h 1996751"/>
              <a:gd name="connsiteX16" fmla="*/ 0 w 3209731"/>
              <a:gd name="connsiteY16" fmla="*/ 0 h 1996751"/>
              <a:gd name="connsiteX0" fmla="*/ 0 w 3405674"/>
              <a:gd name="connsiteY0" fmla="*/ 0 h 2246345"/>
              <a:gd name="connsiteX1" fmla="*/ 534955 w 3405674"/>
              <a:gd name="connsiteY1" fmla="*/ 0 h 2246345"/>
              <a:gd name="connsiteX2" fmla="*/ 534955 w 3405674"/>
              <a:gd name="connsiteY2" fmla="*/ 0 h 2246345"/>
              <a:gd name="connsiteX3" fmla="*/ 1337388 w 3405674"/>
              <a:gd name="connsiteY3" fmla="*/ 0 h 2246345"/>
              <a:gd name="connsiteX4" fmla="*/ 3209731 w 3405674"/>
              <a:gd name="connsiteY4" fmla="*/ 0 h 2246345"/>
              <a:gd name="connsiteX5" fmla="*/ 3209731 w 3405674"/>
              <a:gd name="connsiteY5" fmla="*/ 1164771 h 2246345"/>
              <a:gd name="connsiteX6" fmla="*/ 3209731 w 3405674"/>
              <a:gd name="connsiteY6" fmla="*/ 1164771 h 2246345"/>
              <a:gd name="connsiteX7" fmla="*/ 3405674 w 3405674"/>
              <a:gd name="connsiteY7" fmla="*/ 1617306 h 2246345"/>
              <a:gd name="connsiteX8" fmla="*/ 3209731 w 3405674"/>
              <a:gd name="connsiteY8" fmla="*/ 1996751 h 2246345"/>
              <a:gd name="connsiteX9" fmla="*/ 1337388 w 3405674"/>
              <a:gd name="connsiteY9" fmla="*/ 1996751 h 2246345"/>
              <a:gd name="connsiteX10" fmla="*/ 936182 w 3405674"/>
              <a:gd name="connsiteY10" fmla="*/ 2246345 h 2246345"/>
              <a:gd name="connsiteX11" fmla="*/ 534955 w 3405674"/>
              <a:gd name="connsiteY11" fmla="*/ 1996751 h 2246345"/>
              <a:gd name="connsiteX12" fmla="*/ 0 w 3405674"/>
              <a:gd name="connsiteY12" fmla="*/ 1996751 h 2246345"/>
              <a:gd name="connsiteX13" fmla="*/ 0 w 3405674"/>
              <a:gd name="connsiteY13" fmla="*/ 1663959 h 2246345"/>
              <a:gd name="connsiteX14" fmla="*/ 0 w 3405674"/>
              <a:gd name="connsiteY14" fmla="*/ 1164771 h 2246345"/>
              <a:gd name="connsiteX15" fmla="*/ 0 w 3405674"/>
              <a:gd name="connsiteY15" fmla="*/ 1164771 h 2246345"/>
              <a:gd name="connsiteX16" fmla="*/ 0 w 3405674"/>
              <a:gd name="connsiteY16"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164771 h 2246345"/>
              <a:gd name="connsiteX7" fmla="*/ 3209731 w 3209731"/>
              <a:gd name="connsiteY7" fmla="*/ 1996751 h 2246345"/>
              <a:gd name="connsiteX8" fmla="*/ 1337388 w 3209731"/>
              <a:gd name="connsiteY8" fmla="*/ 1996751 h 2246345"/>
              <a:gd name="connsiteX9" fmla="*/ 936182 w 3209731"/>
              <a:gd name="connsiteY9" fmla="*/ 2246345 h 2246345"/>
              <a:gd name="connsiteX10" fmla="*/ 534955 w 3209731"/>
              <a:gd name="connsiteY10" fmla="*/ 1996751 h 2246345"/>
              <a:gd name="connsiteX11" fmla="*/ 0 w 3209731"/>
              <a:gd name="connsiteY11" fmla="*/ 1996751 h 2246345"/>
              <a:gd name="connsiteX12" fmla="*/ 0 w 3209731"/>
              <a:gd name="connsiteY12" fmla="*/ 1663959 h 2246345"/>
              <a:gd name="connsiteX13" fmla="*/ 0 w 3209731"/>
              <a:gd name="connsiteY13" fmla="*/ 1164771 h 2246345"/>
              <a:gd name="connsiteX14" fmla="*/ 0 w 3209731"/>
              <a:gd name="connsiteY14" fmla="*/ 1164771 h 2246345"/>
              <a:gd name="connsiteX15" fmla="*/ 0 w 3209731"/>
              <a:gd name="connsiteY15"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1164771 h 2246345"/>
              <a:gd name="connsiteX14" fmla="*/ 0 w 3209731"/>
              <a:gd name="connsiteY14"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663959 h 2246345"/>
              <a:gd name="connsiteX12" fmla="*/ 0 w 3209731"/>
              <a:gd name="connsiteY12" fmla="*/ 1164771 h 2246345"/>
              <a:gd name="connsiteX13" fmla="*/ 0 w 3209731"/>
              <a:gd name="connsiteY13"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1164771 h 2246345"/>
              <a:gd name="connsiteX12" fmla="*/ 0 w 3209731"/>
              <a:gd name="connsiteY12" fmla="*/ 0 h 2246345"/>
              <a:gd name="connsiteX0" fmla="*/ 0 w 3209731"/>
              <a:gd name="connsiteY0" fmla="*/ 0 h 2246345"/>
              <a:gd name="connsiteX1" fmla="*/ 534955 w 3209731"/>
              <a:gd name="connsiteY1" fmla="*/ 0 h 2246345"/>
              <a:gd name="connsiteX2" fmla="*/ 534955 w 3209731"/>
              <a:gd name="connsiteY2" fmla="*/ 0 h 2246345"/>
              <a:gd name="connsiteX3" fmla="*/ 1337388 w 3209731"/>
              <a:gd name="connsiteY3" fmla="*/ 0 h 2246345"/>
              <a:gd name="connsiteX4" fmla="*/ 3209731 w 3209731"/>
              <a:gd name="connsiteY4" fmla="*/ 0 h 2246345"/>
              <a:gd name="connsiteX5" fmla="*/ 3209731 w 3209731"/>
              <a:gd name="connsiteY5" fmla="*/ 1164771 h 2246345"/>
              <a:gd name="connsiteX6" fmla="*/ 3209731 w 3209731"/>
              <a:gd name="connsiteY6" fmla="*/ 1996751 h 2246345"/>
              <a:gd name="connsiteX7" fmla="*/ 1337388 w 3209731"/>
              <a:gd name="connsiteY7" fmla="*/ 1996751 h 2246345"/>
              <a:gd name="connsiteX8" fmla="*/ 936182 w 3209731"/>
              <a:gd name="connsiteY8" fmla="*/ 2246345 h 2246345"/>
              <a:gd name="connsiteX9" fmla="*/ 534955 w 3209731"/>
              <a:gd name="connsiteY9" fmla="*/ 1996751 h 2246345"/>
              <a:gd name="connsiteX10" fmla="*/ 0 w 3209731"/>
              <a:gd name="connsiteY10" fmla="*/ 1996751 h 2246345"/>
              <a:gd name="connsiteX11" fmla="*/ 0 w 3209731"/>
              <a:gd name="connsiteY11" fmla="*/ 0 h 2246345"/>
              <a:gd name="connsiteX0" fmla="*/ 0 w 3209731"/>
              <a:gd name="connsiteY0" fmla="*/ 0 h 2246345"/>
              <a:gd name="connsiteX1" fmla="*/ 534955 w 3209731"/>
              <a:gd name="connsiteY1" fmla="*/ 0 h 2246345"/>
              <a:gd name="connsiteX2" fmla="*/ 1337388 w 3209731"/>
              <a:gd name="connsiteY2" fmla="*/ 0 h 2246345"/>
              <a:gd name="connsiteX3" fmla="*/ 3209731 w 3209731"/>
              <a:gd name="connsiteY3" fmla="*/ 0 h 2246345"/>
              <a:gd name="connsiteX4" fmla="*/ 3209731 w 3209731"/>
              <a:gd name="connsiteY4" fmla="*/ 1164771 h 2246345"/>
              <a:gd name="connsiteX5" fmla="*/ 3209731 w 3209731"/>
              <a:gd name="connsiteY5" fmla="*/ 1996751 h 2246345"/>
              <a:gd name="connsiteX6" fmla="*/ 1337388 w 3209731"/>
              <a:gd name="connsiteY6" fmla="*/ 1996751 h 2246345"/>
              <a:gd name="connsiteX7" fmla="*/ 936182 w 3209731"/>
              <a:gd name="connsiteY7" fmla="*/ 2246345 h 2246345"/>
              <a:gd name="connsiteX8" fmla="*/ 534955 w 3209731"/>
              <a:gd name="connsiteY8" fmla="*/ 1996751 h 2246345"/>
              <a:gd name="connsiteX9" fmla="*/ 0 w 3209731"/>
              <a:gd name="connsiteY9" fmla="*/ 1996751 h 2246345"/>
              <a:gd name="connsiteX10" fmla="*/ 0 w 3209731"/>
              <a:gd name="connsiteY10" fmla="*/ 0 h 2246345"/>
              <a:gd name="connsiteX0" fmla="*/ 0 w 3209731"/>
              <a:gd name="connsiteY0" fmla="*/ 0 h 2246345"/>
              <a:gd name="connsiteX1" fmla="*/ 534955 w 3209731"/>
              <a:gd name="connsiteY1" fmla="*/ 0 h 2246345"/>
              <a:gd name="connsiteX2" fmla="*/ 3209731 w 3209731"/>
              <a:gd name="connsiteY2" fmla="*/ 0 h 2246345"/>
              <a:gd name="connsiteX3" fmla="*/ 3209731 w 3209731"/>
              <a:gd name="connsiteY3" fmla="*/ 1164771 h 2246345"/>
              <a:gd name="connsiteX4" fmla="*/ 3209731 w 3209731"/>
              <a:gd name="connsiteY4" fmla="*/ 1996751 h 2246345"/>
              <a:gd name="connsiteX5" fmla="*/ 1337388 w 3209731"/>
              <a:gd name="connsiteY5" fmla="*/ 1996751 h 2246345"/>
              <a:gd name="connsiteX6" fmla="*/ 936182 w 3209731"/>
              <a:gd name="connsiteY6" fmla="*/ 2246345 h 2246345"/>
              <a:gd name="connsiteX7" fmla="*/ 534955 w 3209731"/>
              <a:gd name="connsiteY7" fmla="*/ 1996751 h 2246345"/>
              <a:gd name="connsiteX8" fmla="*/ 0 w 3209731"/>
              <a:gd name="connsiteY8" fmla="*/ 1996751 h 2246345"/>
              <a:gd name="connsiteX9" fmla="*/ 0 w 3209731"/>
              <a:gd name="connsiteY9" fmla="*/ 0 h 2246345"/>
              <a:gd name="connsiteX0" fmla="*/ 0 w 3209731"/>
              <a:gd name="connsiteY0" fmla="*/ 0 h 2246345"/>
              <a:gd name="connsiteX1" fmla="*/ 3209731 w 3209731"/>
              <a:gd name="connsiteY1" fmla="*/ 0 h 2246345"/>
              <a:gd name="connsiteX2" fmla="*/ 3209731 w 3209731"/>
              <a:gd name="connsiteY2" fmla="*/ 1164771 h 2246345"/>
              <a:gd name="connsiteX3" fmla="*/ 3209731 w 3209731"/>
              <a:gd name="connsiteY3" fmla="*/ 1996751 h 2246345"/>
              <a:gd name="connsiteX4" fmla="*/ 1337388 w 3209731"/>
              <a:gd name="connsiteY4" fmla="*/ 1996751 h 2246345"/>
              <a:gd name="connsiteX5" fmla="*/ 936182 w 3209731"/>
              <a:gd name="connsiteY5" fmla="*/ 2246345 h 2246345"/>
              <a:gd name="connsiteX6" fmla="*/ 534955 w 3209731"/>
              <a:gd name="connsiteY6" fmla="*/ 1996751 h 2246345"/>
              <a:gd name="connsiteX7" fmla="*/ 0 w 3209731"/>
              <a:gd name="connsiteY7" fmla="*/ 1996751 h 2246345"/>
              <a:gd name="connsiteX8" fmla="*/ 0 w 3209731"/>
              <a:gd name="connsiteY8" fmla="*/ 0 h 2246345"/>
              <a:gd name="connsiteX0" fmla="*/ 0 w 3452327"/>
              <a:gd name="connsiteY0" fmla="*/ 0 h 2348982"/>
              <a:gd name="connsiteX1" fmla="*/ 3452327 w 3452327"/>
              <a:gd name="connsiteY1" fmla="*/ 102637 h 2348982"/>
              <a:gd name="connsiteX2" fmla="*/ 3452327 w 3452327"/>
              <a:gd name="connsiteY2" fmla="*/ 1267408 h 2348982"/>
              <a:gd name="connsiteX3" fmla="*/ 3452327 w 3452327"/>
              <a:gd name="connsiteY3" fmla="*/ 2099388 h 2348982"/>
              <a:gd name="connsiteX4" fmla="*/ 1579984 w 3452327"/>
              <a:gd name="connsiteY4" fmla="*/ 2099388 h 2348982"/>
              <a:gd name="connsiteX5" fmla="*/ 1178778 w 3452327"/>
              <a:gd name="connsiteY5" fmla="*/ 2348982 h 2348982"/>
              <a:gd name="connsiteX6" fmla="*/ 777551 w 3452327"/>
              <a:gd name="connsiteY6" fmla="*/ 2099388 h 2348982"/>
              <a:gd name="connsiteX7" fmla="*/ 242596 w 3452327"/>
              <a:gd name="connsiteY7" fmla="*/ 2099388 h 2348982"/>
              <a:gd name="connsiteX8" fmla="*/ 0 w 3452327"/>
              <a:gd name="connsiteY8" fmla="*/ 0 h 2348982"/>
              <a:gd name="connsiteX0" fmla="*/ 0 w 3452327"/>
              <a:gd name="connsiteY0" fmla="*/ 0 h 2348982"/>
              <a:gd name="connsiteX1" fmla="*/ 3452327 w 3452327"/>
              <a:gd name="connsiteY1" fmla="*/ 102637 h 2348982"/>
              <a:gd name="connsiteX2" fmla="*/ 3452327 w 3452327"/>
              <a:gd name="connsiteY2" fmla="*/ 2099388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348982"/>
              <a:gd name="connsiteX1" fmla="*/ 3452327 w 3452327"/>
              <a:gd name="connsiteY1" fmla="*/ 102637 h 2348982"/>
              <a:gd name="connsiteX2" fmla="*/ 3303038 w 3452327"/>
              <a:gd name="connsiteY2" fmla="*/ 2034074 h 2348982"/>
              <a:gd name="connsiteX3" fmla="*/ 1579984 w 3452327"/>
              <a:gd name="connsiteY3" fmla="*/ 2099388 h 2348982"/>
              <a:gd name="connsiteX4" fmla="*/ 1178778 w 3452327"/>
              <a:gd name="connsiteY4" fmla="*/ 2348982 h 2348982"/>
              <a:gd name="connsiteX5" fmla="*/ 777551 w 3452327"/>
              <a:gd name="connsiteY5" fmla="*/ 2099388 h 2348982"/>
              <a:gd name="connsiteX6" fmla="*/ 242596 w 3452327"/>
              <a:gd name="connsiteY6" fmla="*/ 2099388 h 2348982"/>
              <a:gd name="connsiteX7" fmla="*/ 0 w 3452327"/>
              <a:gd name="connsiteY7" fmla="*/ 0 h 2348982"/>
              <a:gd name="connsiteX0" fmla="*/ 0 w 3452327"/>
              <a:gd name="connsiteY0" fmla="*/ 0 h 2750198"/>
              <a:gd name="connsiteX1" fmla="*/ 3452327 w 3452327"/>
              <a:gd name="connsiteY1" fmla="*/ 102637 h 2750198"/>
              <a:gd name="connsiteX2" fmla="*/ 3303038 w 3452327"/>
              <a:gd name="connsiteY2" fmla="*/ 2034074 h 2750198"/>
              <a:gd name="connsiteX3" fmla="*/ 1579984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197429 w 3452327"/>
              <a:gd name="connsiteY3" fmla="*/ 2099388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750198"/>
              <a:gd name="connsiteX1" fmla="*/ 3452327 w 3452327"/>
              <a:gd name="connsiteY1" fmla="*/ 102637 h 2750198"/>
              <a:gd name="connsiteX2" fmla="*/ 3303038 w 3452327"/>
              <a:gd name="connsiteY2" fmla="*/ 2034074 h 2750198"/>
              <a:gd name="connsiteX3" fmla="*/ 1577775 w 3452327"/>
              <a:gd name="connsiteY3" fmla="*/ 2082124 h 2750198"/>
              <a:gd name="connsiteX4" fmla="*/ 908190 w 3452327"/>
              <a:gd name="connsiteY4" fmla="*/ 2750198 h 2750198"/>
              <a:gd name="connsiteX5" fmla="*/ 777551 w 3452327"/>
              <a:gd name="connsiteY5" fmla="*/ 2099388 h 2750198"/>
              <a:gd name="connsiteX6" fmla="*/ 242596 w 3452327"/>
              <a:gd name="connsiteY6" fmla="*/ 2099388 h 2750198"/>
              <a:gd name="connsiteX7" fmla="*/ 0 w 3452327"/>
              <a:gd name="connsiteY7" fmla="*/ 0 h 2750198"/>
              <a:gd name="connsiteX0" fmla="*/ 0 w 3452327"/>
              <a:gd name="connsiteY0" fmla="*/ 0 h 2450336"/>
              <a:gd name="connsiteX1" fmla="*/ 3452327 w 3452327"/>
              <a:gd name="connsiteY1" fmla="*/ 102637 h 2450336"/>
              <a:gd name="connsiteX2" fmla="*/ 3303038 w 3452327"/>
              <a:gd name="connsiteY2" fmla="*/ 2034074 h 2450336"/>
              <a:gd name="connsiteX3" fmla="*/ 1577775 w 3452327"/>
              <a:gd name="connsiteY3" fmla="*/ 2082124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25363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452327"/>
              <a:gd name="connsiteY0" fmla="*/ 0 h 2450336"/>
              <a:gd name="connsiteX1" fmla="*/ 3452327 w 3452327"/>
              <a:gd name="connsiteY1" fmla="*/ 102637 h 2450336"/>
              <a:gd name="connsiteX2" fmla="*/ 3303038 w 3452327"/>
              <a:gd name="connsiteY2" fmla="*/ 2034074 h 2450336"/>
              <a:gd name="connsiteX3" fmla="*/ 1021893 w 3452327"/>
              <a:gd name="connsiteY3" fmla="*/ 2097501 h 2450336"/>
              <a:gd name="connsiteX4" fmla="*/ 876821 w 3452327"/>
              <a:gd name="connsiteY4" fmla="*/ 2450336 h 2450336"/>
              <a:gd name="connsiteX5" fmla="*/ 777551 w 3452327"/>
              <a:gd name="connsiteY5" fmla="*/ 2099388 h 2450336"/>
              <a:gd name="connsiteX6" fmla="*/ 242596 w 3452327"/>
              <a:gd name="connsiteY6" fmla="*/ 2099388 h 2450336"/>
              <a:gd name="connsiteX7" fmla="*/ 0 w 3452327"/>
              <a:gd name="connsiteY7" fmla="*/ 0 h 2450336"/>
              <a:gd name="connsiteX0" fmla="*/ 0 w 3365424"/>
              <a:gd name="connsiteY0" fmla="*/ 0 h 2420814"/>
              <a:gd name="connsiteX1" fmla="*/ 3365424 w 3365424"/>
              <a:gd name="connsiteY1" fmla="*/ 73115 h 2420814"/>
              <a:gd name="connsiteX2" fmla="*/ 3216135 w 3365424"/>
              <a:gd name="connsiteY2" fmla="*/ 2004552 h 2420814"/>
              <a:gd name="connsiteX3" fmla="*/ 934990 w 3365424"/>
              <a:gd name="connsiteY3" fmla="*/ 2067979 h 2420814"/>
              <a:gd name="connsiteX4" fmla="*/ 789918 w 3365424"/>
              <a:gd name="connsiteY4" fmla="*/ 2420814 h 2420814"/>
              <a:gd name="connsiteX5" fmla="*/ 690648 w 3365424"/>
              <a:gd name="connsiteY5" fmla="*/ 2069866 h 2420814"/>
              <a:gd name="connsiteX6" fmla="*/ 155693 w 3365424"/>
              <a:gd name="connsiteY6" fmla="*/ 2069866 h 2420814"/>
              <a:gd name="connsiteX7" fmla="*/ 0 w 3365424"/>
              <a:gd name="connsiteY7" fmla="*/ 0 h 2420814"/>
              <a:gd name="connsiteX0" fmla="*/ 0 w 3300247"/>
              <a:gd name="connsiteY0" fmla="*/ 0 h 2420814"/>
              <a:gd name="connsiteX1" fmla="*/ 3300247 w 3300247"/>
              <a:gd name="connsiteY1" fmla="*/ 117397 h 2420814"/>
              <a:gd name="connsiteX2" fmla="*/ 3216135 w 3300247"/>
              <a:gd name="connsiteY2" fmla="*/ 2004552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690648 w 3300247"/>
              <a:gd name="connsiteY5" fmla="*/ 2069866 h 2420814"/>
              <a:gd name="connsiteX6" fmla="*/ 155693 w 3300247"/>
              <a:gd name="connsiteY6" fmla="*/ 2069866 h 2420814"/>
              <a:gd name="connsiteX7" fmla="*/ 0 w 3300247"/>
              <a:gd name="connsiteY7" fmla="*/ 0 h 2420814"/>
              <a:gd name="connsiteX0" fmla="*/ 0 w 3300247"/>
              <a:gd name="connsiteY0" fmla="*/ 0 h 2420814"/>
              <a:gd name="connsiteX1" fmla="*/ 3300247 w 3300247"/>
              <a:gd name="connsiteY1" fmla="*/ 117397 h 2420814"/>
              <a:gd name="connsiteX2" fmla="*/ 3172684 w 3300247"/>
              <a:gd name="connsiteY2" fmla="*/ 2034074 h 2420814"/>
              <a:gd name="connsiteX3" fmla="*/ 934990 w 3300247"/>
              <a:gd name="connsiteY3" fmla="*/ 2067979 h 2420814"/>
              <a:gd name="connsiteX4" fmla="*/ 789918 w 3300247"/>
              <a:gd name="connsiteY4" fmla="*/ 2420814 h 2420814"/>
              <a:gd name="connsiteX5" fmla="*/ 379247 w 3300247"/>
              <a:gd name="connsiteY5" fmla="*/ 2069866 h 2420814"/>
              <a:gd name="connsiteX6" fmla="*/ 155693 w 3300247"/>
              <a:gd name="connsiteY6" fmla="*/ 2069866 h 2420814"/>
              <a:gd name="connsiteX7" fmla="*/ 0 w 3300247"/>
              <a:gd name="connsiteY7" fmla="*/ 0 h 2420814"/>
              <a:gd name="connsiteX0" fmla="*/ 0 w 3300247"/>
              <a:gd name="connsiteY0" fmla="*/ 0 h 2524141"/>
              <a:gd name="connsiteX1" fmla="*/ 3300247 w 3300247"/>
              <a:gd name="connsiteY1" fmla="*/ 117397 h 2524141"/>
              <a:gd name="connsiteX2" fmla="*/ 3172684 w 3300247"/>
              <a:gd name="connsiteY2" fmla="*/ 2034074 h 2524141"/>
              <a:gd name="connsiteX3" fmla="*/ 934990 w 3300247"/>
              <a:gd name="connsiteY3" fmla="*/ 2067979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524141"/>
              <a:gd name="connsiteX1" fmla="*/ 3300247 w 3300247"/>
              <a:gd name="connsiteY1" fmla="*/ 117397 h 2524141"/>
              <a:gd name="connsiteX2" fmla="*/ 3172684 w 3300247"/>
              <a:gd name="connsiteY2" fmla="*/ 2034074 h 2524141"/>
              <a:gd name="connsiteX3" fmla="*/ 580138 w 3300247"/>
              <a:gd name="connsiteY3" fmla="*/ 2067980 h 2524141"/>
              <a:gd name="connsiteX4" fmla="*/ 500243 w 3300247"/>
              <a:gd name="connsiteY4" fmla="*/ 2524141 h 2524141"/>
              <a:gd name="connsiteX5" fmla="*/ 379247 w 3300247"/>
              <a:gd name="connsiteY5" fmla="*/ 2069866 h 2524141"/>
              <a:gd name="connsiteX6" fmla="*/ 155693 w 3300247"/>
              <a:gd name="connsiteY6" fmla="*/ 2069866 h 2524141"/>
              <a:gd name="connsiteX7" fmla="*/ 0 w 3300247"/>
              <a:gd name="connsiteY7" fmla="*/ 0 h 2524141"/>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379247 w 3300247"/>
              <a:gd name="connsiteY5" fmla="*/ 2069866 h 2393038"/>
              <a:gd name="connsiteX6" fmla="*/ 155693 w 3300247"/>
              <a:gd name="connsiteY6" fmla="*/ 2069866 h 2393038"/>
              <a:gd name="connsiteX7" fmla="*/ 0 w 3300247"/>
              <a:gd name="connsiteY7" fmla="*/ 0 h 2393038"/>
              <a:gd name="connsiteX0" fmla="*/ 0 w 3300247"/>
              <a:gd name="connsiteY0" fmla="*/ 0 h 2393038"/>
              <a:gd name="connsiteX1" fmla="*/ 3300247 w 3300247"/>
              <a:gd name="connsiteY1" fmla="*/ 117397 h 2393038"/>
              <a:gd name="connsiteX2" fmla="*/ 3172684 w 3300247"/>
              <a:gd name="connsiteY2" fmla="*/ 2034074 h 2393038"/>
              <a:gd name="connsiteX3" fmla="*/ 580138 w 3300247"/>
              <a:gd name="connsiteY3" fmla="*/ 2067980 h 2393038"/>
              <a:gd name="connsiteX4" fmla="*/ 542019 w 3300247"/>
              <a:gd name="connsiteY4" fmla="*/ 2393038 h 2393038"/>
              <a:gd name="connsiteX5" fmla="*/ 411739 w 3300247"/>
              <a:gd name="connsiteY5" fmla="*/ 2077578 h 2393038"/>
              <a:gd name="connsiteX6" fmla="*/ 155693 w 3300247"/>
              <a:gd name="connsiteY6" fmla="*/ 2069866 h 2393038"/>
              <a:gd name="connsiteX7" fmla="*/ 0 w 3300247"/>
              <a:gd name="connsiteY7" fmla="*/ 0 h 2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00247" h="2393038">
                <a:moveTo>
                  <a:pt x="0" y="0"/>
                </a:moveTo>
                <a:lnTo>
                  <a:pt x="3300247" y="117397"/>
                </a:lnTo>
                <a:lnTo>
                  <a:pt x="3172684" y="2034074"/>
                </a:lnTo>
                <a:lnTo>
                  <a:pt x="580138" y="2067980"/>
                </a:lnTo>
                <a:lnTo>
                  <a:pt x="542019" y="2393038"/>
                </a:lnTo>
                <a:lnTo>
                  <a:pt x="411739" y="2077578"/>
                </a:lnTo>
                <a:lnTo>
                  <a:pt x="155693" y="2069866"/>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42724058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386</TotalTime>
  <Words>236</Words>
  <Application>Microsoft Macintosh PowerPoint</Application>
  <PresentationFormat>Widescreen</PresentationFormat>
  <Paragraphs>72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Haddock, Thomas James</dc:creator>
  <cp:lastModifiedBy>Mona Mohamed Arshe</cp:lastModifiedBy>
  <cp:revision>45</cp:revision>
  <dcterms:created xsi:type="dcterms:W3CDTF">2020-11-20T17:36:42Z</dcterms:created>
  <dcterms:modified xsi:type="dcterms:W3CDTF">2024-11-05T15:34:02Z</dcterms:modified>
</cp:coreProperties>
</file>