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57" r:id="rId4"/>
    <p:sldId id="258" r:id="rId5"/>
    <p:sldId id="259" r:id="rId6"/>
    <p:sldId id="261" r:id="rId7"/>
    <p:sldId id="262" r:id="rId8"/>
    <p:sldId id="26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3"/>
  </p:normalViewPr>
  <p:slideViewPr>
    <p:cSldViewPr>
      <p:cViewPr varScale="1">
        <p:scale>
          <a:sx n="86" d="100"/>
          <a:sy n="86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2149D-A69C-4146-AD14-EA201A6CD13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5AC73-0A35-4900-8B1B-7DAF4B49F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814899ed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814899ed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Image to play</a:t>
            </a:r>
            <a:r>
              <a:rPr lang="en-GB" baseline="0" dirty="0"/>
              <a:t>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5AC73-0A35-4900-8B1B-7DAF4B49F9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5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5F0-8069-4498-B8F7-BF8ECF37F0E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74-A5FB-48CB-8ECB-9596FBBE3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93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5F0-8069-4498-B8F7-BF8ECF37F0E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74-A5FB-48CB-8ECB-9596FBBE3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7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5F0-8069-4498-B8F7-BF8ECF37F0E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74-A5FB-48CB-8ECB-9596FBBE3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19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259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5F0-8069-4498-B8F7-BF8ECF37F0E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74-A5FB-48CB-8ECB-9596FBBE3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4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5F0-8069-4498-B8F7-BF8ECF37F0E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74-A5FB-48CB-8ECB-9596FBBE3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1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5F0-8069-4498-B8F7-BF8ECF37F0E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74-A5FB-48CB-8ECB-9596FBBE3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97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5F0-8069-4498-B8F7-BF8ECF37F0E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74-A5FB-48CB-8ECB-9596FBBE3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5F0-8069-4498-B8F7-BF8ECF37F0E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74-A5FB-48CB-8ECB-9596FBBE3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5F0-8069-4498-B8F7-BF8ECF37F0E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74-A5FB-48CB-8ECB-9596FBBE3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0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5F0-8069-4498-B8F7-BF8ECF37F0E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74-A5FB-48CB-8ECB-9596FBBE3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1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A5F0-8069-4498-B8F7-BF8ECF37F0E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9274-A5FB-48CB-8ECB-9596FBBE3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7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AA5F0-8069-4498-B8F7-BF8ECF37F0E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79274-A5FB-48CB-8ECB-9596FBBE3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7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IXSwqYvZd0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road, outdoor, street&#10;&#10;Description automatically generated">
            <a:extLst>
              <a:ext uri="{FF2B5EF4-FFF2-40B4-BE49-F238E27FC236}">
                <a16:creationId xmlns:a16="http://schemas.microsoft.com/office/drawing/2014/main" id="{28AE6B11-FD4E-4919-A132-7629AB03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" r="23298" b="1213"/>
          <a:stretch/>
        </p:blipFill>
        <p:spPr>
          <a:xfrm>
            <a:off x="0" y="-308714"/>
            <a:ext cx="9297650" cy="7355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E967B-7C25-46AA-B6C7-9CB006A2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29" y="4069602"/>
            <a:ext cx="3751652" cy="486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0C9140-8912-4AF5-82D3-6831F2A77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31" y="4540735"/>
            <a:ext cx="3764473" cy="3703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253BEB-13B2-47E7-A03B-A68A12B1D682}"/>
              </a:ext>
            </a:extLst>
          </p:cNvPr>
          <p:cNvSpPr txBox="1"/>
          <p:nvPr/>
        </p:nvSpPr>
        <p:spPr>
          <a:xfrm>
            <a:off x="762682" y="4073644"/>
            <a:ext cx="3427915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chemeClr val="bg1">
                    <a:lumMod val="95000"/>
                  </a:schemeClr>
                </a:solidFill>
              </a:rPr>
              <a:t>ASCS </a:t>
            </a:r>
            <a:r>
              <a:rPr lang="en-US" sz="2475" dirty="0" err="1">
                <a:solidFill>
                  <a:schemeClr val="bg1">
                    <a:lumMod val="95000"/>
                  </a:schemeClr>
                </a:solidFill>
              </a:rPr>
              <a:t>Nad</a:t>
            </a:r>
            <a:r>
              <a:rPr lang="en-US" sz="2475" dirty="0">
                <a:solidFill>
                  <a:schemeClr val="bg1">
                    <a:lumMod val="95000"/>
                  </a:schemeClr>
                </a:solidFill>
              </a:rPr>
              <a:t> Al Sheba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2FD24-F0FF-4C6B-98C0-680C927AC304}"/>
              </a:ext>
            </a:extLst>
          </p:cNvPr>
          <p:cNvSpPr txBox="1"/>
          <p:nvPr/>
        </p:nvSpPr>
        <p:spPr>
          <a:xfrm>
            <a:off x="347467" y="4569755"/>
            <a:ext cx="3427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on Ourselves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7AA15-BAF3-41BB-B9F1-2683B3A0D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10882"/>
            <a:ext cx="2680684" cy="16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246900" y="3348050"/>
            <a:ext cx="8806200" cy="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19100">
              <a:buSzPts val="3000"/>
              <a:buChar char="●"/>
            </a:pPr>
            <a:r>
              <a:rPr lang="en-GB" sz="2700" b="1" dirty="0"/>
              <a:t>Students will learn about responses that are helpful to someone and showing kindness to themselves </a:t>
            </a:r>
            <a:endParaRPr sz="2700" b="1" dirty="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4942" y="989451"/>
            <a:ext cx="4379150" cy="15012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4"/>
    </mc:Choice>
    <mc:Fallback xmlns="">
      <p:transition spd="slow" advTm="17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r="13581"/>
          <a:stretch/>
        </p:blipFill>
        <p:spPr>
          <a:xfrm>
            <a:off x="-13680" y="0"/>
            <a:ext cx="9157680" cy="6924702"/>
          </a:xfrm>
        </p:spPr>
      </p:pic>
    </p:spTree>
    <p:extLst>
      <p:ext uri="{BB962C8B-B14F-4D97-AF65-F5344CB8AC3E}">
        <p14:creationId xmlns:p14="http://schemas.microsoft.com/office/powerpoint/2010/main" val="35056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What is Self Awareness?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t="6693" r="10521" b="9038"/>
          <a:stretch/>
        </p:blipFill>
        <p:spPr>
          <a:xfrm>
            <a:off x="1259632" y="1161510"/>
            <a:ext cx="6840760" cy="5728569"/>
          </a:xfrm>
        </p:spPr>
      </p:pic>
    </p:spTree>
    <p:extLst>
      <p:ext uri="{BB962C8B-B14F-4D97-AF65-F5344CB8AC3E}">
        <p14:creationId xmlns:p14="http://schemas.microsoft.com/office/powerpoint/2010/main" val="24364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Self Awareness Video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0527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Image </a:t>
            </a:r>
          </a:p>
        </p:txBody>
      </p:sp>
      <p:pic>
        <p:nvPicPr>
          <p:cNvPr id="5" name="Online Media 4" title="Self-awareness">
            <a:hlinkClick r:id="" action="ppaction://media"/>
            <a:extLst>
              <a:ext uri="{FF2B5EF4-FFF2-40B4-BE49-F238E27FC236}">
                <a16:creationId xmlns:a16="http://schemas.microsoft.com/office/drawing/2014/main" id="{24F4EE2E-3166-4508-BC72-9997565489E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Let’s talk about you and 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272808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Working in pairs: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3600" dirty="0"/>
              <a:t>Write 5 things about you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3600" dirty="0"/>
              <a:t>Write 5 things about your partner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292"/>
            <a:ext cx="8604448" cy="27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6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16" y="1124744"/>
            <a:ext cx="3635540" cy="413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Discussion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5846618" cy="453650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How easy was it to write about yourself?</a:t>
            </a:r>
          </a:p>
          <a:p>
            <a:endParaRPr lang="en-GB" sz="1300" dirty="0"/>
          </a:p>
          <a:p>
            <a:r>
              <a:rPr lang="en-GB" dirty="0"/>
              <a:t>How easy was it to write about your partner?</a:t>
            </a:r>
          </a:p>
          <a:p>
            <a:endParaRPr lang="en-GB" sz="1300" dirty="0"/>
          </a:p>
          <a:p>
            <a:r>
              <a:rPr lang="en-GB" dirty="0"/>
              <a:t>What were the differences and similarities in your list about yourself and what your partner wrote about you?</a:t>
            </a:r>
          </a:p>
          <a:p>
            <a:endParaRPr lang="en-GB" sz="1400" dirty="0"/>
          </a:p>
          <a:p>
            <a:r>
              <a:rPr lang="en-GB" dirty="0"/>
              <a:t>What surprises were there?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2153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62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 b="8652"/>
          <a:stretch/>
        </p:blipFill>
        <p:spPr bwMode="auto">
          <a:xfrm>
            <a:off x="0" y="0"/>
            <a:ext cx="913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106</Words>
  <Application>Microsoft Macintosh PowerPoint</Application>
  <PresentationFormat>On-screen Show (4:3)</PresentationFormat>
  <Paragraphs>22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What is Self Awareness?</vt:lpstr>
      <vt:lpstr>Self Awareness Video</vt:lpstr>
      <vt:lpstr>Let’s talk about you and me…</vt:lpstr>
      <vt:lpstr>Discussion time…</vt:lpstr>
      <vt:lpstr>PowerPoint Presentation</vt:lpstr>
      <vt:lpstr>PowerPoint Presentation</vt:lpstr>
    </vt:vector>
  </TitlesOfParts>
  <Company>Careers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Hatch</dc:creator>
  <cp:lastModifiedBy>Mona Mohamed Arshe</cp:lastModifiedBy>
  <cp:revision>27</cp:revision>
  <dcterms:created xsi:type="dcterms:W3CDTF">2017-10-31T08:58:06Z</dcterms:created>
  <dcterms:modified xsi:type="dcterms:W3CDTF">2024-05-22T15:48:19Z</dcterms:modified>
</cp:coreProperties>
</file>