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4"/>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embeddedFontLst>
    <p:embeddedFont>
      <p:font typeface="Rubik Light"/>
      <p:regular r:id="rId21"/>
      <p:bold r:id="rId22"/>
      <p:italic r:id="rId23"/>
      <p:boldItalic r:id="rId24"/>
    </p:embeddedFont>
    <p:embeddedFont>
      <p:font typeface="Lato"/>
      <p:regular r:id="rId25"/>
      <p:bold r:id="rId26"/>
      <p:italic r:id="rId27"/>
      <p:boldItalic r:id="rId28"/>
    </p:embeddedFont>
    <p:embeddedFont>
      <p:font typeface="Indie Flower"/>
      <p:regular r:id="rId29"/>
    </p:embeddedFont>
    <p:embeddedFont>
      <p:font typeface="Rubik"/>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font" Target="fonts/Lato-bold.fntdata"/><Relationship Id="rId13" Type="http://schemas.openxmlformats.org/officeDocument/2006/relationships/slide" Target="slides/slide7.xml"/><Relationship Id="rId18" Type="http://schemas.openxmlformats.org/officeDocument/2006/relationships/slide" Target="slides/slide12.xml"/><Relationship Id="rId21" Type="http://schemas.openxmlformats.org/officeDocument/2006/relationships/font" Target="fonts/RubikLight-regular.fntdata"/><Relationship Id="rId3" Type="http://schemas.openxmlformats.org/officeDocument/2006/relationships/presProps" Target="presProps.xml"/><Relationship Id="rId34" Type="http://schemas.openxmlformats.org/officeDocument/2006/relationships/customXml" Target="../customXml/item1.xml"/><Relationship Id="rId25" Type="http://schemas.openxmlformats.org/officeDocument/2006/relationships/font" Target="fonts/Lato-regular.fntdata"/><Relationship Id="rId7" Type="http://schemas.openxmlformats.org/officeDocument/2006/relationships/slide" Target="slides/slide1.xml"/><Relationship Id="rId33" Type="http://schemas.openxmlformats.org/officeDocument/2006/relationships/font" Target="fonts/Rubik-boldItalic.fntdata"/><Relationship Id="rId12" Type="http://schemas.openxmlformats.org/officeDocument/2006/relationships/slide" Target="slides/slide6.xml"/><Relationship Id="rId17" Type="http://schemas.openxmlformats.org/officeDocument/2006/relationships/slide" Target="slides/slide11.xml"/><Relationship Id="rId20" Type="http://schemas.openxmlformats.org/officeDocument/2006/relationships/slide" Target="slides/slide14.xml"/><Relationship Id="rId2" Type="http://schemas.openxmlformats.org/officeDocument/2006/relationships/viewProps" Target="viewProps.xml"/><Relationship Id="rId29" Type="http://schemas.openxmlformats.org/officeDocument/2006/relationships/font" Target="fonts/IndieFlower-regular.fntdata"/><Relationship Id="rId16" Type="http://schemas.openxmlformats.org/officeDocument/2006/relationships/slide" Target="slides/slide10.xml"/><Relationship Id="rId24" Type="http://schemas.openxmlformats.org/officeDocument/2006/relationships/font" Target="fonts/RubikLight-boldItalic.fntdata"/><Relationship Id="rId1" Type="http://schemas.openxmlformats.org/officeDocument/2006/relationships/theme" Target="theme/theme1.xml"/><Relationship Id="rId6" Type="http://schemas.openxmlformats.org/officeDocument/2006/relationships/notesMaster" Target="notesMasters/notesMaster1.xml"/><Relationship Id="rId11" Type="http://schemas.openxmlformats.org/officeDocument/2006/relationships/slide" Target="slides/slide5.xml"/><Relationship Id="rId32" Type="http://schemas.openxmlformats.org/officeDocument/2006/relationships/font" Target="fonts/Rubik-italic.fntdata"/><Relationship Id="rId23" Type="http://schemas.openxmlformats.org/officeDocument/2006/relationships/font" Target="fonts/RubikLight-italic.fntdata"/><Relationship Id="rId28" Type="http://schemas.openxmlformats.org/officeDocument/2006/relationships/font" Target="fonts/Lato-boldItalic.fntdata"/><Relationship Id="rId5" Type="http://schemas.openxmlformats.org/officeDocument/2006/relationships/slideMaster" Target="slideMasters/slideMaster2.xml"/><Relationship Id="rId15" Type="http://schemas.openxmlformats.org/officeDocument/2006/relationships/slide" Target="slides/slide9.xml"/><Relationship Id="rId36" Type="http://schemas.openxmlformats.org/officeDocument/2006/relationships/customXml" Target="../customXml/item3.xml"/><Relationship Id="rId31" Type="http://schemas.openxmlformats.org/officeDocument/2006/relationships/font" Target="fonts/Rubik-bold.fntdata"/><Relationship Id="rId10" Type="http://schemas.openxmlformats.org/officeDocument/2006/relationships/slide" Target="slides/slide4.xml"/><Relationship Id="rId19" Type="http://schemas.openxmlformats.org/officeDocument/2006/relationships/slide" Target="slides/slide13.xml"/><Relationship Id="rId22" Type="http://schemas.openxmlformats.org/officeDocument/2006/relationships/font" Target="fonts/RubikLight-bold.fntdata"/><Relationship Id="rId4" Type="http://schemas.openxmlformats.org/officeDocument/2006/relationships/slideMaster" Target="slideMasters/slideMaster1.xml"/><Relationship Id="rId9" Type="http://schemas.openxmlformats.org/officeDocument/2006/relationships/slide" Target="slides/slide3.xml"/><Relationship Id="rId27" Type="http://schemas.openxmlformats.org/officeDocument/2006/relationships/font" Target="fonts/Lato-italic.fntdata"/><Relationship Id="rId30" Type="http://schemas.openxmlformats.org/officeDocument/2006/relationships/font" Target="fonts/Rubik-regular.fntdata"/><Relationship Id="rId14" Type="http://schemas.openxmlformats.org/officeDocument/2006/relationships/slide" Target="slides/slide8.xml"/><Relationship Id="rId35" Type="http://schemas.openxmlformats.org/officeDocument/2006/relationships/customXml" Target="../customXml/item2.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5dfe93523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5dfe93523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56f13b57bd_0_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56f13b57bd_0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60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56f13b57bd_0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56f13b57bd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60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56f13b57bd_0_3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56f13b57bd_0_3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56f13b57bd_0_4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56f13b57bd_0_4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e71cd0d90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e71cd0d90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56f13b57bd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56f13b57b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56f13b57bd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56f13b57bd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342900" rtl="0" algn="l">
              <a:lnSpc>
                <a:spcPct val="115000"/>
              </a:lnSpc>
              <a:spcBef>
                <a:spcPts val="0"/>
              </a:spcBef>
              <a:spcAft>
                <a:spcPts val="100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567b7b9c93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567b7b9c93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56f13b57bd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56f13b57bd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000"/>
              </a:spcAft>
              <a:buClr>
                <a:schemeClr val="dk1"/>
              </a:buClr>
              <a:buSzPts val="1100"/>
              <a:buFont typeface="Arial"/>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5bcb2a4201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5bcb2a4201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56f13b57bd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56f13b57bd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56f13b57bd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56f13b57bd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60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56f13b57bd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56f13b57bd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60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CUSTOM">
    <p:spTree>
      <p:nvGrpSpPr>
        <p:cNvPr id="10" name="Shape 1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CUSTOM">
    <p:spTree>
      <p:nvGrpSpPr>
        <p:cNvPr id="53" name="Shape 5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ssential Question">
  <p:cSld name="CUSTOM_1">
    <p:spTree>
      <p:nvGrpSpPr>
        <p:cNvPr id="11" name="Shape 11"/>
        <p:cNvGrpSpPr/>
        <p:nvPr/>
      </p:nvGrpSpPr>
      <p:grpSpPr>
        <a:xfrm>
          <a:off x="0" y="0"/>
          <a:ext cx="0" cy="0"/>
          <a:chOff x="0" y="0"/>
          <a:chExt cx="0" cy="0"/>
        </a:xfrm>
      </p:grpSpPr>
      <p:sp>
        <p:nvSpPr>
          <p:cNvPr id="12" name="Google Shape;12;p3"/>
          <p:cNvSpPr txBox="1"/>
          <p:nvPr>
            <p:ph type="title"/>
          </p:nvPr>
        </p:nvSpPr>
        <p:spPr>
          <a:xfrm>
            <a:off x="0" y="1231400"/>
            <a:ext cx="9144000" cy="621000"/>
          </a:xfrm>
          <a:prstGeom prst="rect">
            <a:avLst/>
          </a:prstGeom>
          <a:noFill/>
          <a:ln>
            <a:noFill/>
          </a:ln>
        </p:spPr>
        <p:txBody>
          <a:bodyPr anchorCtr="0" anchor="t" bIns="91425" lIns="91425" spcFirstLastPara="1" rIns="91425" wrap="square" tIns="91425">
            <a:noAutofit/>
          </a:bodyPr>
          <a:lstStyle>
            <a:lvl1pPr lvl="0" algn="ctr">
              <a:spcBef>
                <a:spcPts val="0"/>
              </a:spcBef>
              <a:spcAft>
                <a:spcPts val="0"/>
              </a:spcAft>
              <a:buNone/>
              <a:defRPr sz="3000">
                <a:latin typeface="Rubik"/>
                <a:ea typeface="Rubik"/>
                <a:cs typeface="Rubik"/>
                <a:sym typeface="Rubik"/>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13" name="Google Shape;13;p3"/>
          <p:cNvSpPr txBox="1"/>
          <p:nvPr/>
        </p:nvSpPr>
        <p:spPr>
          <a:xfrm>
            <a:off x="-10950" y="2081350"/>
            <a:ext cx="9165900" cy="1351200"/>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0"/>
              </a:spcBef>
              <a:spcAft>
                <a:spcPts val="0"/>
              </a:spcAft>
              <a:buClr>
                <a:srgbClr val="FF8855"/>
              </a:buClr>
              <a:buSzPts val="1600"/>
              <a:buFont typeface="Lato"/>
              <a:buNone/>
            </a:pPr>
            <a:r>
              <a:t/>
            </a:r>
            <a:endParaRPr sz="2400">
              <a:latin typeface="Indie Flower"/>
              <a:ea typeface="Indie Flower"/>
              <a:cs typeface="Indie Flower"/>
              <a:sym typeface="Indie Flower"/>
            </a:endParaRPr>
          </a:p>
        </p:txBody>
      </p:sp>
      <p:sp>
        <p:nvSpPr>
          <p:cNvPr id="14" name="Google Shape;14;p3"/>
          <p:cNvSpPr txBox="1"/>
          <p:nvPr>
            <p:ph idx="1" type="body"/>
          </p:nvPr>
        </p:nvSpPr>
        <p:spPr>
          <a:xfrm>
            <a:off x="0" y="2223050"/>
            <a:ext cx="9144000" cy="969900"/>
          </a:xfrm>
          <a:prstGeom prst="rect">
            <a:avLst/>
          </a:prstGeom>
          <a:noFill/>
          <a:ln>
            <a:noFill/>
          </a:ln>
        </p:spPr>
        <p:txBody>
          <a:bodyPr anchorCtr="0" anchor="t" bIns="91425" lIns="91425" spcFirstLastPara="1" rIns="91425" wrap="square" tIns="91425">
            <a:noAutofit/>
          </a:bodyPr>
          <a:lstStyle>
            <a:lvl1pPr indent="-381000" lvl="0" marL="45720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1pPr>
            <a:lvl2pPr indent="-381000" lvl="1" marL="91440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2pPr>
            <a:lvl3pPr indent="-381000" lvl="2" marL="137160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3pPr>
            <a:lvl4pPr indent="-381000" lvl="3" marL="182880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4pPr>
            <a:lvl5pPr indent="-381000" lvl="4" marL="228600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5pPr>
            <a:lvl6pPr indent="-381000" lvl="5" marL="274320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6pPr>
            <a:lvl7pPr indent="-381000" lvl="6" marL="320040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7pPr>
            <a:lvl8pPr indent="-381000" lvl="7" marL="365760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8pPr>
            <a:lvl9pPr indent="-381000" lvl="8" marL="411480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arning Objectives">
  <p:cSld name="CUSTOM_1_1">
    <p:spTree>
      <p:nvGrpSpPr>
        <p:cNvPr id="15" name="Shape 15"/>
        <p:cNvGrpSpPr/>
        <p:nvPr/>
      </p:nvGrpSpPr>
      <p:grpSpPr>
        <a:xfrm>
          <a:off x="0" y="0"/>
          <a:ext cx="0" cy="0"/>
          <a:chOff x="0" y="0"/>
          <a:chExt cx="0" cy="0"/>
        </a:xfrm>
      </p:grpSpPr>
      <p:sp>
        <p:nvSpPr>
          <p:cNvPr id="16" name="Google Shape;16;p4"/>
          <p:cNvSpPr txBox="1"/>
          <p:nvPr>
            <p:ph type="title"/>
          </p:nvPr>
        </p:nvSpPr>
        <p:spPr>
          <a:xfrm>
            <a:off x="0" y="444950"/>
            <a:ext cx="9144000" cy="6210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3000">
                <a:latin typeface="Rubik"/>
                <a:ea typeface="Rubik"/>
                <a:cs typeface="Rubik"/>
                <a:sym typeface="Rubik"/>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7" name="Google Shape;17;p4"/>
          <p:cNvSpPr txBox="1"/>
          <p:nvPr>
            <p:ph idx="1" type="body"/>
          </p:nvPr>
        </p:nvSpPr>
        <p:spPr>
          <a:xfrm>
            <a:off x="2213400" y="1313600"/>
            <a:ext cx="6353100" cy="3084000"/>
          </a:xfrm>
          <a:prstGeom prst="rect">
            <a:avLst/>
          </a:prstGeom>
          <a:noFill/>
          <a:ln>
            <a:noFill/>
          </a:ln>
        </p:spPr>
        <p:txBody>
          <a:bodyPr anchorCtr="0" anchor="t" bIns="91425" lIns="91425" spcFirstLastPara="1" rIns="91425" wrap="square" tIns="91425">
            <a:noAutofit/>
          </a:bodyPr>
          <a:lstStyle>
            <a:lvl1pPr indent="-355600" lvl="0" marL="457200" rtl="0">
              <a:spcBef>
                <a:spcPts val="0"/>
              </a:spcBef>
              <a:spcAft>
                <a:spcPts val="0"/>
              </a:spcAft>
              <a:buSzPts val="2000"/>
              <a:buFont typeface="Lato"/>
              <a:buChar char="●"/>
              <a:defRPr sz="2000">
                <a:latin typeface="Lato"/>
                <a:ea typeface="Lato"/>
                <a:cs typeface="Lato"/>
                <a:sym typeface="Lato"/>
              </a:defRPr>
            </a:lvl1pPr>
            <a:lvl2pPr indent="-355600" lvl="1" marL="914400" rtl="0">
              <a:spcBef>
                <a:spcPts val="0"/>
              </a:spcBef>
              <a:spcAft>
                <a:spcPts val="0"/>
              </a:spcAft>
              <a:buSzPts val="2000"/>
              <a:buFont typeface="Lato"/>
              <a:buChar char="○"/>
              <a:defRPr sz="2000">
                <a:latin typeface="Lato"/>
                <a:ea typeface="Lato"/>
                <a:cs typeface="Lato"/>
                <a:sym typeface="Lato"/>
              </a:defRPr>
            </a:lvl2pPr>
            <a:lvl3pPr indent="-355600" lvl="2" marL="1371600" rtl="0">
              <a:spcBef>
                <a:spcPts val="0"/>
              </a:spcBef>
              <a:spcAft>
                <a:spcPts val="0"/>
              </a:spcAft>
              <a:buSzPts val="2000"/>
              <a:buFont typeface="Lato"/>
              <a:buChar char="■"/>
              <a:defRPr sz="2000">
                <a:latin typeface="Lato"/>
                <a:ea typeface="Lato"/>
                <a:cs typeface="Lato"/>
                <a:sym typeface="Lato"/>
              </a:defRPr>
            </a:lvl3pPr>
            <a:lvl4pPr indent="-355600" lvl="3" marL="1828800" rtl="0">
              <a:spcBef>
                <a:spcPts val="0"/>
              </a:spcBef>
              <a:spcAft>
                <a:spcPts val="0"/>
              </a:spcAft>
              <a:buSzPts val="2000"/>
              <a:buFont typeface="Lato"/>
              <a:buChar char="●"/>
              <a:defRPr sz="2000">
                <a:latin typeface="Lato"/>
                <a:ea typeface="Lato"/>
                <a:cs typeface="Lato"/>
                <a:sym typeface="Lato"/>
              </a:defRPr>
            </a:lvl4pPr>
            <a:lvl5pPr indent="-355600" lvl="4" marL="2286000" rtl="0">
              <a:spcBef>
                <a:spcPts val="0"/>
              </a:spcBef>
              <a:spcAft>
                <a:spcPts val="0"/>
              </a:spcAft>
              <a:buSzPts val="2000"/>
              <a:buFont typeface="Lato"/>
              <a:buChar char="○"/>
              <a:defRPr sz="2000">
                <a:latin typeface="Lato"/>
                <a:ea typeface="Lato"/>
                <a:cs typeface="Lato"/>
                <a:sym typeface="Lato"/>
              </a:defRPr>
            </a:lvl5pPr>
            <a:lvl6pPr indent="-355600" lvl="5" marL="2743200" rtl="0">
              <a:spcBef>
                <a:spcPts val="0"/>
              </a:spcBef>
              <a:spcAft>
                <a:spcPts val="0"/>
              </a:spcAft>
              <a:buSzPts val="2000"/>
              <a:buFont typeface="Lato"/>
              <a:buChar char="■"/>
              <a:defRPr sz="2000">
                <a:latin typeface="Lato"/>
                <a:ea typeface="Lato"/>
                <a:cs typeface="Lato"/>
                <a:sym typeface="Lato"/>
              </a:defRPr>
            </a:lvl6pPr>
            <a:lvl7pPr indent="-355600" lvl="6" marL="3200400" rtl="0">
              <a:spcBef>
                <a:spcPts val="0"/>
              </a:spcBef>
              <a:spcAft>
                <a:spcPts val="0"/>
              </a:spcAft>
              <a:buSzPts val="2000"/>
              <a:buFont typeface="Lato"/>
              <a:buChar char="●"/>
              <a:defRPr sz="2000">
                <a:latin typeface="Lato"/>
                <a:ea typeface="Lato"/>
                <a:cs typeface="Lato"/>
                <a:sym typeface="Lato"/>
              </a:defRPr>
            </a:lvl7pPr>
            <a:lvl8pPr indent="-355600" lvl="7" marL="3657600" rtl="0">
              <a:spcBef>
                <a:spcPts val="0"/>
              </a:spcBef>
              <a:spcAft>
                <a:spcPts val="0"/>
              </a:spcAft>
              <a:buSzPts val="2000"/>
              <a:buFont typeface="Lato"/>
              <a:buChar char="○"/>
              <a:defRPr sz="2000">
                <a:latin typeface="Lato"/>
                <a:ea typeface="Lato"/>
                <a:cs typeface="Lato"/>
                <a:sym typeface="Lato"/>
              </a:defRPr>
            </a:lvl8pPr>
            <a:lvl9pPr indent="-355600" lvl="8" marL="4114800" rtl="0">
              <a:spcBef>
                <a:spcPts val="0"/>
              </a:spcBef>
              <a:spcAft>
                <a:spcPts val="0"/>
              </a:spcAft>
              <a:buSzPts val="2000"/>
              <a:buFont typeface="Lato"/>
              <a:buChar char="■"/>
              <a:defRPr sz="2000">
                <a:latin typeface="Lato"/>
                <a:ea typeface="Lato"/>
                <a:cs typeface="Lato"/>
                <a:sym typeface="Lato"/>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ey Vocabulary">
  <p:cSld name="CUSTOM_1_1_1">
    <p:spTree>
      <p:nvGrpSpPr>
        <p:cNvPr id="18" name="Shape 18"/>
        <p:cNvGrpSpPr/>
        <p:nvPr/>
      </p:nvGrpSpPr>
      <p:grpSpPr>
        <a:xfrm>
          <a:off x="0" y="0"/>
          <a:ext cx="0" cy="0"/>
          <a:chOff x="0" y="0"/>
          <a:chExt cx="0" cy="0"/>
        </a:xfrm>
      </p:grpSpPr>
      <p:sp>
        <p:nvSpPr>
          <p:cNvPr id="19" name="Google Shape;19;p5"/>
          <p:cNvSpPr txBox="1"/>
          <p:nvPr/>
        </p:nvSpPr>
        <p:spPr>
          <a:xfrm>
            <a:off x="887850" y="1020500"/>
            <a:ext cx="1735800" cy="679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4000">
              <a:latin typeface="Rubik"/>
              <a:ea typeface="Rubik"/>
              <a:cs typeface="Rubik"/>
              <a:sym typeface="Rubik"/>
            </a:endParaRPr>
          </a:p>
        </p:txBody>
      </p:sp>
      <p:sp>
        <p:nvSpPr>
          <p:cNvPr id="20" name="Google Shape;20;p5"/>
          <p:cNvSpPr txBox="1"/>
          <p:nvPr>
            <p:ph idx="1" type="subTitle"/>
          </p:nvPr>
        </p:nvSpPr>
        <p:spPr>
          <a:xfrm>
            <a:off x="577550" y="196150"/>
            <a:ext cx="3639600" cy="323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None/>
              <a:defRPr sz="1200">
                <a:latin typeface="Rubik"/>
                <a:ea typeface="Rubik"/>
                <a:cs typeface="Rubik"/>
                <a:sym typeface="Rubik"/>
              </a:defRPr>
            </a:lvl1pPr>
            <a:lvl2pPr lvl="1">
              <a:spcBef>
                <a:spcPts val="0"/>
              </a:spcBef>
              <a:spcAft>
                <a:spcPts val="0"/>
              </a:spcAft>
              <a:buNone/>
              <a:defRPr sz="1200">
                <a:latin typeface="Rubik"/>
                <a:ea typeface="Rubik"/>
                <a:cs typeface="Rubik"/>
                <a:sym typeface="Rubik"/>
              </a:defRPr>
            </a:lvl2pPr>
            <a:lvl3pPr lvl="2">
              <a:spcBef>
                <a:spcPts val="0"/>
              </a:spcBef>
              <a:spcAft>
                <a:spcPts val="0"/>
              </a:spcAft>
              <a:buNone/>
              <a:defRPr sz="1200">
                <a:latin typeface="Rubik"/>
                <a:ea typeface="Rubik"/>
                <a:cs typeface="Rubik"/>
                <a:sym typeface="Rubik"/>
              </a:defRPr>
            </a:lvl3pPr>
            <a:lvl4pPr lvl="3">
              <a:spcBef>
                <a:spcPts val="0"/>
              </a:spcBef>
              <a:spcAft>
                <a:spcPts val="0"/>
              </a:spcAft>
              <a:buNone/>
              <a:defRPr sz="1200">
                <a:latin typeface="Rubik"/>
                <a:ea typeface="Rubik"/>
                <a:cs typeface="Rubik"/>
                <a:sym typeface="Rubik"/>
              </a:defRPr>
            </a:lvl4pPr>
            <a:lvl5pPr lvl="4">
              <a:spcBef>
                <a:spcPts val="0"/>
              </a:spcBef>
              <a:spcAft>
                <a:spcPts val="0"/>
              </a:spcAft>
              <a:buNone/>
              <a:defRPr sz="1200">
                <a:latin typeface="Rubik"/>
                <a:ea typeface="Rubik"/>
                <a:cs typeface="Rubik"/>
                <a:sym typeface="Rubik"/>
              </a:defRPr>
            </a:lvl5pPr>
            <a:lvl6pPr lvl="5">
              <a:spcBef>
                <a:spcPts val="0"/>
              </a:spcBef>
              <a:spcAft>
                <a:spcPts val="0"/>
              </a:spcAft>
              <a:buNone/>
              <a:defRPr sz="1200">
                <a:latin typeface="Rubik"/>
                <a:ea typeface="Rubik"/>
                <a:cs typeface="Rubik"/>
                <a:sym typeface="Rubik"/>
              </a:defRPr>
            </a:lvl6pPr>
            <a:lvl7pPr lvl="6">
              <a:spcBef>
                <a:spcPts val="0"/>
              </a:spcBef>
              <a:spcAft>
                <a:spcPts val="0"/>
              </a:spcAft>
              <a:buNone/>
              <a:defRPr sz="1200">
                <a:latin typeface="Rubik"/>
                <a:ea typeface="Rubik"/>
                <a:cs typeface="Rubik"/>
                <a:sym typeface="Rubik"/>
              </a:defRPr>
            </a:lvl7pPr>
            <a:lvl8pPr lvl="7">
              <a:spcBef>
                <a:spcPts val="0"/>
              </a:spcBef>
              <a:spcAft>
                <a:spcPts val="0"/>
              </a:spcAft>
              <a:buNone/>
              <a:defRPr sz="1200">
                <a:latin typeface="Rubik"/>
                <a:ea typeface="Rubik"/>
                <a:cs typeface="Rubik"/>
                <a:sym typeface="Rubik"/>
              </a:defRPr>
            </a:lvl8pPr>
            <a:lvl9pPr lvl="8">
              <a:spcBef>
                <a:spcPts val="0"/>
              </a:spcBef>
              <a:spcAft>
                <a:spcPts val="0"/>
              </a:spcAft>
              <a:buNone/>
              <a:defRPr sz="1200">
                <a:latin typeface="Rubik"/>
                <a:ea typeface="Rubik"/>
                <a:cs typeface="Rubik"/>
                <a:sym typeface="Rubik"/>
              </a:defRPr>
            </a:lvl9pPr>
          </a:lstStyle>
          <a:p/>
        </p:txBody>
      </p:sp>
      <p:sp>
        <p:nvSpPr>
          <p:cNvPr id="21" name="Google Shape;21;p5"/>
          <p:cNvSpPr txBox="1"/>
          <p:nvPr>
            <p:ph type="title"/>
          </p:nvPr>
        </p:nvSpPr>
        <p:spPr>
          <a:xfrm>
            <a:off x="915375" y="1035250"/>
            <a:ext cx="7170300" cy="6453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None/>
              <a:defRPr sz="4000">
                <a:latin typeface="Rubik"/>
                <a:ea typeface="Rubik"/>
                <a:cs typeface="Rubik"/>
                <a:sym typeface="Rubik"/>
              </a:defRPr>
            </a:lvl1pPr>
            <a:lvl2pPr lvl="1">
              <a:spcBef>
                <a:spcPts val="0"/>
              </a:spcBef>
              <a:spcAft>
                <a:spcPts val="0"/>
              </a:spcAft>
              <a:buNone/>
              <a:defRPr sz="4000">
                <a:latin typeface="Rubik"/>
                <a:ea typeface="Rubik"/>
                <a:cs typeface="Rubik"/>
                <a:sym typeface="Rubik"/>
              </a:defRPr>
            </a:lvl2pPr>
            <a:lvl3pPr lvl="2">
              <a:spcBef>
                <a:spcPts val="0"/>
              </a:spcBef>
              <a:spcAft>
                <a:spcPts val="0"/>
              </a:spcAft>
              <a:buNone/>
              <a:defRPr sz="4000">
                <a:latin typeface="Rubik"/>
                <a:ea typeface="Rubik"/>
                <a:cs typeface="Rubik"/>
                <a:sym typeface="Rubik"/>
              </a:defRPr>
            </a:lvl3pPr>
            <a:lvl4pPr lvl="3">
              <a:spcBef>
                <a:spcPts val="0"/>
              </a:spcBef>
              <a:spcAft>
                <a:spcPts val="0"/>
              </a:spcAft>
              <a:buNone/>
              <a:defRPr sz="4000">
                <a:latin typeface="Rubik"/>
                <a:ea typeface="Rubik"/>
                <a:cs typeface="Rubik"/>
                <a:sym typeface="Rubik"/>
              </a:defRPr>
            </a:lvl4pPr>
            <a:lvl5pPr lvl="4">
              <a:spcBef>
                <a:spcPts val="0"/>
              </a:spcBef>
              <a:spcAft>
                <a:spcPts val="0"/>
              </a:spcAft>
              <a:buNone/>
              <a:defRPr sz="4000">
                <a:latin typeface="Rubik"/>
                <a:ea typeface="Rubik"/>
                <a:cs typeface="Rubik"/>
                <a:sym typeface="Rubik"/>
              </a:defRPr>
            </a:lvl5pPr>
            <a:lvl6pPr lvl="5">
              <a:spcBef>
                <a:spcPts val="0"/>
              </a:spcBef>
              <a:spcAft>
                <a:spcPts val="0"/>
              </a:spcAft>
              <a:buNone/>
              <a:defRPr sz="4000">
                <a:latin typeface="Rubik"/>
                <a:ea typeface="Rubik"/>
                <a:cs typeface="Rubik"/>
                <a:sym typeface="Rubik"/>
              </a:defRPr>
            </a:lvl6pPr>
            <a:lvl7pPr lvl="6">
              <a:spcBef>
                <a:spcPts val="0"/>
              </a:spcBef>
              <a:spcAft>
                <a:spcPts val="0"/>
              </a:spcAft>
              <a:buNone/>
              <a:defRPr sz="4000">
                <a:latin typeface="Rubik"/>
                <a:ea typeface="Rubik"/>
                <a:cs typeface="Rubik"/>
                <a:sym typeface="Rubik"/>
              </a:defRPr>
            </a:lvl7pPr>
            <a:lvl8pPr lvl="7">
              <a:spcBef>
                <a:spcPts val="0"/>
              </a:spcBef>
              <a:spcAft>
                <a:spcPts val="0"/>
              </a:spcAft>
              <a:buNone/>
              <a:defRPr sz="4000">
                <a:latin typeface="Rubik"/>
                <a:ea typeface="Rubik"/>
                <a:cs typeface="Rubik"/>
                <a:sym typeface="Rubik"/>
              </a:defRPr>
            </a:lvl8pPr>
            <a:lvl9pPr lvl="8">
              <a:spcBef>
                <a:spcPts val="0"/>
              </a:spcBef>
              <a:spcAft>
                <a:spcPts val="0"/>
              </a:spcAft>
              <a:buNone/>
              <a:defRPr sz="4000">
                <a:latin typeface="Rubik"/>
                <a:ea typeface="Rubik"/>
                <a:cs typeface="Rubik"/>
                <a:sym typeface="Rubik"/>
              </a:defRPr>
            </a:lvl9pPr>
          </a:lstStyle>
          <a:p/>
        </p:txBody>
      </p:sp>
      <p:sp>
        <p:nvSpPr>
          <p:cNvPr id="22" name="Google Shape;22;p5"/>
          <p:cNvSpPr txBox="1"/>
          <p:nvPr>
            <p:ph idx="2" type="body"/>
          </p:nvPr>
        </p:nvSpPr>
        <p:spPr>
          <a:xfrm>
            <a:off x="893575" y="2190350"/>
            <a:ext cx="7344600" cy="2005200"/>
          </a:xfrm>
          <a:prstGeom prst="rect">
            <a:avLst/>
          </a:prstGeom>
          <a:noFill/>
          <a:ln>
            <a:noFill/>
          </a:ln>
        </p:spPr>
        <p:txBody>
          <a:bodyPr anchorCtr="0" anchor="t" bIns="91425" lIns="91425" spcFirstLastPara="1" rIns="91425" wrap="square" tIns="91425">
            <a:noAutofit/>
          </a:bodyPr>
          <a:lstStyle>
            <a:lvl1pPr indent="-381000" lvl="0" marL="457200">
              <a:spcBef>
                <a:spcPts val="0"/>
              </a:spcBef>
              <a:spcAft>
                <a:spcPts val="0"/>
              </a:spcAft>
              <a:buSzPts val="2400"/>
              <a:buFont typeface="Lato"/>
              <a:buChar char="●"/>
              <a:defRPr sz="2400">
                <a:latin typeface="Lato"/>
                <a:ea typeface="Lato"/>
                <a:cs typeface="Lato"/>
                <a:sym typeface="Lato"/>
              </a:defRPr>
            </a:lvl1pPr>
            <a:lvl2pPr indent="-381000" lvl="1" marL="914400">
              <a:spcBef>
                <a:spcPts val="0"/>
              </a:spcBef>
              <a:spcAft>
                <a:spcPts val="0"/>
              </a:spcAft>
              <a:buSzPts val="2400"/>
              <a:buFont typeface="Lato"/>
              <a:buChar char="○"/>
              <a:defRPr sz="2400">
                <a:latin typeface="Lato"/>
                <a:ea typeface="Lato"/>
                <a:cs typeface="Lato"/>
                <a:sym typeface="Lato"/>
              </a:defRPr>
            </a:lvl2pPr>
            <a:lvl3pPr indent="-381000" lvl="2" marL="1371600">
              <a:spcBef>
                <a:spcPts val="0"/>
              </a:spcBef>
              <a:spcAft>
                <a:spcPts val="0"/>
              </a:spcAft>
              <a:buSzPts val="2400"/>
              <a:buFont typeface="Lato"/>
              <a:buChar char="■"/>
              <a:defRPr sz="2400">
                <a:latin typeface="Lato"/>
                <a:ea typeface="Lato"/>
                <a:cs typeface="Lato"/>
                <a:sym typeface="Lato"/>
              </a:defRPr>
            </a:lvl3pPr>
            <a:lvl4pPr indent="-381000" lvl="3" marL="1828800">
              <a:spcBef>
                <a:spcPts val="0"/>
              </a:spcBef>
              <a:spcAft>
                <a:spcPts val="0"/>
              </a:spcAft>
              <a:buSzPts val="2400"/>
              <a:buFont typeface="Lato"/>
              <a:buChar char="●"/>
              <a:defRPr sz="2400">
                <a:latin typeface="Lato"/>
                <a:ea typeface="Lato"/>
                <a:cs typeface="Lato"/>
                <a:sym typeface="Lato"/>
              </a:defRPr>
            </a:lvl4pPr>
            <a:lvl5pPr indent="-381000" lvl="4" marL="2286000">
              <a:spcBef>
                <a:spcPts val="0"/>
              </a:spcBef>
              <a:spcAft>
                <a:spcPts val="0"/>
              </a:spcAft>
              <a:buSzPts val="2400"/>
              <a:buFont typeface="Lato"/>
              <a:buChar char="○"/>
              <a:defRPr sz="2400">
                <a:latin typeface="Lato"/>
                <a:ea typeface="Lato"/>
                <a:cs typeface="Lato"/>
                <a:sym typeface="Lato"/>
              </a:defRPr>
            </a:lvl5pPr>
            <a:lvl6pPr indent="-381000" lvl="5" marL="2743200">
              <a:spcBef>
                <a:spcPts val="0"/>
              </a:spcBef>
              <a:spcAft>
                <a:spcPts val="0"/>
              </a:spcAft>
              <a:buSzPts val="2400"/>
              <a:buFont typeface="Lato"/>
              <a:buChar char="■"/>
              <a:defRPr sz="2400">
                <a:latin typeface="Lato"/>
                <a:ea typeface="Lato"/>
                <a:cs typeface="Lato"/>
                <a:sym typeface="Lato"/>
              </a:defRPr>
            </a:lvl6pPr>
            <a:lvl7pPr indent="-381000" lvl="6" marL="3200400">
              <a:spcBef>
                <a:spcPts val="0"/>
              </a:spcBef>
              <a:spcAft>
                <a:spcPts val="0"/>
              </a:spcAft>
              <a:buSzPts val="2400"/>
              <a:buFont typeface="Lato"/>
              <a:buChar char="●"/>
              <a:defRPr sz="2400">
                <a:latin typeface="Lato"/>
                <a:ea typeface="Lato"/>
                <a:cs typeface="Lato"/>
                <a:sym typeface="Lato"/>
              </a:defRPr>
            </a:lvl7pPr>
            <a:lvl8pPr indent="-381000" lvl="7" marL="3657600">
              <a:spcBef>
                <a:spcPts val="0"/>
              </a:spcBef>
              <a:spcAft>
                <a:spcPts val="0"/>
              </a:spcAft>
              <a:buSzPts val="2400"/>
              <a:buFont typeface="Lato"/>
              <a:buChar char="○"/>
              <a:defRPr sz="2400">
                <a:latin typeface="Lato"/>
                <a:ea typeface="Lato"/>
                <a:cs typeface="Lato"/>
                <a:sym typeface="Lato"/>
              </a:defRPr>
            </a:lvl8pPr>
            <a:lvl9pPr indent="-381000" lvl="8" marL="4114800">
              <a:spcBef>
                <a:spcPts val="0"/>
              </a:spcBef>
              <a:spcAft>
                <a:spcPts val="0"/>
              </a:spcAft>
              <a:buSzPts val="2400"/>
              <a:buFont typeface="Lato"/>
              <a:buChar char="■"/>
              <a:defRPr sz="2400">
                <a:latin typeface="Lato"/>
                <a:ea typeface="Lato"/>
                <a:cs typeface="Lato"/>
                <a:sym typeface="Lato"/>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 + Directions">
  <p:cSld name="CUSTOM_2">
    <p:spTree>
      <p:nvGrpSpPr>
        <p:cNvPr id="23" name="Shape 23"/>
        <p:cNvGrpSpPr/>
        <p:nvPr/>
      </p:nvGrpSpPr>
      <p:grpSpPr>
        <a:xfrm>
          <a:off x="0" y="0"/>
          <a:ext cx="0" cy="0"/>
          <a:chOff x="0" y="0"/>
          <a:chExt cx="0" cy="0"/>
        </a:xfrm>
      </p:grpSpPr>
      <p:sp>
        <p:nvSpPr>
          <p:cNvPr id="24" name="Google Shape;24;p6"/>
          <p:cNvSpPr txBox="1"/>
          <p:nvPr>
            <p:ph idx="1" type="subTitle"/>
          </p:nvPr>
        </p:nvSpPr>
        <p:spPr>
          <a:xfrm>
            <a:off x="577550" y="196150"/>
            <a:ext cx="3639600" cy="323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200">
                <a:latin typeface="Rubik"/>
                <a:ea typeface="Rubik"/>
                <a:cs typeface="Rubik"/>
                <a:sym typeface="Rubik"/>
              </a:defRPr>
            </a:lvl1pPr>
            <a:lvl2pPr lvl="1" rtl="0">
              <a:spcBef>
                <a:spcPts val="0"/>
              </a:spcBef>
              <a:spcAft>
                <a:spcPts val="0"/>
              </a:spcAft>
              <a:buNone/>
              <a:defRPr sz="1200">
                <a:latin typeface="Rubik"/>
                <a:ea typeface="Rubik"/>
                <a:cs typeface="Rubik"/>
                <a:sym typeface="Rubik"/>
              </a:defRPr>
            </a:lvl2pPr>
            <a:lvl3pPr lvl="2" rtl="0">
              <a:spcBef>
                <a:spcPts val="0"/>
              </a:spcBef>
              <a:spcAft>
                <a:spcPts val="0"/>
              </a:spcAft>
              <a:buNone/>
              <a:defRPr sz="1200">
                <a:latin typeface="Rubik"/>
                <a:ea typeface="Rubik"/>
                <a:cs typeface="Rubik"/>
                <a:sym typeface="Rubik"/>
              </a:defRPr>
            </a:lvl3pPr>
            <a:lvl4pPr lvl="3" rtl="0">
              <a:spcBef>
                <a:spcPts val="0"/>
              </a:spcBef>
              <a:spcAft>
                <a:spcPts val="0"/>
              </a:spcAft>
              <a:buNone/>
              <a:defRPr sz="1200">
                <a:latin typeface="Rubik"/>
                <a:ea typeface="Rubik"/>
                <a:cs typeface="Rubik"/>
                <a:sym typeface="Rubik"/>
              </a:defRPr>
            </a:lvl4pPr>
            <a:lvl5pPr lvl="4" rtl="0">
              <a:spcBef>
                <a:spcPts val="0"/>
              </a:spcBef>
              <a:spcAft>
                <a:spcPts val="0"/>
              </a:spcAft>
              <a:buNone/>
              <a:defRPr sz="1200">
                <a:latin typeface="Rubik"/>
                <a:ea typeface="Rubik"/>
                <a:cs typeface="Rubik"/>
                <a:sym typeface="Rubik"/>
              </a:defRPr>
            </a:lvl5pPr>
            <a:lvl6pPr lvl="5" rtl="0">
              <a:spcBef>
                <a:spcPts val="0"/>
              </a:spcBef>
              <a:spcAft>
                <a:spcPts val="0"/>
              </a:spcAft>
              <a:buNone/>
              <a:defRPr sz="1200">
                <a:latin typeface="Rubik"/>
                <a:ea typeface="Rubik"/>
                <a:cs typeface="Rubik"/>
                <a:sym typeface="Rubik"/>
              </a:defRPr>
            </a:lvl6pPr>
            <a:lvl7pPr lvl="6" rtl="0">
              <a:spcBef>
                <a:spcPts val="0"/>
              </a:spcBef>
              <a:spcAft>
                <a:spcPts val="0"/>
              </a:spcAft>
              <a:buNone/>
              <a:defRPr sz="1200">
                <a:latin typeface="Rubik"/>
                <a:ea typeface="Rubik"/>
                <a:cs typeface="Rubik"/>
                <a:sym typeface="Rubik"/>
              </a:defRPr>
            </a:lvl7pPr>
            <a:lvl8pPr lvl="7" rtl="0">
              <a:spcBef>
                <a:spcPts val="0"/>
              </a:spcBef>
              <a:spcAft>
                <a:spcPts val="0"/>
              </a:spcAft>
              <a:buNone/>
              <a:defRPr sz="1200">
                <a:latin typeface="Rubik"/>
                <a:ea typeface="Rubik"/>
                <a:cs typeface="Rubik"/>
                <a:sym typeface="Rubik"/>
              </a:defRPr>
            </a:lvl8pPr>
            <a:lvl9pPr lvl="8" rtl="0">
              <a:spcBef>
                <a:spcPts val="0"/>
              </a:spcBef>
              <a:spcAft>
                <a:spcPts val="0"/>
              </a:spcAft>
              <a:buNone/>
              <a:defRPr sz="1200">
                <a:latin typeface="Rubik"/>
                <a:ea typeface="Rubik"/>
                <a:cs typeface="Rubik"/>
                <a:sym typeface="Rubik"/>
              </a:defRPr>
            </a:lvl9pPr>
          </a:lstStyle>
          <a:p/>
        </p:txBody>
      </p:sp>
      <p:sp>
        <p:nvSpPr>
          <p:cNvPr id="25" name="Google Shape;25;p6"/>
          <p:cNvSpPr txBox="1"/>
          <p:nvPr>
            <p:ph type="title"/>
          </p:nvPr>
        </p:nvSpPr>
        <p:spPr>
          <a:xfrm>
            <a:off x="577550" y="1002550"/>
            <a:ext cx="8577300" cy="12750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None/>
              <a:defRPr sz="2000">
                <a:latin typeface="Rubik"/>
                <a:ea typeface="Rubik"/>
                <a:cs typeface="Rubik"/>
                <a:sym typeface="Rubik"/>
              </a:defRPr>
            </a:lvl1pPr>
            <a:lvl2pPr lvl="1">
              <a:spcBef>
                <a:spcPts val="0"/>
              </a:spcBef>
              <a:spcAft>
                <a:spcPts val="0"/>
              </a:spcAft>
              <a:buNone/>
              <a:defRPr sz="2000">
                <a:latin typeface="Rubik"/>
                <a:ea typeface="Rubik"/>
                <a:cs typeface="Rubik"/>
                <a:sym typeface="Rubik"/>
              </a:defRPr>
            </a:lvl2pPr>
            <a:lvl3pPr lvl="2">
              <a:spcBef>
                <a:spcPts val="0"/>
              </a:spcBef>
              <a:spcAft>
                <a:spcPts val="0"/>
              </a:spcAft>
              <a:buNone/>
              <a:defRPr sz="2000">
                <a:latin typeface="Rubik"/>
                <a:ea typeface="Rubik"/>
                <a:cs typeface="Rubik"/>
                <a:sym typeface="Rubik"/>
              </a:defRPr>
            </a:lvl3pPr>
            <a:lvl4pPr lvl="3">
              <a:spcBef>
                <a:spcPts val="0"/>
              </a:spcBef>
              <a:spcAft>
                <a:spcPts val="0"/>
              </a:spcAft>
              <a:buNone/>
              <a:defRPr sz="2000">
                <a:latin typeface="Rubik"/>
                <a:ea typeface="Rubik"/>
                <a:cs typeface="Rubik"/>
                <a:sym typeface="Rubik"/>
              </a:defRPr>
            </a:lvl4pPr>
            <a:lvl5pPr lvl="4">
              <a:spcBef>
                <a:spcPts val="0"/>
              </a:spcBef>
              <a:spcAft>
                <a:spcPts val="0"/>
              </a:spcAft>
              <a:buNone/>
              <a:defRPr sz="2000">
                <a:latin typeface="Rubik"/>
                <a:ea typeface="Rubik"/>
                <a:cs typeface="Rubik"/>
                <a:sym typeface="Rubik"/>
              </a:defRPr>
            </a:lvl5pPr>
            <a:lvl6pPr lvl="5">
              <a:spcBef>
                <a:spcPts val="0"/>
              </a:spcBef>
              <a:spcAft>
                <a:spcPts val="0"/>
              </a:spcAft>
              <a:buNone/>
              <a:defRPr sz="2000">
                <a:latin typeface="Rubik"/>
                <a:ea typeface="Rubik"/>
                <a:cs typeface="Rubik"/>
                <a:sym typeface="Rubik"/>
              </a:defRPr>
            </a:lvl6pPr>
            <a:lvl7pPr lvl="6">
              <a:spcBef>
                <a:spcPts val="0"/>
              </a:spcBef>
              <a:spcAft>
                <a:spcPts val="0"/>
              </a:spcAft>
              <a:buNone/>
              <a:defRPr sz="2000">
                <a:latin typeface="Rubik"/>
                <a:ea typeface="Rubik"/>
                <a:cs typeface="Rubik"/>
                <a:sym typeface="Rubik"/>
              </a:defRPr>
            </a:lvl7pPr>
            <a:lvl8pPr lvl="7">
              <a:spcBef>
                <a:spcPts val="0"/>
              </a:spcBef>
              <a:spcAft>
                <a:spcPts val="0"/>
              </a:spcAft>
              <a:buNone/>
              <a:defRPr sz="2000">
                <a:latin typeface="Rubik"/>
                <a:ea typeface="Rubik"/>
                <a:cs typeface="Rubik"/>
                <a:sym typeface="Rubik"/>
              </a:defRPr>
            </a:lvl8pPr>
            <a:lvl9pPr lvl="8">
              <a:spcBef>
                <a:spcPts val="0"/>
              </a:spcBef>
              <a:spcAft>
                <a:spcPts val="0"/>
              </a:spcAft>
              <a:buNone/>
              <a:defRPr sz="2000">
                <a:latin typeface="Rubik"/>
                <a:ea typeface="Rubik"/>
                <a:cs typeface="Rubik"/>
                <a:sym typeface="Rubik"/>
              </a:defRPr>
            </a:lvl9pPr>
          </a:lstStyle>
          <a:p/>
        </p:txBody>
      </p:sp>
      <p:sp>
        <p:nvSpPr>
          <p:cNvPr id="26" name="Google Shape;26;p6"/>
          <p:cNvSpPr txBox="1"/>
          <p:nvPr>
            <p:ph idx="2" type="body"/>
          </p:nvPr>
        </p:nvSpPr>
        <p:spPr>
          <a:xfrm>
            <a:off x="566750" y="2648025"/>
            <a:ext cx="8577300" cy="1721700"/>
          </a:xfrm>
          <a:prstGeom prst="rect">
            <a:avLst/>
          </a:prstGeom>
          <a:noFill/>
          <a:ln>
            <a:noFill/>
          </a:ln>
        </p:spPr>
        <p:txBody>
          <a:bodyPr anchorCtr="0" anchor="t" bIns="91425" lIns="91425" spcFirstLastPara="1" rIns="91425" wrap="square" tIns="91425">
            <a:noAutofit/>
          </a:bodyPr>
          <a:lstStyle>
            <a:lvl1pPr indent="-355600" lvl="0" marL="457200">
              <a:spcBef>
                <a:spcPts val="0"/>
              </a:spcBef>
              <a:spcAft>
                <a:spcPts val="0"/>
              </a:spcAft>
              <a:buSzPts val="2000"/>
              <a:buFont typeface="Lato"/>
              <a:buChar char="●"/>
              <a:defRPr sz="2000">
                <a:latin typeface="Lato"/>
                <a:ea typeface="Lato"/>
                <a:cs typeface="Lato"/>
                <a:sym typeface="Lato"/>
              </a:defRPr>
            </a:lvl1pPr>
            <a:lvl2pPr indent="-355600" lvl="1" marL="914400">
              <a:spcBef>
                <a:spcPts val="0"/>
              </a:spcBef>
              <a:spcAft>
                <a:spcPts val="0"/>
              </a:spcAft>
              <a:buSzPts val="2000"/>
              <a:buFont typeface="Lato"/>
              <a:buChar char="○"/>
              <a:defRPr sz="2000">
                <a:latin typeface="Lato"/>
                <a:ea typeface="Lato"/>
                <a:cs typeface="Lato"/>
                <a:sym typeface="Lato"/>
              </a:defRPr>
            </a:lvl2pPr>
            <a:lvl3pPr indent="-355600" lvl="2" marL="1371600">
              <a:spcBef>
                <a:spcPts val="0"/>
              </a:spcBef>
              <a:spcAft>
                <a:spcPts val="0"/>
              </a:spcAft>
              <a:buSzPts val="2000"/>
              <a:buFont typeface="Lato"/>
              <a:buChar char="■"/>
              <a:defRPr sz="2000">
                <a:latin typeface="Lato"/>
                <a:ea typeface="Lato"/>
                <a:cs typeface="Lato"/>
                <a:sym typeface="Lato"/>
              </a:defRPr>
            </a:lvl3pPr>
            <a:lvl4pPr indent="-355600" lvl="3" marL="1828800">
              <a:spcBef>
                <a:spcPts val="0"/>
              </a:spcBef>
              <a:spcAft>
                <a:spcPts val="0"/>
              </a:spcAft>
              <a:buSzPts val="2000"/>
              <a:buFont typeface="Lato"/>
              <a:buChar char="●"/>
              <a:defRPr sz="2000">
                <a:latin typeface="Lato"/>
                <a:ea typeface="Lato"/>
                <a:cs typeface="Lato"/>
                <a:sym typeface="Lato"/>
              </a:defRPr>
            </a:lvl4pPr>
            <a:lvl5pPr indent="-355600" lvl="4" marL="2286000">
              <a:spcBef>
                <a:spcPts val="0"/>
              </a:spcBef>
              <a:spcAft>
                <a:spcPts val="0"/>
              </a:spcAft>
              <a:buSzPts val="2000"/>
              <a:buFont typeface="Lato"/>
              <a:buChar char="○"/>
              <a:defRPr sz="2000">
                <a:latin typeface="Lato"/>
                <a:ea typeface="Lato"/>
                <a:cs typeface="Lato"/>
                <a:sym typeface="Lato"/>
              </a:defRPr>
            </a:lvl5pPr>
            <a:lvl6pPr indent="-355600" lvl="5" marL="2743200">
              <a:spcBef>
                <a:spcPts val="0"/>
              </a:spcBef>
              <a:spcAft>
                <a:spcPts val="0"/>
              </a:spcAft>
              <a:buSzPts val="2000"/>
              <a:buFont typeface="Lato"/>
              <a:buChar char="■"/>
              <a:defRPr sz="2000">
                <a:latin typeface="Lato"/>
                <a:ea typeface="Lato"/>
                <a:cs typeface="Lato"/>
                <a:sym typeface="Lato"/>
              </a:defRPr>
            </a:lvl6pPr>
            <a:lvl7pPr indent="-355600" lvl="6" marL="3200400">
              <a:spcBef>
                <a:spcPts val="0"/>
              </a:spcBef>
              <a:spcAft>
                <a:spcPts val="0"/>
              </a:spcAft>
              <a:buSzPts val="2000"/>
              <a:buFont typeface="Lato"/>
              <a:buChar char="●"/>
              <a:defRPr sz="2000">
                <a:latin typeface="Lato"/>
                <a:ea typeface="Lato"/>
                <a:cs typeface="Lato"/>
                <a:sym typeface="Lato"/>
              </a:defRPr>
            </a:lvl7pPr>
            <a:lvl8pPr indent="-355600" lvl="7" marL="3657600">
              <a:spcBef>
                <a:spcPts val="0"/>
              </a:spcBef>
              <a:spcAft>
                <a:spcPts val="0"/>
              </a:spcAft>
              <a:buSzPts val="2000"/>
              <a:buFont typeface="Lato"/>
              <a:buChar char="○"/>
              <a:defRPr sz="2000">
                <a:latin typeface="Lato"/>
                <a:ea typeface="Lato"/>
                <a:cs typeface="Lato"/>
                <a:sym typeface="Lato"/>
              </a:defRPr>
            </a:lvl8pPr>
            <a:lvl9pPr indent="-355600" lvl="8" marL="4114800">
              <a:spcBef>
                <a:spcPts val="0"/>
              </a:spcBef>
              <a:spcAft>
                <a:spcPts val="0"/>
              </a:spcAft>
              <a:buSzPts val="2000"/>
              <a:buFont typeface="Lato"/>
              <a:buChar char="■"/>
              <a:defRPr sz="2000">
                <a:latin typeface="Lato"/>
                <a:ea typeface="Lato"/>
                <a:cs typeface="Lato"/>
                <a:sym typeface="Lato"/>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rections Only">
  <p:cSld name="CUSTOM_3">
    <p:spTree>
      <p:nvGrpSpPr>
        <p:cNvPr id="27" name="Shape 27"/>
        <p:cNvGrpSpPr/>
        <p:nvPr/>
      </p:nvGrpSpPr>
      <p:grpSpPr>
        <a:xfrm>
          <a:off x="0" y="0"/>
          <a:ext cx="0" cy="0"/>
          <a:chOff x="0" y="0"/>
          <a:chExt cx="0" cy="0"/>
        </a:xfrm>
      </p:grpSpPr>
      <p:sp>
        <p:nvSpPr>
          <p:cNvPr id="28" name="Google Shape;28;p7"/>
          <p:cNvSpPr txBox="1"/>
          <p:nvPr>
            <p:ph idx="1" type="subTitle"/>
          </p:nvPr>
        </p:nvSpPr>
        <p:spPr>
          <a:xfrm>
            <a:off x="577550" y="196150"/>
            <a:ext cx="3639600" cy="323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200">
                <a:latin typeface="Rubik"/>
                <a:ea typeface="Rubik"/>
                <a:cs typeface="Rubik"/>
                <a:sym typeface="Rubik"/>
              </a:defRPr>
            </a:lvl1pPr>
            <a:lvl2pPr lvl="1" rtl="0">
              <a:spcBef>
                <a:spcPts val="0"/>
              </a:spcBef>
              <a:spcAft>
                <a:spcPts val="0"/>
              </a:spcAft>
              <a:buNone/>
              <a:defRPr sz="1200">
                <a:latin typeface="Rubik"/>
                <a:ea typeface="Rubik"/>
                <a:cs typeface="Rubik"/>
                <a:sym typeface="Rubik"/>
              </a:defRPr>
            </a:lvl2pPr>
            <a:lvl3pPr lvl="2" rtl="0">
              <a:spcBef>
                <a:spcPts val="0"/>
              </a:spcBef>
              <a:spcAft>
                <a:spcPts val="0"/>
              </a:spcAft>
              <a:buNone/>
              <a:defRPr sz="1200">
                <a:latin typeface="Rubik"/>
                <a:ea typeface="Rubik"/>
                <a:cs typeface="Rubik"/>
                <a:sym typeface="Rubik"/>
              </a:defRPr>
            </a:lvl3pPr>
            <a:lvl4pPr lvl="3" rtl="0">
              <a:spcBef>
                <a:spcPts val="0"/>
              </a:spcBef>
              <a:spcAft>
                <a:spcPts val="0"/>
              </a:spcAft>
              <a:buNone/>
              <a:defRPr sz="1200">
                <a:latin typeface="Rubik"/>
                <a:ea typeface="Rubik"/>
                <a:cs typeface="Rubik"/>
                <a:sym typeface="Rubik"/>
              </a:defRPr>
            </a:lvl4pPr>
            <a:lvl5pPr lvl="4" rtl="0">
              <a:spcBef>
                <a:spcPts val="0"/>
              </a:spcBef>
              <a:spcAft>
                <a:spcPts val="0"/>
              </a:spcAft>
              <a:buNone/>
              <a:defRPr sz="1200">
                <a:latin typeface="Rubik"/>
                <a:ea typeface="Rubik"/>
                <a:cs typeface="Rubik"/>
                <a:sym typeface="Rubik"/>
              </a:defRPr>
            </a:lvl5pPr>
            <a:lvl6pPr lvl="5" rtl="0">
              <a:spcBef>
                <a:spcPts val="0"/>
              </a:spcBef>
              <a:spcAft>
                <a:spcPts val="0"/>
              </a:spcAft>
              <a:buNone/>
              <a:defRPr sz="1200">
                <a:latin typeface="Rubik"/>
                <a:ea typeface="Rubik"/>
                <a:cs typeface="Rubik"/>
                <a:sym typeface="Rubik"/>
              </a:defRPr>
            </a:lvl6pPr>
            <a:lvl7pPr lvl="6" rtl="0">
              <a:spcBef>
                <a:spcPts val="0"/>
              </a:spcBef>
              <a:spcAft>
                <a:spcPts val="0"/>
              </a:spcAft>
              <a:buNone/>
              <a:defRPr sz="1200">
                <a:latin typeface="Rubik"/>
                <a:ea typeface="Rubik"/>
                <a:cs typeface="Rubik"/>
                <a:sym typeface="Rubik"/>
              </a:defRPr>
            </a:lvl7pPr>
            <a:lvl8pPr lvl="7" rtl="0">
              <a:spcBef>
                <a:spcPts val="0"/>
              </a:spcBef>
              <a:spcAft>
                <a:spcPts val="0"/>
              </a:spcAft>
              <a:buNone/>
              <a:defRPr sz="1200">
                <a:latin typeface="Rubik"/>
                <a:ea typeface="Rubik"/>
                <a:cs typeface="Rubik"/>
                <a:sym typeface="Rubik"/>
              </a:defRPr>
            </a:lvl8pPr>
            <a:lvl9pPr lvl="8" rtl="0">
              <a:spcBef>
                <a:spcPts val="0"/>
              </a:spcBef>
              <a:spcAft>
                <a:spcPts val="0"/>
              </a:spcAft>
              <a:buNone/>
              <a:defRPr sz="1200">
                <a:latin typeface="Rubik"/>
                <a:ea typeface="Rubik"/>
                <a:cs typeface="Rubik"/>
                <a:sym typeface="Rubik"/>
              </a:defRPr>
            </a:lvl9pPr>
          </a:lstStyle>
          <a:p/>
        </p:txBody>
      </p:sp>
      <p:sp>
        <p:nvSpPr>
          <p:cNvPr id="29" name="Google Shape;29;p7"/>
          <p:cNvSpPr txBox="1"/>
          <p:nvPr>
            <p:ph idx="2" type="body"/>
          </p:nvPr>
        </p:nvSpPr>
        <p:spPr>
          <a:xfrm>
            <a:off x="1138200" y="1770800"/>
            <a:ext cx="6867600" cy="1721700"/>
          </a:xfrm>
          <a:prstGeom prst="rect">
            <a:avLst/>
          </a:prstGeom>
          <a:noFill/>
          <a:ln>
            <a:noFill/>
          </a:ln>
        </p:spPr>
        <p:txBody>
          <a:bodyPr anchorCtr="0" anchor="t" bIns="91425" lIns="91425" spcFirstLastPara="1" rIns="91425" wrap="square" tIns="91425">
            <a:noAutofit/>
          </a:bodyPr>
          <a:lstStyle>
            <a:lvl1pPr indent="-355600" lvl="0" marL="457200" rtl="0">
              <a:spcBef>
                <a:spcPts val="0"/>
              </a:spcBef>
              <a:spcAft>
                <a:spcPts val="0"/>
              </a:spcAft>
              <a:buSzPts val="2000"/>
              <a:buFont typeface="Lato"/>
              <a:buChar char="●"/>
              <a:defRPr sz="2000">
                <a:latin typeface="Lato"/>
                <a:ea typeface="Lato"/>
                <a:cs typeface="Lato"/>
                <a:sym typeface="Lato"/>
              </a:defRPr>
            </a:lvl1pPr>
            <a:lvl2pPr indent="-355600" lvl="1" marL="914400" rtl="0">
              <a:spcBef>
                <a:spcPts val="0"/>
              </a:spcBef>
              <a:spcAft>
                <a:spcPts val="0"/>
              </a:spcAft>
              <a:buSzPts val="2000"/>
              <a:buFont typeface="Lato"/>
              <a:buChar char="○"/>
              <a:defRPr sz="2000">
                <a:latin typeface="Lato"/>
                <a:ea typeface="Lato"/>
                <a:cs typeface="Lato"/>
                <a:sym typeface="Lato"/>
              </a:defRPr>
            </a:lvl2pPr>
            <a:lvl3pPr indent="-355600" lvl="2" marL="1371600" rtl="0">
              <a:spcBef>
                <a:spcPts val="0"/>
              </a:spcBef>
              <a:spcAft>
                <a:spcPts val="0"/>
              </a:spcAft>
              <a:buSzPts val="2000"/>
              <a:buFont typeface="Lato"/>
              <a:buChar char="■"/>
              <a:defRPr sz="2000">
                <a:latin typeface="Lato"/>
                <a:ea typeface="Lato"/>
                <a:cs typeface="Lato"/>
                <a:sym typeface="Lato"/>
              </a:defRPr>
            </a:lvl3pPr>
            <a:lvl4pPr indent="-355600" lvl="3" marL="1828800" rtl="0">
              <a:spcBef>
                <a:spcPts val="0"/>
              </a:spcBef>
              <a:spcAft>
                <a:spcPts val="0"/>
              </a:spcAft>
              <a:buSzPts val="2000"/>
              <a:buFont typeface="Lato"/>
              <a:buChar char="●"/>
              <a:defRPr sz="2000">
                <a:latin typeface="Lato"/>
                <a:ea typeface="Lato"/>
                <a:cs typeface="Lato"/>
                <a:sym typeface="Lato"/>
              </a:defRPr>
            </a:lvl4pPr>
            <a:lvl5pPr indent="-355600" lvl="4" marL="2286000" rtl="0">
              <a:spcBef>
                <a:spcPts val="0"/>
              </a:spcBef>
              <a:spcAft>
                <a:spcPts val="0"/>
              </a:spcAft>
              <a:buSzPts val="2000"/>
              <a:buFont typeface="Lato"/>
              <a:buChar char="○"/>
              <a:defRPr sz="2000">
                <a:latin typeface="Lato"/>
                <a:ea typeface="Lato"/>
                <a:cs typeface="Lato"/>
                <a:sym typeface="Lato"/>
              </a:defRPr>
            </a:lvl5pPr>
            <a:lvl6pPr indent="-355600" lvl="5" marL="2743200" rtl="0">
              <a:spcBef>
                <a:spcPts val="0"/>
              </a:spcBef>
              <a:spcAft>
                <a:spcPts val="0"/>
              </a:spcAft>
              <a:buSzPts val="2000"/>
              <a:buFont typeface="Lato"/>
              <a:buChar char="■"/>
              <a:defRPr sz="2000">
                <a:latin typeface="Lato"/>
                <a:ea typeface="Lato"/>
                <a:cs typeface="Lato"/>
                <a:sym typeface="Lato"/>
              </a:defRPr>
            </a:lvl6pPr>
            <a:lvl7pPr indent="-355600" lvl="6" marL="3200400" rtl="0">
              <a:spcBef>
                <a:spcPts val="0"/>
              </a:spcBef>
              <a:spcAft>
                <a:spcPts val="0"/>
              </a:spcAft>
              <a:buSzPts val="2000"/>
              <a:buFont typeface="Lato"/>
              <a:buChar char="●"/>
              <a:defRPr sz="2000">
                <a:latin typeface="Lato"/>
                <a:ea typeface="Lato"/>
                <a:cs typeface="Lato"/>
                <a:sym typeface="Lato"/>
              </a:defRPr>
            </a:lvl7pPr>
            <a:lvl8pPr indent="-355600" lvl="7" marL="3657600" rtl="0">
              <a:spcBef>
                <a:spcPts val="0"/>
              </a:spcBef>
              <a:spcAft>
                <a:spcPts val="0"/>
              </a:spcAft>
              <a:buSzPts val="2000"/>
              <a:buFont typeface="Lato"/>
              <a:buChar char="○"/>
              <a:defRPr sz="2000">
                <a:latin typeface="Lato"/>
                <a:ea typeface="Lato"/>
                <a:cs typeface="Lato"/>
                <a:sym typeface="Lato"/>
              </a:defRPr>
            </a:lvl8pPr>
            <a:lvl9pPr indent="-355600" lvl="8" marL="4114800" rtl="0">
              <a:spcBef>
                <a:spcPts val="0"/>
              </a:spcBef>
              <a:spcAft>
                <a:spcPts val="0"/>
              </a:spcAft>
              <a:buSzPts val="2000"/>
              <a:buFont typeface="Lato"/>
              <a:buChar char="■"/>
              <a:defRPr sz="2000">
                <a:latin typeface="Lato"/>
                <a:ea typeface="Lato"/>
                <a:cs typeface="Lato"/>
                <a:sym typeface="Lato"/>
              </a:defRPr>
            </a:lvl9pPr>
          </a:lstStyle>
          <a:p/>
        </p:txBody>
      </p:sp>
      <p:sp>
        <p:nvSpPr>
          <p:cNvPr id="30" name="Google Shape;30;p7"/>
          <p:cNvSpPr txBox="1"/>
          <p:nvPr>
            <p:ph type="title"/>
          </p:nvPr>
        </p:nvSpPr>
        <p:spPr>
          <a:xfrm>
            <a:off x="0" y="749750"/>
            <a:ext cx="9144000" cy="6210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3000">
                <a:latin typeface="Rubik"/>
                <a:ea typeface="Rubik"/>
                <a:cs typeface="Rubik"/>
                <a:sym typeface="Rubik"/>
              </a:defRPr>
            </a:lvl1pPr>
            <a:lvl2pPr lvl="1" rtl="0">
              <a:spcBef>
                <a:spcPts val="0"/>
              </a:spcBef>
              <a:spcAft>
                <a:spcPts val="0"/>
              </a:spcAft>
              <a:buNone/>
              <a:defRPr sz="3000">
                <a:latin typeface="Rubik"/>
                <a:ea typeface="Rubik"/>
                <a:cs typeface="Rubik"/>
                <a:sym typeface="Rubik"/>
              </a:defRPr>
            </a:lvl2pPr>
            <a:lvl3pPr lvl="2" rtl="0">
              <a:spcBef>
                <a:spcPts val="0"/>
              </a:spcBef>
              <a:spcAft>
                <a:spcPts val="0"/>
              </a:spcAft>
              <a:buNone/>
              <a:defRPr sz="3000">
                <a:latin typeface="Rubik"/>
                <a:ea typeface="Rubik"/>
                <a:cs typeface="Rubik"/>
                <a:sym typeface="Rubik"/>
              </a:defRPr>
            </a:lvl3pPr>
            <a:lvl4pPr lvl="3" rtl="0">
              <a:spcBef>
                <a:spcPts val="0"/>
              </a:spcBef>
              <a:spcAft>
                <a:spcPts val="0"/>
              </a:spcAft>
              <a:buNone/>
              <a:defRPr sz="3000">
                <a:latin typeface="Rubik"/>
                <a:ea typeface="Rubik"/>
                <a:cs typeface="Rubik"/>
                <a:sym typeface="Rubik"/>
              </a:defRPr>
            </a:lvl4pPr>
            <a:lvl5pPr lvl="4" rtl="0">
              <a:spcBef>
                <a:spcPts val="0"/>
              </a:spcBef>
              <a:spcAft>
                <a:spcPts val="0"/>
              </a:spcAft>
              <a:buNone/>
              <a:defRPr sz="3000">
                <a:latin typeface="Rubik"/>
                <a:ea typeface="Rubik"/>
                <a:cs typeface="Rubik"/>
                <a:sym typeface="Rubik"/>
              </a:defRPr>
            </a:lvl5pPr>
            <a:lvl6pPr lvl="5" rtl="0">
              <a:spcBef>
                <a:spcPts val="0"/>
              </a:spcBef>
              <a:spcAft>
                <a:spcPts val="0"/>
              </a:spcAft>
              <a:buNone/>
              <a:defRPr sz="3000">
                <a:latin typeface="Rubik"/>
                <a:ea typeface="Rubik"/>
                <a:cs typeface="Rubik"/>
                <a:sym typeface="Rubik"/>
              </a:defRPr>
            </a:lvl6pPr>
            <a:lvl7pPr lvl="6" rtl="0">
              <a:spcBef>
                <a:spcPts val="0"/>
              </a:spcBef>
              <a:spcAft>
                <a:spcPts val="0"/>
              </a:spcAft>
              <a:buNone/>
              <a:defRPr sz="3000">
                <a:latin typeface="Rubik"/>
                <a:ea typeface="Rubik"/>
                <a:cs typeface="Rubik"/>
                <a:sym typeface="Rubik"/>
              </a:defRPr>
            </a:lvl7pPr>
            <a:lvl8pPr lvl="7" rtl="0">
              <a:spcBef>
                <a:spcPts val="0"/>
              </a:spcBef>
              <a:spcAft>
                <a:spcPts val="0"/>
              </a:spcAft>
              <a:buNone/>
              <a:defRPr sz="3000">
                <a:latin typeface="Rubik"/>
                <a:ea typeface="Rubik"/>
                <a:cs typeface="Rubik"/>
                <a:sym typeface="Rubik"/>
              </a:defRPr>
            </a:lvl8pPr>
            <a:lvl9pPr lvl="8" rtl="0">
              <a:spcBef>
                <a:spcPts val="0"/>
              </a:spcBef>
              <a:spcAft>
                <a:spcPts val="0"/>
              </a:spcAft>
              <a:buNone/>
              <a:defRPr sz="3000">
                <a:latin typeface="Rubik"/>
                <a:ea typeface="Rubik"/>
                <a:cs typeface="Rubik"/>
                <a:sym typeface="Rubik"/>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s">
  <p:cSld name="CUSTOM_4">
    <p:spTree>
      <p:nvGrpSpPr>
        <p:cNvPr id="31" name="Shape 31"/>
        <p:cNvGrpSpPr/>
        <p:nvPr/>
      </p:nvGrpSpPr>
      <p:grpSpPr>
        <a:xfrm>
          <a:off x="0" y="0"/>
          <a:ext cx="0" cy="0"/>
          <a:chOff x="0" y="0"/>
          <a:chExt cx="0" cy="0"/>
        </a:xfrm>
      </p:grpSpPr>
      <p:cxnSp>
        <p:nvCxnSpPr>
          <p:cNvPr id="32" name="Google Shape;32;p8"/>
          <p:cNvCxnSpPr/>
          <p:nvPr/>
        </p:nvCxnSpPr>
        <p:spPr>
          <a:xfrm>
            <a:off x="3166753" y="1960850"/>
            <a:ext cx="0" cy="2244900"/>
          </a:xfrm>
          <a:prstGeom prst="straightConnector1">
            <a:avLst/>
          </a:prstGeom>
          <a:noFill/>
          <a:ln cap="flat" cmpd="sng" w="9525">
            <a:solidFill>
              <a:srgbClr val="999999"/>
            </a:solidFill>
            <a:prstDash val="solid"/>
            <a:round/>
            <a:headEnd len="med" w="med" type="none"/>
            <a:tailEnd len="med" w="med" type="none"/>
          </a:ln>
        </p:spPr>
      </p:cxnSp>
      <p:cxnSp>
        <p:nvCxnSpPr>
          <p:cNvPr id="33" name="Google Shape;33;p8"/>
          <p:cNvCxnSpPr/>
          <p:nvPr/>
        </p:nvCxnSpPr>
        <p:spPr>
          <a:xfrm>
            <a:off x="5977234" y="1960850"/>
            <a:ext cx="0" cy="2244900"/>
          </a:xfrm>
          <a:prstGeom prst="straightConnector1">
            <a:avLst/>
          </a:prstGeom>
          <a:noFill/>
          <a:ln cap="flat" cmpd="sng" w="9525">
            <a:solidFill>
              <a:srgbClr val="999999"/>
            </a:solidFill>
            <a:prstDash val="solid"/>
            <a:round/>
            <a:headEnd len="med" w="med" type="none"/>
            <a:tailEnd len="med" w="med" type="none"/>
          </a:ln>
        </p:spPr>
      </p:cxnSp>
      <p:sp>
        <p:nvSpPr>
          <p:cNvPr id="34" name="Google Shape;34;p8"/>
          <p:cNvSpPr txBox="1"/>
          <p:nvPr>
            <p:ph type="title"/>
          </p:nvPr>
        </p:nvSpPr>
        <p:spPr>
          <a:xfrm>
            <a:off x="0" y="267050"/>
            <a:ext cx="9144000" cy="6210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3000">
                <a:latin typeface="Rubik"/>
                <a:ea typeface="Rubik"/>
                <a:cs typeface="Rubik"/>
                <a:sym typeface="Rubik"/>
              </a:defRPr>
            </a:lvl1pPr>
            <a:lvl2pPr lvl="1" rtl="0">
              <a:spcBef>
                <a:spcPts val="0"/>
              </a:spcBef>
              <a:spcAft>
                <a:spcPts val="0"/>
              </a:spcAft>
              <a:buNone/>
              <a:defRPr sz="3000">
                <a:latin typeface="Rubik"/>
                <a:ea typeface="Rubik"/>
                <a:cs typeface="Rubik"/>
                <a:sym typeface="Rubik"/>
              </a:defRPr>
            </a:lvl2pPr>
            <a:lvl3pPr lvl="2" rtl="0">
              <a:spcBef>
                <a:spcPts val="0"/>
              </a:spcBef>
              <a:spcAft>
                <a:spcPts val="0"/>
              </a:spcAft>
              <a:buNone/>
              <a:defRPr sz="3000">
                <a:latin typeface="Rubik"/>
                <a:ea typeface="Rubik"/>
                <a:cs typeface="Rubik"/>
                <a:sym typeface="Rubik"/>
              </a:defRPr>
            </a:lvl3pPr>
            <a:lvl4pPr lvl="3" rtl="0">
              <a:spcBef>
                <a:spcPts val="0"/>
              </a:spcBef>
              <a:spcAft>
                <a:spcPts val="0"/>
              </a:spcAft>
              <a:buNone/>
              <a:defRPr sz="3000">
                <a:latin typeface="Rubik"/>
                <a:ea typeface="Rubik"/>
                <a:cs typeface="Rubik"/>
                <a:sym typeface="Rubik"/>
              </a:defRPr>
            </a:lvl4pPr>
            <a:lvl5pPr lvl="4" rtl="0">
              <a:spcBef>
                <a:spcPts val="0"/>
              </a:spcBef>
              <a:spcAft>
                <a:spcPts val="0"/>
              </a:spcAft>
              <a:buNone/>
              <a:defRPr sz="3000">
                <a:latin typeface="Rubik"/>
                <a:ea typeface="Rubik"/>
                <a:cs typeface="Rubik"/>
                <a:sym typeface="Rubik"/>
              </a:defRPr>
            </a:lvl5pPr>
            <a:lvl6pPr lvl="5" rtl="0">
              <a:spcBef>
                <a:spcPts val="0"/>
              </a:spcBef>
              <a:spcAft>
                <a:spcPts val="0"/>
              </a:spcAft>
              <a:buNone/>
              <a:defRPr sz="3000">
                <a:latin typeface="Rubik"/>
                <a:ea typeface="Rubik"/>
                <a:cs typeface="Rubik"/>
                <a:sym typeface="Rubik"/>
              </a:defRPr>
            </a:lvl6pPr>
            <a:lvl7pPr lvl="6" rtl="0">
              <a:spcBef>
                <a:spcPts val="0"/>
              </a:spcBef>
              <a:spcAft>
                <a:spcPts val="0"/>
              </a:spcAft>
              <a:buNone/>
              <a:defRPr sz="3000">
                <a:latin typeface="Rubik"/>
                <a:ea typeface="Rubik"/>
                <a:cs typeface="Rubik"/>
                <a:sym typeface="Rubik"/>
              </a:defRPr>
            </a:lvl7pPr>
            <a:lvl8pPr lvl="7" rtl="0">
              <a:spcBef>
                <a:spcPts val="0"/>
              </a:spcBef>
              <a:spcAft>
                <a:spcPts val="0"/>
              </a:spcAft>
              <a:buNone/>
              <a:defRPr sz="3000">
                <a:latin typeface="Rubik"/>
                <a:ea typeface="Rubik"/>
                <a:cs typeface="Rubik"/>
                <a:sym typeface="Rubik"/>
              </a:defRPr>
            </a:lvl8pPr>
            <a:lvl9pPr lvl="8" rtl="0">
              <a:spcBef>
                <a:spcPts val="0"/>
              </a:spcBef>
              <a:spcAft>
                <a:spcPts val="0"/>
              </a:spcAft>
              <a:buNone/>
              <a:defRPr sz="3000">
                <a:latin typeface="Rubik"/>
                <a:ea typeface="Rubik"/>
                <a:cs typeface="Rubik"/>
                <a:sym typeface="Rubik"/>
              </a:defRPr>
            </a:lvl9pPr>
          </a:lstStyle>
          <a:p/>
        </p:txBody>
      </p:sp>
      <p:sp>
        <p:nvSpPr>
          <p:cNvPr id="35" name="Google Shape;35;p8"/>
          <p:cNvSpPr txBox="1"/>
          <p:nvPr>
            <p:ph idx="1" type="body"/>
          </p:nvPr>
        </p:nvSpPr>
        <p:spPr>
          <a:xfrm>
            <a:off x="611613" y="1960850"/>
            <a:ext cx="2299800" cy="2354400"/>
          </a:xfrm>
          <a:prstGeom prst="rect">
            <a:avLst/>
          </a:prstGeom>
          <a:noFill/>
          <a:ln>
            <a:noFill/>
          </a:ln>
        </p:spPr>
        <p:txBody>
          <a:bodyPr anchorCtr="0" anchor="t" bIns="91425" lIns="91425" spcFirstLastPara="1" rIns="91425" wrap="square" tIns="91425">
            <a:noAutofit/>
          </a:bodyPr>
          <a:lstStyle>
            <a:lvl1pPr indent="-304800" lvl="0" marL="457200" rtl="0">
              <a:spcBef>
                <a:spcPts val="0"/>
              </a:spcBef>
              <a:spcAft>
                <a:spcPts val="0"/>
              </a:spcAft>
              <a:buSzPts val="1200"/>
              <a:buFont typeface="Lato"/>
              <a:buChar char="●"/>
              <a:defRPr sz="1200">
                <a:latin typeface="Lato"/>
                <a:ea typeface="Lato"/>
                <a:cs typeface="Lato"/>
                <a:sym typeface="Lato"/>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36" name="Google Shape;36;p8"/>
          <p:cNvSpPr txBox="1"/>
          <p:nvPr>
            <p:ph idx="2" type="body"/>
          </p:nvPr>
        </p:nvSpPr>
        <p:spPr>
          <a:xfrm>
            <a:off x="3422094" y="1960850"/>
            <a:ext cx="2299800" cy="2354400"/>
          </a:xfrm>
          <a:prstGeom prst="rect">
            <a:avLst/>
          </a:prstGeom>
          <a:noFill/>
          <a:ln>
            <a:noFill/>
          </a:ln>
        </p:spPr>
        <p:txBody>
          <a:bodyPr anchorCtr="0" anchor="t" bIns="91425" lIns="91425" spcFirstLastPara="1" rIns="91425" wrap="square" tIns="91425">
            <a:noAutofit/>
          </a:bodyPr>
          <a:lstStyle>
            <a:lvl1pPr indent="-304800" lvl="0" marL="457200" rtl="0">
              <a:spcBef>
                <a:spcPts val="0"/>
              </a:spcBef>
              <a:spcAft>
                <a:spcPts val="0"/>
              </a:spcAft>
              <a:buSzPts val="1200"/>
              <a:buFont typeface="Lato"/>
              <a:buChar char="●"/>
              <a:defRPr sz="1200">
                <a:latin typeface="Lato"/>
                <a:ea typeface="Lato"/>
                <a:cs typeface="Lato"/>
                <a:sym typeface="Lato"/>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37" name="Google Shape;37;p8"/>
          <p:cNvSpPr txBox="1"/>
          <p:nvPr>
            <p:ph idx="3" type="body"/>
          </p:nvPr>
        </p:nvSpPr>
        <p:spPr>
          <a:xfrm>
            <a:off x="6232575" y="1960850"/>
            <a:ext cx="2299800" cy="2354400"/>
          </a:xfrm>
          <a:prstGeom prst="rect">
            <a:avLst/>
          </a:prstGeom>
          <a:noFill/>
          <a:ln>
            <a:noFill/>
          </a:ln>
        </p:spPr>
        <p:txBody>
          <a:bodyPr anchorCtr="0" anchor="t" bIns="91425" lIns="91425" spcFirstLastPara="1" rIns="91425" wrap="square" tIns="91425">
            <a:noAutofit/>
          </a:bodyPr>
          <a:lstStyle>
            <a:lvl1pPr indent="-304800" lvl="0" marL="457200" rtl="0">
              <a:spcBef>
                <a:spcPts val="0"/>
              </a:spcBef>
              <a:spcAft>
                <a:spcPts val="0"/>
              </a:spcAft>
              <a:buSzPts val="1200"/>
              <a:buFont typeface="Lato"/>
              <a:buChar char="●"/>
              <a:defRPr sz="1200">
                <a:latin typeface="Lato"/>
                <a:ea typeface="Lato"/>
                <a:cs typeface="Lato"/>
                <a:sym typeface="Lato"/>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38" name="Google Shape;38;p8"/>
          <p:cNvSpPr txBox="1"/>
          <p:nvPr>
            <p:ph idx="4" type="subTitle"/>
          </p:nvPr>
        </p:nvSpPr>
        <p:spPr>
          <a:xfrm>
            <a:off x="611625" y="1234075"/>
            <a:ext cx="2299800" cy="5448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None/>
              <a:defRPr sz="3400">
                <a:latin typeface="Rubik Light"/>
                <a:ea typeface="Rubik Light"/>
                <a:cs typeface="Rubik Light"/>
                <a:sym typeface="Rubik Light"/>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9" name="Google Shape;39;p8"/>
          <p:cNvSpPr txBox="1"/>
          <p:nvPr>
            <p:ph idx="5" type="subTitle"/>
          </p:nvPr>
        </p:nvSpPr>
        <p:spPr>
          <a:xfrm>
            <a:off x="3422100" y="1234075"/>
            <a:ext cx="2299800" cy="5448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3400">
                <a:latin typeface="Rubik Light"/>
                <a:ea typeface="Rubik Light"/>
                <a:cs typeface="Rubik Light"/>
                <a:sym typeface="Rubik Ligh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0" name="Google Shape;40;p8"/>
          <p:cNvSpPr txBox="1"/>
          <p:nvPr>
            <p:ph idx="6" type="subTitle"/>
          </p:nvPr>
        </p:nvSpPr>
        <p:spPr>
          <a:xfrm>
            <a:off x="6232575" y="1234075"/>
            <a:ext cx="2299800" cy="5448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3400">
                <a:latin typeface="Rubik Light"/>
                <a:ea typeface="Rubik Light"/>
                <a:cs typeface="Rubik Light"/>
                <a:sym typeface="Rubik Ligh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Only">
  <p:cSld name="CUSTOM_5">
    <p:spTree>
      <p:nvGrpSpPr>
        <p:cNvPr id="41" name="Shape 41"/>
        <p:cNvGrpSpPr/>
        <p:nvPr/>
      </p:nvGrpSpPr>
      <p:grpSpPr>
        <a:xfrm>
          <a:off x="0" y="0"/>
          <a:ext cx="0" cy="0"/>
          <a:chOff x="0" y="0"/>
          <a:chExt cx="0" cy="0"/>
        </a:xfrm>
      </p:grpSpPr>
      <p:sp>
        <p:nvSpPr>
          <p:cNvPr id="42" name="Google Shape;42;p9"/>
          <p:cNvSpPr txBox="1"/>
          <p:nvPr>
            <p:ph type="title"/>
          </p:nvPr>
        </p:nvSpPr>
        <p:spPr>
          <a:xfrm>
            <a:off x="0" y="519850"/>
            <a:ext cx="9144000" cy="6210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3000">
                <a:latin typeface="Rubik"/>
                <a:ea typeface="Rubik"/>
                <a:cs typeface="Rubik"/>
                <a:sym typeface="Rubik"/>
              </a:defRPr>
            </a:lvl1pPr>
            <a:lvl2pPr lvl="1" rtl="0">
              <a:spcBef>
                <a:spcPts val="0"/>
              </a:spcBef>
              <a:spcAft>
                <a:spcPts val="0"/>
              </a:spcAft>
              <a:buNone/>
              <a:defRPr sz="3000">
                <a:latin typeface="Rubik"/>
                <a:ea typeface="Rubik"/>
                <a:cs typeface="Rubik"/>
                <a:sym typeface="Rubik"/>
              </a:defRPr>
            </a:lvl2pPr>
            <a:lvl3pPr lvl="2" rtl="0">
              <a:spcBef>
                <a:spcPts val="0"/>
              </a:spcBef>
              <a:spcAft>
                <a:spcPts val="0"/>
              </a:spcAft>
              <a:buNone/>
              <a:defRPr sz="3000">
                <a:latin typeface="Rubik"/>
                <a:ea typeface="Rubik"/>
                <a:cs typeface="Rubik"/>
                <a:sym typeface="Rubik"/>
              </a:defRPr>
            </a:lvl3pPr>
            <a:lvl4pPr lvl="3" rtl="0">
              <a:spcBef>
                <a:spcPts val="0"/>
              </a:spcBef>
              <a:spcAft>
                <a:spcPts val="0"/>
              </a:spcAft>
              <a:buNone/>
              <a:defRPr sz="3000">
                <a:latin typeface="Rubik"/>
                <a:ea typeface="Rubik"/>
                <a:cs typeface="Rubik"/>
                <a:sym typeface="Rubik"/>
              </a:defRPr>
            </a:lvl4pPr>
            <a:lvl5pPr lvl="4" rtl="0">
              <a:spcBef>
                <a:spcPts val="0"/>
              </a:spcBef>
              <a:spcAft>
                <a:spcPts val="0"/>
              </a:spcAft>
              <a:buNone/>
              <a:defRPr sz="3000">
                <a:latin typeface="Rubik"/>
                <a:ea typeface="Rubik"/>
                <a:cs typeface="Rubik"/>
                <a:sym typeface="Rubik"/>
              </a:defRPr>
            </a:lvl5pPr>
            <a:lvl6pPr lvl="5" rtl="0">
              <a:spcBef>
                <a:spcPts val="0"/>
              </a:spcBef>
              <a:spcAft>
                <a:spcPts val="0"/>
              </a:spcAft>
              <a:buNone/>
              <a:defRPr sz="3000">
                <a:latin typeface="Rubik"/>
                <a:ea typeface="Rubik"/>
                <a:cs typeface="Rubik"/>
                <a:sym typeface="Rubik"/>
              </a:defRPr>
            </a:lvl6pPr>
            <a:lvl7pPr lvl="6" rtl="0">
              <a:spcBef>
                <a:spcPts val="0"/>
              </a:spcBef>
              <a:spcAft>
                <a:spcPts val="0"/>
              </a:spcAft>
              <a:buNone/>
              <a:defRPr sz="3000">
                <a:latin typeface="Rubik"/>
                <a:ea typeface="Rubik"/>
                <a:cs typeface="Rubik"/>
                <a:sym typeface="Rubik"/>
              </a:defRPr>
            </a:lvl7pPr>
            <a:lvl8pPr lvl="7" rtl="0">
              <a:spcBef>
                <a:spcPts val="0"/>
              </a:spcBef>
              <a:spcAft>
                <a:spcPts val="0"/>
              </a:spcAft>
              <a:buNone/>
              <a:defRPr sz="3000">
                <a:latin typeface="Rubik"/>
                <a:ea typeface="Rubik"/>
                <a:cs typeface="Rubik"/>
                <a:sym typeface="Rubik"/>
              </a:defRPr>
            </a:lvl8pPr>
            <a:lvl9pPr lvl="8" rtl="0">
              <a:spcBef>
                <a:spcPts val="0"/>
              </a:spcBef>
              <a:spcAft>
                <a:spcPts val="0"/>
              </a:spcAft>
              <a:buNone/>
              <a:defRPr sz="3000">
                <a:latin typeface="Rubik"/>
                <a:ea typeface="Rubik"/>
                <a:cs typeface="Rubik"/>
                <a:sym typeface="Rubik"/>
              </a:defRPr>
            </a:lvl9pPr>
          </a:lstStyle>
          <a:p/>
        </p:txBody>
      </p:sp>
      <p:sp>
        <p:nvSpPr>
          <p:cNvPr id="43" name="Google Shape;43;p9"/>
          <p:cNvSpPr txBox="1"/>
          <p:nvPr>
            <p:ph idx="1" type="subTitle"/>
          </p:nvPr>
        </p:nvSpPr>
        <p:spPr>
          <a:xfrm>
            <a:off x="577550" y="196150"/>
            <a:ext cx="3639600" cy="323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sz="1200">
                <a:latin typeface="Rubik"/>
                <a:ea typeface="Rubik"/>
                <a:cs typeface="Rubik"/>
                <a:sym typeface="Rubik"/>
              </a:defRPr>
            </a:lvl1pPr>
            <a:lvl2pPr lvl="1" rtl="0">
              <a:spcBef>
                <a:spcPts val="0"/>
              </a:spcBef>
              <a:spcAft>
                <a:spcPts val="0"/>
              </a:spcAft>
              <a:buNone/>
              <a:defRPr sz="1200">
                <a:latin typeface="Rubik"/>
                <a:ea typeface="Rubik"/>
                <a:cs typeface="Rubik"/>
                <a:sym typeface="Rubik"/>
              </a:defRPr>
            </a:lvl2pPr>
            <a:lvl3pPr lvl="2" rtl="0">
              <a:spcBef>
                <a:spcPts val="0"/>
              </a:spcBef>
              <a:spcAft>
                <a:spcPts val="0"/>
              </a:spcAft>
              <a:buNone/>
              <a:defRPr sz="1200">
                <a:latin typeface="Rubik"/>
                <a:ea typeface="Rubik"/>
                <a:cs typeface="Rubik"/>
                <a:sym typeface="Rubik"/>
              </a:defRPr>
            </a:lvl3pPr>
            <a:lvl4pPr lvl="3" rtl="0">
              <a:spcBef>
                <a:spcPts val="0"/>
              </a:spcBef>
              <a:spcAft>
                <a:spcPts val="0"/>
              </a:spcAft>
              <a:buNone/>
              <a:defRPr sz="1200">
                <a:latin typeface="Rubik"/>
                <a:ea typeface="Rubik"/>
                <a:cs typeface="Rubik"/>
                <a:sym typeface="Rubik"/>
              </a:defRPr>
            </a:lvl4pPr>
            <a:lvl5pPr lvl="4" rtl="0">
              <a:spcBef>
                <a:spcPts val="0"/>
              </a:spcBef>
              <a:spcAft>
                <a:spcPts val="0"/>
              </a:spcAft>
              <a:buNone/>
              <a:defRPr sz="1200">
                <a:latin typeface="Rubik"/>
                <a:ea typeface="Rubik"/>
                <a:cs typeface="Rubik"/>
                <a:sym typeface="Rubik"/>
              </a:defRPr>
            </a:lvl5pPr>
            <a:lvl6pPr lvl="5" rtl="0">
              <a:spcBef>
                <a:spcPts val="0"/>
              </a:spcBef>
              <a:spcAft>
                <a:spcPts val="0"/>
              </a:spcAft>
              <a:buNone/>
              <a:defRPr sz="1200">
                <a:latin typeface="Rubik"/>
                <a:ea typeface="Rubik"/>
                <a:cs typeface="Rubik"/>
                <a:sym typeface="Rubik"/>
              </a:defRPr>
            </a:lvl6pPr>
            <a:lvl7pPr lvl="6" rtl="0">
              <a:spcBef>
                <a:spcPts val="0"/>
              </a:spcBef>
              <a:spcAft>
                <a:spcPts val="0"/>
              </a:spcAft>
              <a:buNone/>
              <a:defRPr sz="1200">
                <a:latin typeface="Rubik"/>
                <a:ea typeface="Rubik"/>
                <a:cs typeface="Rubik"/>
                <a:sym typeface="Rubik"/>
              </a:defRPr>
            </a:lvl7pPr>
            <a:lvl8pPr lvl="7" rtl="0">
              <a:spcBef>
                <a:spcPts val="0"/>
              </a:spcBef>
              <a:spcAft>
                <a:spcPts val="0"/>
              </a:spcAft>
              <a:buNone/>
              <a:defRPr sz="1200">
                <a:latin typeface="Rubik"/>
                <a:ea typeface="Rubik"/>
                <a:cs typeface="Rubik"/>
                <a:sym typeface="Rubik"/>
              </a:defRPr>
            </a:lvl8pPr>
            <a:lvl9pPr lvl="8" rtl="0">
              <a:spcBef>
                <a:spcPts val="0"/>
              </a:spcBef>
              <a:spcAft>
                <a:spcPts val="0"/>
              </a:spcAft>
              <a:buNone/>
              <a:defRPr sz="1200">
                <a:latin typeface="Rubik"/>
                <a:ea typeface="Rubik"/>
                <a:cs typeface="Rubik"/>
                <a:sym typeface="Rubik"/>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4" name="Shape 44"/>
        <p:cNvGrpSpPr/>
        <p:nvPr/>
      </p:nvGrpSpPr>
      <p:grpSpPr>
        <a:xfrm>
          <a:off x="0" y="0"/>
          <a:ext cx="0" cy="0"/>
          <a:chOff x="0" y="0"/>
          <a:chExt cx="0" cy="0"/>
        </a:xfrm>
      </p:grpSpPr>
      <p:sp>
        <p:nvSpPr>
          <p:cNvPr id="45" name="Google Shape;45;p10"/>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5200"/>
              <a:buChar char="●"/>
              <a:defRPr sz="5200"/>
            </a:lvl1pPr>
            <a:lvl2pPr lvl="1" rtl="0" algn="ctr">
              <a:spcBef>
                <a:spcPts val="0"/>
              </a:spcBef>
              <a:spcAft>
                <a:spcPts val="0"/>
              </a:spcAft>
              <a:buSzPts val="5200"/>
              <a:buChar char="○"/>
              <a:defRPr sz="5200"/>
            </a:lvl2pPr>
            <a:lvl3pPr lvl="2" rtl="0" algn="ctr">
              <a:spcBef>
                <a:spcPts val="0"/>
              </a:spcBef>
              <a:spcAft>
                <a:spcPts val="0"/>
              </a:spcAft>
              <a:buSzPts val="5200"/>
              <a:buChar char="■"/>
              <a:defRPr sz="5200"/>
            </a:lvl3pPr>
            <a:lvl4pPr lvl="3" rtl="0" algn="ctr">
              <a:spcBef>
                <a:spcPts val="0"/>
              </a:spcBef>
              <a:spcAft>
                <a:spcPts val="0"/>
              </a:spcAft>
              <a:buSzPts val="5200"/>
              <a:buChar char="●"/>
              <a:defRPr sz="5200"/>
            </a:lvl4pPr>
            <a:lvl5pPr lvl="4" rtl="0" algn="ctr">
              <a:spcBef>
                <a:spcPts val="0"/>
              </a:spcBef>
              <a:spcAft>
                <a:spcPts val="0"/>
              </a:spcAft>
              <a:buSzPts val="5200"/>
              <a:buChar char="○"/>
              <a:defRPr sz="5200"/>
            </a:lvl5pPr>
            <a:lvl6pPr lvl="5" rtl="0" algn="ctr">
              <a:spcBef>
                <a:spcPts val="0"/>
              </a:spcBef>
              <a:spcAft>
                <a:spcPts val="0"/>
              </a:spcAft>
              <a:buSzPts val="5200"/>
              <a:buChar char="■"/>
              <a:defRPr sz="5200"/>
            </a:lvl6pPr>
            <a:lvl7pPr lvl="6" rtl="0" algn="ctr">
              <a:spcBef>
                <a:spcPts val="0"/>
              </a:spcBef>
              <a:spcAft>
                <a:spcPts val="0"/>
              </a:spcAft>
              <a:buSzPts val="5200"/>
              <a:buChar char="●"/>
              <a:defRPr sz="5200"/>
            </a:lvl7pPr>
            <a:lvl8pPr lvl="7" rtl="0" algn="ctr">
              <a:spcBef>
                <a:spcPts val="0"/>
              </a:spcBef>
              <a:spcAft>
                <a:spcPts val="0"/>
              </a:spcAft>
              <a:buSzPts val="5200"/>
              <a:buChar char="○"/>
              <a:defRPr sz="5200"/>
            </a:lvl8pPr>
            <a:lvl9pPr lvl="8" rtl="0" algn="ctr">
              <a:spcBef>
                <a:spcPts val="0"/>
              </a:spcBef>
              <a:spcAft>
                <a:spcPts val="0"/>
              </a:spcAft>
              <a:buSzPts val="5200"/>
              <a:buChar char="■"/>
              <a:defRPr sz="5200"/>
            </a:lvl9pPr>
          </a:lstStyle>
          <a:p/>
        </p:txBody>
      </p:sp>
      <p:sp>
        <p:nvSpPr>
          <p:cNvPr id="46" name="Google Shape;46;p10"/>
          <p:cNvSpPr txBox="1"/>
          <p:nvPr>
            <p:ph idx="1" type="subTitle"/>
          </p:nvPr>
        </p:nvSpPr>
        <p:spPr>
          <a:xfrm>
            <a:off x="311700" y="2834125"/>
            <a:ext cx="8520600" cy="7926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7" name="Google Shape;47;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8.png"/><Relationship Id="rId3" Type="http://schemas.openxmlformats.org/officeDocument/2006/relationships/slideLayout" Target="../slideLayouts/slideLayout1.xml"/><Relationship Id="rId4" Type="http://schemas.openxmlformats.org/officeDocument/2006/relationships/slideLayout" Target="../slideLayouts/slideLayout2.xml"/><Relationship Id="rId11" Type="http://schemas.openxmlformats.org/officeDocument/2006/relationships/slideLayout" Target="../slideLayouts/slideLayout9.xml"/><Relationship Id="rId10" Type="http://schemas.openxmlformats.org/officeDocument/2006/relationships/slideLayout" Target="../slideLayouts/slideLayout8.xml"/><Relationship Id="rId12" Type="http://schemas.openxmlformats.org/officeDocument/2006/relationships/theme" Target="../theme/theme1.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7.png"/><Relationship Id="rId3" Type="http://schemas.openxmlformats.org/officeDocument/2006/relationships/slideLayout" Target="../slideLayouts/slideLayout10.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1">
            <a:alphaModFix/>
          </a:blip>
          <a:srcRect b="0" l="0" r="0" t="0"/>
          <a:stretch/>
        </p:blipFill>
        <p:spPr>
          <a:xfrm>
            <a:off x="6476875" y="4767625"/>
            <a:ext cx="2532437" cy="240275"/>
          </a:xfrm>
          <a:prstGeom prst="rect">
            <a:avLst/>
          </a:prstGeom>
          <a:noFill/>
          <a:ln>
            <a:noFill/>
          </a:ln>
        </p:spPr>
      </p:pic>
      <p:sp>
        <p:nvSpPr>
          <p:cNvPr id="7" name="Google Shape;7;p1"/>
          <p:cNvSpPr txBox="1"/>
          <p:nvPr/>
        </p:nvSpPr>
        <p:spPr>
          <a:xfrm>
            <a:off x="622525" y="4720200"/>
            <a:ext cx="5026500" cy="33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rgbClr val="999999"/>
                </a:solidFill>
                <a:latin typeface="Lato"/>
                <a:ea typeface="Lato"/>
                <a:cs typeface="Lato"/>
                <a:sym typeface="Lato"/>
              </a:rPr>
              <a:t>commonsense.org/education</a:t>
            </a:r>
            <a:r>
              <a:rPr lang="en" sz="800">
                <a:solidFill>
                  <a:srgbClr val="999999"/>
                </a:solidFill>
                <a:latin typeface="Lato"/>
                <a:ea typeface="Lato"/>
                <a:cs typeface="Lato"/>
                <a:sym typeface="Lato"/>
              </a:rPr>
              <a:t> </a:t>
            </a:r>
            <a:endParaRPr sz="600">
              <a:solidFill>
                <a:srgbClr val="999999"/>
              </a:solidFill>
              <a:latin typeface="Lato"/>
              <a:ea typeface="Lato"/>
              <a:cs typeface="Lato"/>
              <a:sym typeface="Lato"/>
            </a:endParaRPr>
          </a:p>
          <a:p>
            <a:pPr indent="0" lvl="0" marL="0" rtl="0" algn="l">
              <a:spcBef>
                <a:spcPts val="0"/>
              </a:spcBef>
              <a:spcAft>
                <a:spcPts val="0"/>
              </a:spcAft>
              <a:buNone/>
            </a:pPr>
            <a:r>
              <a:rPr lang="en" sz="600">
                <a:solidFill>
                  <a:srgbClr val="999999"/>
                </a:solidFill>
                <a:highlight>
                  <a:srgbClr val="FFFFFF"/>
                </a:highlight>
                <a:latin typeface="Lato"/>
                <a:ea typeface="Lato"/>
                <a:cs typeface="Lato"/>
                <a:sym typeface="Lato"/>
              </a:rPr>
              <a:t>Shareable with attribution for noncommercial use. Remixing is permitted.</a:t>
            </a:r>
            <a:endParaRPr sz="600">
              <a:solidFill>
                <a:srgbClr val="999999"/>
              </a:solidFill>
              <a:latin typeface="Lato"/>
              <a:ea typeface="Lato"/>
              <a:cs typeface="Lato"/>
              <a:sym typeface="Lato"/>
            </a:endParaRPr>
          </a:p>
        </p:txBody>
      </p:sp>
      <p:pic>
        <p:nvPicPr>
          <p:cNvPr id="8" name="Google Shape;8;p1"/>
          <p:cNvPicPr preferRelativeResize="0"/>
          <p:nvPr/>
        </p:nvPicPr>
        <p:blipFill rotWithShape="1">
          <a:blip r:embed="rId2">
            <a:alphaModFix/>
          </a:blip>
          <a:srcRect b="0" l="357" r="357" t="0"/>
          <a:stretch/>
        </p:blipFill>
        <p:spPr>
          <a:xfrm>
            <a:off x="134575" y="4835977"/>
            <a:ext cx="487950" cy="171950"/>
          </a:xfrm>
          <a:prstGeom prst="rect">
            <a:avLst/>
          </a:prstGeom>
          <a:noFill/>
          <a:ln>
            <a:noFill/>
          </a:ln>
        </p:spPr>
      </p:pic>
      <p:sp>
        <p:nvSpPr>
          <p:cNvPr id="9" name="Google Shape;9;p1"/>
          <p:cNvSpPr/>
          <p:nvPr/>
        </p:nvSpPr>
        <p:spPr>
          <a:xfrm>
            <a:off x="0" y="4656675"/>
            <a:ext cx="9144000" cy="96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48" name="Shape 48"/>
        <p:cNvGrpSpPr/>
        <p:nvPr/>
      </p:nvGrpSpPr>
      <p:grpSpPr>
        <a:xfrm>
          <a:off x="0" y="0"/>
          <a:ext cx="0" cy="0"/>
          <a:chOff x="0" y="0"/>
          <a:chExt cx="0" cy="0"/>
        </a:xfrm>
      </p:grpSpPr>
      <p:pic>
        <p:nvPicPr>
          <p:cNvPr id="49" name="Google Shape;49;p11"/>
          <p:cNvPicPr preferRelativeResize="0"/>
          <p:nvPr/>
        </p:nvPicPr>
        <p:blipFill rotWithShape="1">
          <a:blip r:embed="rId1">
            <a:alphaModFix/>
          </a:blip>
          <a:srcRect b="0" l="0" r="0" t="0"/>
          <a:stretch/>
        </p:blipFill>
        <p:spPr>
          <a:xfrm>
            <a:off x="6476875" y="4767625"/>
            <a:ext cx="2532437" cy="240275"/>
          </a:xfrm>
          <a:prstGeom prst="rect">
            <a:avLst/>
          </a:prstGeom>
          <a:noFill/>
          <a:ln>
            <a:noFill/>
          </a:ln>
        </p:spPr>
      </p:pic>
      <p:sp>
        <p:nvSpPr>
          <p:cNvPr id="50" name="Google Shape;50;p11"/>
          <p:cNvSpPr txBox="1"/>
          <p:nvPr/>
        </p:nvSpPr>
        <p:spPr>
          <a:xfrm>
            <a:off x="622525" y="4720200"/>
            <a:ext cx="5026500" cy="33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rgbClr val="999999"/>
                </a:solidFill>
                <a:latin typeface="Lato"/>
                <a:ea typeface="Lato"/>
                <a:cs typeface="Lato"/>
                <a:sym typeface="Lato"/>
              </a:rPr>
              <a:t>commonsense.org/education</a:t>
            </a:r>
            <a:r>
              <a:rPr lang="en" sz="800">
                <a:solidFill>
                  <a:srgbClr val="999999"/>
                </a:solidFill>
                <a:latin typeface="Lato"/>
                <a:ea typeface="Lato"/>
                <a:cs typeface="Lato"/>
                <a:sym typeface="Lato"/>
              </a:rPr>
              <a:t> </a:t>
            </a:r>
            <a:endParaRPr sz="600">
              <a:solidFill>
                <a:srgbClr val="999999"/>
              </a:solidFill>
              <a:latin typeface="Lato"/>
              <a:ea typeface="Lato"/>
              <a:cs typeface="Lato"/>
              <a:sym typeface="Lato"/>
            </a:endParaRPr>
          </a:p>
          <a:p>
            <a:pPr indent="0" lvl="0" marL="0" rtl="0" algn="l">
              <a:spcBef>
                <a:spcPts val="0"/>
              </a:spcBef>
              <a:spcAft>
                <a:spcPts val="0"/>
              </a:spcAft>
              <a:buNone/>
            </a:pPr>
            <a:r>
              <a:rPr lang="en" sz="600">
                <a:solidFill>
                  <a:srgbClr val="999999"/>
                </a:solidFill>
                <a:highlight>
                  <a:srgbClr val="FFFFFF"/>
                </a:highlight>
                <a:latin typeface="Lato"/>
                <a:ea typeface="Lato"/>
                <a:cs typeface="Lato"/>
                <a:sym typeface="Lato"/>
              </a:rPr>
              <a:t>Shareable with attribution for noncommercial use. Remixing is permitted.</a:t>
            </a:r>
            <a:endParaRPr sz="600">
              <a:solidFill>
                <a:srgbClr val="999999"/>
              </a:solidFill>
              <a:latin typeface="Lato"/>
              <a:ea typeface="Lato"/>
              <a:cs typeface="Lato"/>
              <a:sym typeface="Lato"/>
            </a:endParaRPr>
          </a:p>
        </p:txBody>
      </p:sp>
      <p:pic>
        <p:nvPicPr>
          <p:cNvPr id="51" name="Google Shape;51;p11"/>
          <p:cNvPicPr preferRelativeResize="0"/>
          <p:nvPr/>
        </p:nvPicPr>
        <p:blipFill rotWithShape="1">
          <a:blip r:embed="rId2">
            <a:alphaModFix/>
          </a:blip>
          <a:srcRect b="0" l="357" r="357" t="0"/>
          <a:stretch/>
        </p:blipFill>
        <p:spPr>
          <a:xfrm>
            <a:off x="134575" y="4835977"/>
            <a:ext cx="487950" cy="171950"/>
          </a:xfrm>
          <a:prstGeom prst="rect">
            <a:avLst/>
          </a:prstGeom>
          <a:noFill/>
          <a:ln>
            <a:noFill/>
          </a:ln>
        </p:spPr>
      </p:pic>
      <p:sp>
        <p:nvSpPr>
          <p:cNvPr id="52" name="Google Shape;52;p11"/>
          <p:cNvSpPr/>
          <p:nvPr/>
        </p:nvSpPr>
        <p:spPr>
          <a:xfrm>
            <a:off x="0" y="4656675"/>
            <a:ext cx="9144000" cy="96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57"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4.jpg"/><Relationship Id="rId5" Type="http://schemas.openxmlformats.org/officeDocument/2006/relationships/image" Target="../media/image5.jpg"/><Relationship Id="rId6" Type="http://schemas.openxmlformats.org/officeDocument/2006/relationships/image" Target="../media/image3.jpg"/><Relationship Id="rId7" Type="http://schemas.openxmlformats.org/officeDocument/2006/relationships/image" Target="../media/image3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2.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2.png"/><Relationship Id="rId4" Type="http://schemas.openxmlformats.org/officeDocument/2006/relationships/image" Target="../media/image25.png"/><Relationship Id="rId5"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9.png"/><Relationship Id="rId4" Type="http://schemas.openxmlformats.org/officeDocument/2006/relationships/image" Target="../media/image32.png"/><Relationship Id="rId5" Type="http://schemas.openxmlformats.org/officeDocument/2006/relationships/image" Target="../media/image23.png"/><Relationship Id="rId6" Type="http://schemas.openxmlformats.org/officeDocument/2006/relationships/image" Target="../media/image3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16.png"/><Relationship Id="rId4" Type="http://schemas.openxmlformats.org/officeDocument/2006/relationships/image" Target="../media/image12.png"/><Relationship Id="rId5"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8.png"/><Relationship Id="rId4" Type="http://schemas.openxmlformats.org/officeDocument/2006/relationships/hyperlink" Target="http://www.commonsensemedia.org/videos/sesame-streets-50th-for-devicefreedinner" TargetMode="External"/><Relationship Id="rId5" Type="http://schemas.openxmlformats.org/officeDocument/2006/relationships/hyperlink" Target="http://www.youtube.com/watch?v=SMBPY3oqPys" TargetMode="External"/><Relationship Id="rId6"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image" Target="../media/image20.png"/><Relationship Id="rId5"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19.png"/><Relationship Id="rId4" Type="http://schemas.openxmlformats.org/officeDocument/2006/relationships/image" Target="../media/image15.png"/><Relationship Id="rId5"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2.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2.png"/><Relationship Id="rId4" Type="http://schemas.openxmlformats.org/officeDocument/2006/relationships/image" Target="../media/image26.png"/><Relationship Id="rId5"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3"/>
          <p:cNvSpPr/>
          <p:nvPr/>
        </p:nvSpPr>
        <p:spPr>
          <a:xfrm>
            <a:off x="-150" y="-3075"/>
            <a:ext cx="3631200" cy="5160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3"/>
          <p:cNvSpPr txBox="1"/>
          <p:nvPr/>
        </p:nvSpPr>
        <p:spPr>
          <a:xfrm>
            <a:off x="211800" y="1718225"/>
            <a:ext cx="3207300" cy="2412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3600">
                <a:latin typeface="Rubik"/>
                <a:ea typeface="Rubik"/>
                <a:cs typeface="Rubik"/>
                <a:sym typeface="Rubik"/>
              </a:rPr>
              <a:t>Device-Free Moments</a:t>
            </a:r>
            <a:endParaRPr sz="3600">
              <a:latin typeface="Rubik Light"/>
              <a:ea typeface="Rubik Light"/>
              <a:cs typeface="Rubik Light"/>
              <a:sym typeface="Rubik Light"/>
            </a:endParaRPr>
          </a:p>
        </p:txBody>
      </p:sp>
      <p:pic>
        <p:nvPicPr>
          <p:cNvPr id="60" name="Google Shape;60;p13"/>
          <p:cNvPicPr preferRelativeResize="0"/>
          <p:nvPr/>
        </p:nvPicPr>
        <p:blipFill>
          <a:blip r:embed="rId3">
            <a:alphaModFix/>
          </a:blip>
          <a:stretch>
            <a:fillRect/>
          </a:stretch>
        </p:blipFill>
        <p:spPr>
          <a:xfrm>
            <a:off x="279275" y="4563276"/>
            <a:ext cx="3064000" cy="290700"/>
          </a:xfrm>
          <a:prstGeom prst="rect">
            <a:avLst/>
          </a:prstGeom>
          <a:noFill/>
          <a:ln>
            <a:noFill/>
          </a:ln>
        </p:spPr>
      </p:pic>
      <p:sp>
        <p:nvSpPr>
          <p:cNvPr id="61" name="Google Shape;61;p13"/>
          <p:cNvSpPr/>
          <p:nvPr/>
        </p:nvSpPr>
        <p:spPr>
          <a:xfrm flipH="1" rot="10800000">
            <a:off x="280125" y="4329642"/>
            <a:ext cx="3063300" cy="345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3"/>
          <p:cNvSpPr txBox="1"/>
          <p:nvPr/>
        </p:nvSpPr>
        <p:spPr>
          <a:xfrm>
            <a:off x="193350" y="1423068"/>
            <a:ext cx="2921400" cy="42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999999"/>
                </a:solidFill>
                <a:latin typeface="Rubik"/>
                <a:ea typeface="Rubik"/>
                <a:cs typeface="Rubik"/>
                <a:sym typeface="Rubik"/>
              </a:rPr>
              <a:t>DIGITAL CITIZENSHIP | GRADE 2</a:t>
            </a:r>
            <a:endParaRPr sz="1200">
              <a:solidFill>
                <a:srgbClr val="999999"/>
              </a:solidFill>
            </a:endParaRPr>
          </a:p>
        </p:txBody>
      </p:sp>
      <p:pic>
        <p:nvPicPr>
          <p:cNvPr id="63" name="Google Shape;63;p13"/>
          <p:cNvPicPr preferRelativeResize="0"/>
          <p:nvPr/>
        </p:nvPicPr>
        <p:blipFill>
          <a:blip r:embed="rId4">
            <a:alphaModFix/>
          </a:blip>
          <a:stretch>
            <a:fillRect/>
          </a:stretch>
        </p:blipFill>
        <p:spPr>
          <a:xfrm>
            <a:off x="-11850" y="0"/>
            <a:ext cx="3642899" cy="910725"/>
          </a:xfrm>
          <a:prstGeom prst="rect">
            <a:avLst/>
          </a:prstGeom>
          <a:noFill/>
          <a:ln>
            <a:noFill/>
          </a:ln>
        </p:spPr>
      </p:pic>
      <p:pic>
        <p:nvPicPr>
          <p:cNvPr id="64" name="Google Shape;64;p13"/>
          <p:cNvPicPr preferRelativeResize="0"/>
          <p:nvPr/>
        </p:nvPicPr>
        <p:blipFill>
          <a:blip r:embed="rId5">
            <a:alphaModFix/>
          </a:blip>
          <a:stretch>
            <a:fillRect/>
          </a:stretch>
        </p:blipFill>
        <p:spPr>
          <a:xfrm>
            <a:off x="-11850" y="0"/>
            <a:ext cx="3642899" cy="910738"/>
          </a:xfrm>
          <a:prstGeom prst="rect">
            <a:avLst/>
          </a:prstGeom>
          <a:noFill/>
          <a:ln>
            <a:noFill/>
          </a:ln>
        </p:spPr>
      </p:pic>
      <p:pic>
        <p:nvPicPr>
          <p:cNvPr id="65" name="Google Shape;65;p13"/>
          <p:cNvPicPr preferRelativeResize="0"/>
          <p:nvPr/>
        </p:nvPicPr>
        <p:blipFill>
          <a:blip r:embed="rId6">
            <a:alphaModFix/>
          </a:blip>
          <a:stretch>
            <a:fillRect/>
          </a:stretch>
        </p:blipFill>
        <p:spPr>
          <a:xfrm>
            <a:off x="-11850" y="0"/>
            <a:ext cx="3642899" cy="910725"/>
          </a:xfrm>
          <a:prstGeom prst="rect">
            <a:avLst/>
          </a:prstGeom>
          <a:noFill/>
          <a:ln>
            <a:noFill/>
          </a:ln>
        </p:spPr>
      </p:pic>
      <p:pic>
        <p:nvPicPr>
          <p:cNvPr id="66" name="Google Shape;66;p13"/>
          <p:cNvPicPr preferRelativeResize="0"/>
          <p:nvPr/>
        </p:nvPicPr>
        <p:blipFill>
          <a:blip r:embed="rId7">
            <a:alphaModFix/>
          </a:blip>
          <a:stretch>
            <a:fillRect/>
          </a:stretch>
        </p:blipFill>
        <p:spPr>
          <a:xfrm>
            <a:off x="3631050" y="0"/>
            <a:ext cx="5533406" cy="516089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id="146" name="Google Shape;146;p22"/>
          <p:cNvPicPr preferRelativeResize="0"/>
          <p:nvPr/>
        </p:nvPicPr>
        <p:blipFill>
          <a:blip r:embed="rId3">
            <a:alphaModFix/>
          </a:blip>
          <a:stretch>
            <a:fillRect/>
          </a:stretch>
        </p:blipFill>
        <p:spPr>
          <a:xfrm>
            <a:off x="195850" y="190700"/>
            <a:ext cx="353400" cy="353400"/>
          </a:xfrm>
          <a:prstGeom prst="rect">
            <a:avLst/>
          </a:prstGeom>
          <a:noFill/>
          <a:ln>
            <a:noFill/>
          </a:ln>
        </p:spPr>
      </p:pic>
      <p:sp>
        <p:nvSpPr>
          <p:cNvPr id="147" name="Google Shape;147;p22"/>
          <p:cNvSpPr txBox="1"/>
          <p:nvPr/>
        </p:nvSpPr>
        <p:spPr>
          <a:xfrm>
            <a:off x="577550" y="196150"/>
            <a:ext cx="3639600" cy="32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000000"/>
                </a:solidFill>
                <a:latin typeface="Rubik"/>
                <a:ea typeface="Rubik"/>
                <a:cs typeface="Rubik"/>
                <a:sym typeface="Rubik"/>
              </a:rPr>
              <a:t>ACTIVITY</a:t>
            </a:r>
            <a:endParaRPr sz="1200">
              <a:latin typeface="Rubik"/>
              <a:ea typeface="Rubik"/>
              <a:cs typeface="Rubik"/>
              <a:sym typeface="Rubik"/>
            </a:endParaRPr>
          </a:p>
        </p:txBody>
      </p:sp>
      <p:sp>
        <p:nvSpPr>
          <p:cNvPr id="148" name="Google Shape;148;p22"/>
          <p:cNvSpPr txBox="1"/>
          <p:nvPr/>
        </p:nvSpPr>
        <p:spPr>
          <a:xfrm>
            <a:off x="322925" y="1538325"/>
            <a:ext cx="5607600" cy="1931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3000">
                <a:solidFill>
                  <a:schemeClr val="dk1"/>
                </a:solidFill>
                <a:latin typeface="Rubik"/>
                <a:ea typeface="Rubik"/>
                <a:cs typeface="Rubik"/>
                <a:sym typeface="Rubik"/>
              </a:rPr>
              <a:t>There are times when you </a:t>
            </a:r>
            <a:br>
              <a:rPr lang="en" sz="3000">
                <a:solidFill>
                  <a:schemeClr val="dk1"/>
                </a:solidFill>
                <a:latin typeface="Rubik"/>
                <a:ea typeface="Rubik"/>
                <a:cs typeface="Rubik"/>
                <a:sym typeface="Rubik"/>
              </a:rPr>
            </a:br>
            <a:r>
              <a:rPr lang="en" sz="3000">
                <a:solidFill>
                  <a:schemeClr val="dk1"/>
                </a:solidFill>
                <a:latin typeface="Rubik"/>
                <a:ea typeface="Rubik"/>
                <a:cs typeface="Rubik"/>
                <a:sym typeface="Rubik"/>
              </a:rPr>
              <a:t>should give your full attention </a:t>
            </a:r>
            <a:br>
              <a:rPr lang="en" sz="3000">
                <a:solidFill>
                  <a:schemeClr val="dk1"/>
                </a:solidFill>
                <a:latin typeface="Rubik"/>
                <a:ea typeface="Rubik"/>
                <a:cs typeface="Rubik"/>
                <a:sym typeface="Rubik"/>
              </a:rPr>
            </a:br>
            <a:r>
              <a:rPr lang="en" sz="3000">
                <a:solidFill>
                  <a:schemeClr val="dk1"/>
                </a:solidFill>
                <a:latin typeface="Rubik"/>
                <a:ea typeface="Rubik"/>
                <a:cs typeface="Rubik"/>
                <a:sym typeface="Rubik"/>
              </a:rPr>
              <a:t>to a specific activity.</a:t>
            </a:r>
            <a:endParaRPr sz="3000">
              <a:solidFill>
                <a:schemeClr val="dk1"/>
              </a:solidFill>
              <a:latin typeface="Rubik"/>
              <a:ea typeface="Rubik"/>
              <a:cs typeface="Rubik"/>
              <a:sym typeface="Rubik"/>
            </a:endParaRPr>
          </a:p>
        </p:txBody>
      </p:sp>
      <p:sp>
        <p:nvSpPr>
          <p:cNvPr id="149" name="Google Shape;149;p22"/>
          <p:cNvSpPr txBox="1"/>
          <p:nvPr/>
        </p:nvSpPr>
        <p:spPr>
          <a:xfrm>
            <a:off x="322925" y="838975"/>
            <a:ext cx="7032600" cy="6210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 sz="4000">
                <a:solidFill>
                  <a:srgbClr val="44AA00"/>
                </a:solidFill>
                <a:latin typeface="Rubik"/>
                <a:ea typeface="Rubik"/>
                <a:cs typeface="Rubik"/>
                <a:sym typeface="Rubik"/>
              </a:rPr>
              <a:t>Concentration</a:t>
            </a:r>
            <a:endParaRPr sz="4000">
              <a:solidFill>
                <a:srgbClr val="44AA00"/>
              </a:solidFill>
              <a:latin typeface="Rubik"/>
              <a:ea typeface="Rubik"/>
              <a:cs typeface="Rubik"/>
              <a:sym typeface="Rubik"/>
            </a:endParaRPr>
          </a:p>
        </p:txBody>
      </p:sp>
      <p:pic>
        <p:nvPicPr>
          <p:cNvPr id="150" name="Google Shape;150;p22"/>
          <p:cNvPicPr preferRelativeResize="0"/>
          <p:nvPr/>
        </p:nvPicPr>
        <p:blipFill rotWithShape="1">
          <a:blip r:embed="rId4">
            <a:alphaModFix/>
          </a:blip>
          <a:srcRect b="0" l="16718" r="18906" t="0"/>
          <a:stretch/>
        </p:blipFill>
        <p:spPr>
          <a:xfrm>
            <a:off x="6441400" y="544100"/>
            <a:ext cx="1730526" cy="411869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id="155" name="Google Shape;155;p23"/>
          <p:cNvPicPr preferRelativeResize="0"/>
          <p:nvPr/>
        </p:nvPicPr>
        <p:blipFill>
          <a:blip r:embed="rId3">
            <a:alphaModFix/>
          </a:blip>
          <a:stretch>
            <a:fillRect/>
          </a:stretch>
        </p:blipFill>
        <p:spPr>
          <a:xfrm>
            <a:off x="195850" y="190700"/>
            <a:ext cx="353400" cy="353400"/>
          </a:xfrm>
          <a:prstGeom prst="rect">
            <a:avLst/>
          </a:prstGeom>
          <a:noFill/>
          <a:ln>
            <a:noFill/>
          </a:ln>
        </p:spPr>
      </p:pic>
      <p:sp>
        <p:nvSpPr>
          <p:cNvPr id="156" name="Google Shape;156;p23"/>
          <p:cNvSpPr txBox="1"/>
          <p:nvPr/>
        </p:nvSpPr>
        <p:spPr>
          <a:xfrm>
            <a:off x="577550" y="196150"/>
            <a:ext cx="3639600" cy="32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000000"/>
                </a:solidFill>
                <a:latin typeface="Rubik"/>
                <a:ea typeface="Rubik"/>
                <a:cs typeface="Rubik"/>
                <a:sym typeface="Rubik"/>
              </a:rPr>
              <a:t>ACTIVITY</a:t>
            </a:r>
            <a:endParaRPr sz="1200">
              <a:latin typeface="Rubik"/>
              <a:ea typeface="Rubik"/>
              <a:cs typeface="Rubik"/>
              <a:sym typeface="Rubik"/>
            </a:endParaRPr>
          </a:p>
        </p:txBody>
      </p:sp>
      <p:sp>
        <p:nvSpPr>
          <p:cNvPr id="157" name="Google Shape;157;p23"/>
          <p:cNvSpPr txBox="1"/>
          <p:nvPr/>
        </p:nvSpPr>
        <p:spPr>
          <a:xfrm>
            <a:off x="322925" y="1538325"/>
            <a:ext cx="8377200" cy="1931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3000">
                <a:solidFill>
                  <a:schemeClr val="dk1"/>
                </a:solidFill>
                <a:latin typeface="Rubik"/>
                <a:ea typeface="Rubik"/>
                <a:cs typeface="Rubik"/>
                <a:sym typeface="Rubik"/>
              </a:rPr>
              <a:t>There are quiet times, </a:t>
            </a:r>
            <a:br>
              <a:rPr lang="en" sz="3000">
                <a:solidFill>
                  <a:schemeClr val="dk1"/>
                </a:solidFill>
                <a:latin typeface="Rubik"/>
                <a:ea typeface="Rubik"/>
                <a:cs typeface="Rubik"/>
                <a:sym typeface="Rubik"/>
              </a:rPr>
            </a:br>
            <a:r>
              <a:rPr lang="en" sz="3000">
                <a:solidFill>
                  <a:schemeClr val="dk1"/>
                </a:solidFill>
                <a:latin typeface="Rubik"/>
                <a:ea typeface="Rubik"/>
                <a:cs typeface="Rubik"/>
                <a:sym typeface="Rubik"/>
              </a:rPr>
              <a:t>like when we are going to sleep, </a:t>
            </a:r>
            <a:br>
              <a:rPr lang="en" sz="3000">
                <a:solidFill>
                  <a:schemeClr val="dk1"/>
                </a:solidFill>
                <a:latin typeface="Rubik"/>
                <a:ea typeface="Rubik"/>
                <a:cs typeface="Rubik"/>
                <a:sym typeface="Rubik"/>
              </a:rPr>
            </a:br>
            <a:r>
              <a:rPr lang="en" sz="3000">
                <a:solidFill>
                  <a:schemeClr val="dk1"/>
                </a:solidFill>
                <a:latin typeface="Rubik"/>
                <a:ea typeface="Rubik"/>
                <a:cs typeface="Rubik"/>
                <a:sym typeface="Rubik"/>
              </a:rPr>
              <a:t>when devices should be put away.</a:t>
            </a:r>
            <a:endParaRPr sz="3000">
              <a:solidFill>
                <a:schemeClr val="dk1"/>
              </a:solidFill>
              <a:latin typeface="Rubik"/>
              <a:ea typeface="Rubik"/>
              <a:cs typeface="Rubik"/>
              <a:sym typeface="Rubik"/>
            </a:endParaRPr>
          </a:p>
        </p:txBody>
      </p:sp>
      <p:sp>
        <p:nvSpPr>
          <p:cNvPr id="158" name="Google Shape;158;p23"/>
          <p:cNvSpPr txBox="1"/>
          <p:nvPr/>
        </p:nvSpPr>
        <p:spPr>
          <a:xfrm>
            <a:off x="322925" y="838975"/>
            <a:ext cx="7032600" cy="6210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rPr lang="en" sz="4000">
                <a:solidFill>
                  <a:srgbClr val="44AA00"/>
                </a:solidFill>
                <a:latin typeface="Rubik"/>
                <a:ea typeface="Rubik"/>
                <a:cs typeface="Rubik"/>
                <a:sym typeface="Rubik"/>
              </a:rPr>
              <a:t>Sleep</a:t>
            </a:r>
            <a:endParaRPr sz="4000">
              <a:solidFill>
                <a:srgbClr val="44AA00"/>
              </a:solidFill>
              <a:latin typeface="Rubik"/>
              <a:ea typeface="Rubik"/>
              <a:cs typeface="Rubik"/>
              <a:sym typeface="Rubik"/>
            </a:endParaRPr>
          </a:p>
        </p:txBody>
      </p:sp>
      <p:pic>
        <p:nvPicPr>
          <p:cNvPr id="159" name="Google Shape;159;p23"/>
          <p:cNvPicPr preferRelativeResize="0"/>
          <p:nvPr/>
        </p:nvPicPr>
        <p:blipFill rotWithShape="1">
          <a:blip r:embed="rId4">
            <a:alphaModFix/>
          </a:blip>
          <a:srcRect b="7833" l="-140" r="6656" t="8111"/>
          <a:stretch/>
        </p:blipFill>
        <p:spPr>
          <a:xfrm rot="3710885">
            <a:off x="5726258" y="954384"/>
            <a:ext cx="3345710" cy="200093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4"/>
          <p:cNvSpPr txBox="1"/>
          <p:nvPr/>
        </p:nvSpPr>
        <p:spPr>
          <a:xfrm rot="2481">
            <a:off x="-1" y="1143050"/>
            <a:ext cx="9144002" cy="3510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400">
                <a:latin typeface="Rubik"/>
                <a:ea typeface="Rubik"/>
                <a:cs typeface="Rubik"/>
                <a:sym typeface="Rubik"/>
              </a:rPr>
              <a:t>Create a list of rules to help your family </a:t>
            </a:r>
            <a:br>
              <a:rPr lang="en" sz="2400">
                <a:latin typeface="Rubik"/>
                <a:ea typeface="Rubik"/>
                <a:cs typeface="Rubik"/>
                <a:sym typeface="Rubik"/>
              </a:rPr>
            </a:br>
            <a:r>
              <a:rPr lang="en" sz="2400">
                <a:latin typeface="Rubik"/>
                <a:ea typeface="Rubik"/>
                <a:cs typeface="Rubik"/>
                <a:sym typeface="Rubik"/>
              </a:rPr>
              <a:t>have device-free moments.</a:t>
            </a:r>
            <a:endParaRPr sz="2400">
              <a:latin typeface="Rubik"/>
              <a:ea typeface="Rubik"/>
              <a:cs typeface="Rubik"/>
              <a:sym typeface="Rubik"/>
            </a:endParaRPr>
          </a:p>
          <a:p>
            <a:pPr indent="0" lvl="0" marL="0" rtl="0" algn="ctr">
              <a:lnSpc>
                <a:spcPct val="115000"/>
              </a:lnSpc>
              <a:spcBef>
                <a:spcPts val="0"/>
              </a:spcBef>
              <a:spcAft>
                <a:spcPts val="0"/>
              </a:spcAft>
              <a:buNone/>
            </a:pPr>
            <a:r>
              <a:t/>
            </a:r>
            <a:endParaRPr sz="2400">
              <a:latin typeface="Rubik"/>
              <a:ea typeface="Rubik"/>
              <a:cs typeface="Rubik"/>
              <a:sym typeface="Rubik"/>
            </a:endParaRPr>
          </a:p>
          <a:p>
            <a:pPr indent="0" lvl="0" marL="0" rtl="0" algn="ctr">
              <a:lnSpc>
                <a:spcPct val="115000"/>
              </a:lnSpc>
              <a:spcBef>
                <a:spcPts val="0"/>
              </a:spcBef>
              <a:spcAft>
                <a:spcPts val="0"/>
              </a:spcAft>
              <a:buNone/>
            </a:pPr>
            <a:r>
              <a:rPr lang="en" sz="2400">
                <a:latin typeface="Rubik"/>
                <a:ea typeface="Rubik"/>
                <a:cs typeface="Rubik"/>
                <a:sym typeface="Rubik"/>
              </a:rPr>
              <a:t>Remember, the rules aren't just for you, </a:t>
            </a:r>
            <a:br>
              <a:rPr lang="en" sz="2400">
                <a:latin typeface="Rubik"/>
                <a:ea typeface="Rubik"/>
                <a:cs typeface="Rubik"/>
                <a:sym typeface="Rubik"/>
              </a:rPr>
            </a:br>
            <a:r>
              <a:rPr lang="en" sz="2400">
                <a:latin typeface="Rubik"/>
                <a:ea typeface="Rubik"/>
                <a:cs typeface="Rubik"/>
                <a:sym typeface="Rubik"/>
              </a:rPr>
              <a:t>but everyone you live with. </a:t>
            </a:r>
            <a:endParaRPr sz="2400">
              <a:latin typeface="Rubik"/>
              <a:ea typeface="Rubik"/>
              <a:cs typeface="Rubik"/>
              <a:sym typeface="Rubik"/>
            </a:endParaRPr>
          </a:p>
          <a:p>
            <a:pPr indent="0" lvl="0" marL="0" rtl="0" algn="ctr">
              <a:lnSpc>
                <a:spcPct val="115000"/>
              </a:lnSpc>
              <a:spcBef>
                <a:spcPts val="0"/>
              </a:spcBef>
              <a:spcAft>
                <a:spcPts val="0"/>
              </a:spcAft>
              <a:buNone/>
            </a:pPr>
            <a:r>
              <a:t/>
            </a:r>
            <a:endParaRPr sz="2400">
              <a:latin typeface="Rubik"/>
              <a:ea typeface="Rubik"/>
              <a:cs typeface="Rubik"/>
              <a:sym typeface="Rubik"/>
            </a:endParaRPr>
          </a:p>
          <a:p>
            <a:pPr indent="0" lvl="0" marL="0" rtl="0" algn="ctr">
              <a:lnSpc>
                <a:spcPct val="115000"/>
              </a:lnSpc>
              <a:spcBef>
                <a:spcPts val="0"/>
              </a:spcBef>
              <a:spcAft>
                <a:spcPts val="0"/>
              </a:spcAft>
              <a:buNone/>
            </a:pPr>
            <a:r>
              <a:rPr lang="en" sz="2400">
                <a:latin typeface="Rubik"/>
                <a:ea typeface="Rubik"/>
                <a:cs typeface="Rubik"/>
                <a:sym typeface="Rubik"/>
              </a:rPr>
              <a:t>You can write special rules for certain people. </a:t>
            </a:r>
            <a:br>
              <a:rPr lang="en" sz="2400">
                <a:latin typeface="Rubik"/>
                <a:ea typeface="Rubik"/>
                <a:cs typeface="Rubik"/>
                <a:sym typeface="Rubik"/>
              </a:rPr>
            </a:br>
            <a:r>
              <a:rPr lang="en" sz="2400">
                <a:latin typeface="Rubik"/>
                <a:ea typeface="Rubik"/>
                <a:cs typeface="Rubik"/>
                <a:sym typeface="Rubik"/>
              </a:rPr>
              <a:t>Be the boss. You're in charge!</a:t>
            </a:r>
            <a:endParaRPr sz="2400">
              <a:latin typeface="Rubik"/>
              <a:ea typeface="Rubik"/>
              <a:cs typeface="Rubik"/>
              <a:sym typeface="Rubik"/>
            </a:endParaRPr>
          </a:p>
        </p:txBody>
      </p:sp>
      <p:pic>
        <p:nvPicPr>
          <p:cNvPr id="165" name="Google Shape;165;p24"/>
          <p:cNvPicPr preferRelativeResize="0"/>
          <p:nvPr/>
        </p:nvPicPr>
        <p:blipFill>
          <a:blip r:embed="rId3">
            <a:alphaModFix/>
          </a:blip>
          <a:stretch>
            <a:fillRect/>
          </a:stretch>
        </p:blipFill>
        <p:spPr>
          <a:xfrm>
            <a:off x="195850" y="190700"/>
            <a:ext cx="353400" cy="353400"/>
          </a:xfrm>
          <a:prstGeom prst="rect">
            <a:avLst/>
          </a:prstGeom>
          <a:noFill/>
          <a:ln>
            <a:noFill/>
          </a:ln>
        </p:spPr>
      </p:pic>
      <p:sp>
        <p:nvSpPr>
          <p:cNvPr id="166" name="Google Shape;166;p24"/>
          <p:cNvSpPr txBox="1"/>
          <p:nvPr/>
        </p:nvSpPr>
        <p:spPr>
          <a:xfrm>
            <a:off x="0" y="434513"/>
            <a:ext cx="9144000" cy="6210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lang="en" sz="3000">
                <a:solidFill>
                  <a:srgbClr val="44AA00"/>
                </a:solidFill>
                <a:latin typeface="Rubik"/>
                <a:ea typeface="Rubik"/>
                <a:cs typeface="Rubik"/>
                <a:sym typeface="Rubik"/>
              </a:rPr>
              <a:t>Family Device-Free Rules</a:t>
            </a:r>
            <a:endParaRPr sz="3000">
              <a:solidFill>
                <a:srgbClr val="44AA00"/>
              </a:solidFill>
              <a:latin typeface="Rubik"/>
              <a:ea typeface="Rubik"/>
              <a:cs typeface="Rubik"/>
              <a:sym typeface="Rubik"/>
            </a:endParaRPr>
          </a:p>
        </p:txBody>
      </p:sp>
      <p:sp>
        <p:nvSpPr>
          <p:cNvPr id="167" name="Google Shape;167;p24"/>
          <p:cNvSpPr txBox="1"/>
          <p:nvPr/>
        </p:nvSpPr>
        <p:spPr>
          <a:xfrm>
            <a:off x="577550" y="196150"/>
            <a:ext cx="3639600" cy="32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000000"/>
                </a:solidFill>
                <a:latin typeface="Rubik"/>
                <a:ea typeface="Rubik"/>
                <a:cs typeface="Rubik"/>
                <a:sym typeface="Rubik"/>
              </a:rPr>
              <a:t>ACTIVITY</a:t>
            </a:r>
            <a:endParaRPr sz="1200">
              <a:latin typeface="Rubik"/>
              <a:ea typeface="Rubik"/>
              <a:cs typeface="Rubik"/>
              <a:sym typeface="Rubik"/>
            </a:endParaRPr>
          </a:p>
        </p:txBody>
      </p:sp>
      <p:pic>
        <p:nvPicPr>
          <p:cNvPr id="168" name="Google Shape;168;p24"/>
          <p:cNvPicPr preferRelativeResize="0"/>
          <p:nvPr/>
        </p:nvPicPr>
        <p:blipFill rotWithShape="1">
          <a:blip r:embed="rId4">
            <a:alphaModFix/>
          </a:blip>
          <a:srcRect b="19579" l="-3205" r="34125" t="6087"/>
          <a:stretch/>
        </p:blipFill>
        <p:spPr>
          <a:xfrm>
            <a:off x="7525225" y="66025"/>
            <a:ext cx="1618775" cy="2285898"/>
          </a:xfrm>
          <a:prstGeom prst="rect">
            <a:avLst/>
          </a:prstGeom>
          <a:noFill/>
          <a:ln>
            <a:noFill/>
          </a:ln>
        </p:spPr>
      </p:pic>
      <p:pic>
        <p:nvPicPr>
          <p:cNvPr id="169" name="Google Shape;169;p24"/>
          <p:cNvPicPr preferRelativeResize="0"/>
          <p:nvPr/>
        </p:nvPicPr>
        <p:blipFill rotWithShape="1">
          <a:blip r:embed="rId5">
            <a:alphaModFix/>
          </a:blip>
          <a:srcRect b="-7207" l="6" r="38356" t="9408"/>
          <a:stretch/>
        </p:blipFill>
        <p:spPr>
          <a:xfrm flipH="1">
            <a:off x="1" y="2571750"/>
            <a:ext cx="1264149" cy="20807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5"/>
          <p:cNvSpPr/>
          <p:nvPr/>
        </p:nvSpPr>
        <p:spPr>
          <a:xfrm>
            <a:off x="52" y="0"/>
            <a:ext cx="9144000" cy="4666800"/>
          </a:xfrm>
          <a:prstGeom prst="rect">
            <a:avLst/>
          </a:prstGeom>
          <a:solidFill>
            <a:srgbClr val="C6C5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5"/>
          <p:cNvSpPr txBox="1"/>
          <p:nvPr/>
        </p:nvSpPr>
        <p:spPr>
          <a:xfrm>
            <a:off x="569575" y="190700"/>
            <a:ext cx="1779000" cy="35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Rubik"/>
                <a:ea typeface="Rubik"/>
                <a:cs typeface="Rubik"/>
                <a:sym typeface="Rubik"/>
              </a:rPr>
              <a:t>REFLECT</a:t>
            </a:r>
            <a:r>
              <a:rPr lang="en" sz="1200">
                <a:latin typeface="Rubik"/>
                <a:ea typeface="Rubik"/>
                <a:cs typeface="Rubik"/>
                <a:sym typeface="Rubik"/>
              </a:rPr>
              <a:t> HANDOUT</a:t>
            </a:r>
            <a:endParaRPr sz="1200">
              <a:latin typeface="Rubik"/>
              <a:ea typeface="Rubik"/>
              <a:cs typeface="Rubik"/>
              <a:sym typeface="Rubik"/>
            </a:endParaRPr>
          </a:p>
        </p:txBody>
      </p:sp>
      <p:pic>
        <p:nvPicPr>
          <p:cNvPr id="176" name="Google Shape;176;p25"/>
          <p:cNvPicPr preferRelativeResize="0"/>
          <p:nvPr/>
        </p:nvPicPr>
        <p:blipFill rotWithShape="1">
          <a:blip r:embed="rId3">
            <a:alphaModFix/>
          </a:blip>
          <a:srcRect b="927" l="-16098" r="-10164" t="9914"/>
          <a:stretch/>
        </p:blipFill>
        <p:spPr>
          <a:xfrm>
            <a:off x="7274350" y="0"/>
            <a:ext cx="1779001" cy="1954244"/>
          </a:xfrm>
          <a:prstGeom prst="rect">
            <a:avLst/>
          </a:prstGeom>
          <a:noFill/>
          <a:ln>
            <a:noFill/>
          </a:ln>
        </p:spPr>
      </p:pic>
      <p:pic>
        <p:nvPicPr>
          <p:cNvPr id="177" name="Google Shape;177;p25"/>
          <p:cNvPicPr preferRelativeResize="0"/>
          <p:nvPr/>
        </p:nvPicPr>
        <p:blipFill>
          <a:blip r:embed="rId4">
            <a:alphaModFix/>
          </a:blip>
          <a:stretch>
            <a:fillRect/>
          </a:stretch>
        </p:blipFill>
        <p:spPr>
          <a:xfrm>
            <a:off x="150950" y="172250"/>
            <a:ext cx="390300" cy="390300"/>
          </a:xfrm>
          <a:prstGeom prst="rect">
            <a:avLst/>
          </a:prstGeom>
          <a:noFill/>
          <a:ln>
            <a:noFill/>
          </a:ln>
        </p:spPr>
      </p:pic>
      <p:sp>
        <p:nvSpPr>
          <p:cNvPr id="178" name="Google Shape;178;p25"/>
          <p:cNvSpPr txBox="1"/>
          <p:nvPr/>
        </p:nvSpPr>
        <p:spPr>
          <a:xfrm>
            <a:off x="3909450" y="2072700"/>
            <a:ext cx="1325100" cy="99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4800">
                <a:latin typeface="Indie Flower"/>
                <a:ea typeface="Indie Flower"/>
                <a:cs typeface="Indie Flower"/>
                <a:sym typeface="Indie Flower"/>
              </a:rPr>
              <a:t>and</a:t>
            </a:r>
            <a:endParaRPr b="1" sz="4800">
              <a:latin typeface="Indie Flower"/>
              <a:ea typeface="Indie Flower"/>
              <a:cs typeface="Indie Flower"/>
              <a:sym typeface="Indie Flower"/>
            </a:endParaRPr>
          </a:p>
        </p:txBody>
      </p:sp>
      <p:sp>
        <p:nvSpPr>
          <p:cNvPr id="179" name="Google Shape;179;p25"/>
          <p:cNvSpPr txBox="1"/>
          <p:nvPr/>
        </p:nvSpPr>
        <p:spPr>
          <a:xfrm>
            <a:off x="0" y="892725"/>
            <a:ext cx="9144000" cy="708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3600">
                <a:latin typeface="Rubik"/>
                <a:ea typeface="Rubik"/>
                <a:cs typeface="Rubik"/>
                <a:sym typeface="Rubik"/>
              </a:rPr>
              <a:t>Pause &amp; Think Moment</a:t>
            </a:r>
            <a:endParaRPr sz="3600">
              <a:latin typeface="Rubik"/>
              <a:ea typeface="Rubik"/>
              <a:cs typeface="Rubik"/>
              <a:sym typeface="Rubik"/>
            </a:endParaRPr>
          </a:p>
        </p:txBody>
      </p:sp>
      <p:sp>
        <p:nvSpPr>
          <p:cNvPr id="180" name="Google Shape;180;p25"/>
          <p:cNvSpPr txBox="1"/>
          <p:nvPr/>
        </p:nvSpPr>
        <p:spPr>
          <a:xfrm rot="2576">
            <a:off x="339674" y="1862325"/>
            <a:ext cx="3603001" cy="117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 sz="1800">
                <a:latin typeface="Lato"/>
                <a:ea typeface="Lato"/>
                <a:cs typeface="Lato"/>
                <a:sym typeface="Lato"/>
              </a:rPr>
              <a:t>Draw. </a:t>
            </a:r>
            <a:endParaRPr sz="1800">
              <a:latin typeface="Lato"/>
              <a:ea typeface="Lato"/>
              <a:cs typeface="Lato"/>
              <a:sym typeface="Lato"/>
            </a:endParaRPr>
          </a:p>
          <a:p>
            <a:pPr indent="0" lvl="0" marL="0" rtl="0" algn="ctr">
              <a:spcBef>
                <a:spcPts val="0"/>
              </a:spcBef>
              <a:spcAft>
                <a:spcPts val="0"/>
              </a:spcAft>
              <a:buClr>
                <a:srgbClr val="000000"/>
              </a:buClr>
              <a:buSzPts val="1100"/>
              <a:buFont typeface="Arial"/>
              <a:buNone/>
            </a:pPr>
            <a:r>
              <a:rPr lang="en" sz="1800">
                <a:latin typeface="Lato"/>
                <a:ea typeface="Lato"/>
                <a:cs typeface="Lato"/>
                <a:sym typeface="Lato"/>
              </a:rPr>
              <a:t>What advice would you </a:t>
            </a:r>
            <a:br>
              <a:rPr lang="en" sz="1800">
                <a:latin typeface="Lato"/>
                <a:ea typeface="Lato"/>
                <a:cs typeface="Lato"/>
                <a:sym typeface="Lato"/>
              </a:rPr>
            </a:br>
            <a:r>
              <a:rPr lang="en" sz="1800">
                <a:latin typeface="Lato"/>
                <a:ea typeface="Lato"/>
                <a:cs typeface="Lato"/>
                <a:sym typeface="Lato"/>
              </a:rPr>
              <a:t>give a grown up to not be distracted by devices? </a:t>
            </a:r>
            <a:endParaRPr sz="1800">
              <a:latin typeface="Lato"/>
              <a:ea typeface="Lato"/>
              <a:cs typeface="Lato"/>
              <a:sym typeface="Lato"/>
            </a:endParaRPr>
          </a:p>
        </p:txBody>
      </p:sp>
      <p:sp>
        <p:nvSpPr>
          <p:cNvPr id="181" name="Google Shape;181;p25"/>
          <p:cNvSpPr txBox="1"/>
          <p:nvPr/>
        </p:nvSpPr>
        <p:spPr>
          <a:xfrm rot="2576">
            <a:off x="5223099" y="1862325"/>
            <a:ext cx="3603001" cy="117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 sz="1800">
                <a:latin typeface="Lato"/>
                <a:ea typeface="Lato"/>
                <a:cs typeface="Lato"/>
                <a:sym typeface="Lato"/>
              </a:rPr>
              <a:t>Write.</a:t>
            </a:r>
            <a:r>
              <a:rPr lang="en" sz="1800">
                <a:latin typeface="Lato"/>
                <a:ea typeface="Lato"/>
                <a:cs typeface="Lato"/>
                <a:sym typeface="Lato"/>
              </a:rPr>
              <a:t> </a:t>
            </a:r>
            <a:endParaRPr sz="1800">
              <a:latin typeface="Lato"/>
              <a:ea typeface="Lato"/>
              <a:cs typeface="Lato"/>
              <a:sym typeface="Lato"/>
            </a:endParaRPr>
          </a:p>
          <a:p>
            <a:pPr indent="0" lvl="0" marL="0" rtl="0" algn="ctr">
              <a:spcBef>
                <a:spcPts val="0"/>
              </a:spcBef>
              <a:spcAft>
                <a:spcPts val="0"/>
              </a:spcAft>
              <a:buClr>
                <a:srgbClr val="000000"/>
              </a:buClr>
              <a:buSzPts val="1100"/>
              <a:buFont typeface="Arial"/>
              <a:buNone/>
            </a:pPr>
            <a:r>
              <a:rPr lang="en" sz="1800">
                <a:latin typeface="Lato"/>
                <a:ea typeface="Lato"/>
                <a:cs typeface="Lato"/>
                <a:sym typeface="Lato"/>
              </a:rPr>
              <a:t>Explain the advice </a:t>
            </a:r>
            <a:br>
              <a:rPr lang="en" sz="1800">
                <a:latin typeface="Lato"/>
                <a:ea typeface="Lato"/>
                <a:cs typeface="Lato"/>
                <a:sym typeface="Lato"/>
              </a:rPr>
            </a:br>
            <a:r>
              <a:rPr lang="en" sz="1800">
                <a:latin typeface="Lato"/>
                <a:ea typeface="Lato"/>
                <a:cs typeface="Lato"/>
                <a:sym typeface="Lato"/>
              </a:rPr>
              <a:t>you would give and why.</a:t>
            </a:r>
            <a:endParaRPr sz="1800">
              <a:latin typeface="Lato"/>
              <a:ea typeface="Lato"/>
              <a:cs typeface="Lato"/>
              <a:sym typeface="Lato"/>
            </a:endParaRPr>
          </a:p>
        </p:txBody>
      </p:sp>
      <p:pic>
        <p:nvPicPr>
          <p:cNvPr id="182" name="Google Shape;182;p25"/>
          <p:cNvPicPr preferRelativeResize="0"/>
          <p:nvPr/>
        </p:nvPicPr>
        <p:blipFill>
          <a:blip r:embed="rId5">
            <a:alphaModFix/>
          </a:blip>
          <a:stretch>
            <a:fillRect/>
          </a:stretch>
        </p:blipFill>
        <p:spPr>
          <a:xfrm>
            <a:off x="6884050" y="3305140"/>
            <a:ext cx="390300" cy="854460"/>
          </a:xfrm>
          <a:prstGeom prst="rect">
            <a:avLst/>
          </a:prstGeom>
          <a:noFill/>
          <a:ln>
            <a:noFill/>
          </a:ln>
        </p:spPr>
      </p:pic>
      <p:pic>
        <p:nvPicPr>
          <p:cNvPr id="183" name="Google Shape;183;p25"/>
          <p:cNvPicPr preferRelativeResize="0"/>
          <p:nvPr/>
        </p:nvPicPr>
        <p:blipFill>
          <a:blip r:embed="rId6">
            <a:alphaModFix/>
          </a:blip>
          <a:stretch>
            <a:fillRect/>
          </a:stretch>
        </p:blipFill>
        <p:spPr>
          <a:xfrm rot="1848076">
            <a:off x="1801025" y="3280753"/>
            <a:ext cx="527750" cy="95761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id="188" name="Google Shape;188;p26"/>
          <p:cNvPicPr preferRelativeResize="0"/>
          <p:nvPr/>
        </p:nvPicPr>
        <p:blipFill>
          <a:blip r:embed="rId3">
            <a:alphaModFix/>
          </a:blip>
          <a:stretch>
            <a:fillRect/>
          </a:stretch>
        </p:blipFill>
        <p:spPr>
          <a:xfrm rot="9338757">
            <a:off x="6367273" y="1243079"/>
            <a:ext cx="478727" cy="621991"/>
          </a:xfrm>
          <a:prstGeom prst="rect">
            <a:avLst/>
          </a:prstGeom>
          <a:noFill/>
          <a:ln>
            <a:noFill/>
          </a:ln>
        </p:spPr>
      </p:pic>
      <p:pic>
        <p:nvPicPr>
          <p:cNvPr id="189" name="Google Shape;189;p26"/>
          <p:cNvPicPr preferRelativeResize="0"/>
          <p:nvPr/>
        </p:nvPicPr>
        <p:blipFill>
          <a:blip r:embed="rId3">
            <a:alphaModFix/>
          </a:blip>
          <a:stretch>
            <a:fillRect/>
          </a:stretch>
        </p:blipFill>
        <p:spPr>
          <a:xfrm rot="-914910">
            <a:off x="2264419" y="1243080"/>
            <a:ext cx="478728" cy="621991"/>
          </a:xfrm>
          <a:prstGeom prst="rect">
            <a:avLst/>
          </a:prstGeom>
          <a:noFill/>
          <a:ln>
            <a:noFill/>
          </a:ln>
        </p:spPr>
      </p:pic>
      <p:pic>
        <p:nvPicPr>
          <p:cNvPr id="190" name="Google Shape;190;p26"/>
          <p:cNvPicPr preferRelativeResize="0"/>
          <p:nvPr/>
        </p:nvPicPr>
        <p:blipFill>
          <a:blip r:embed="rId4">
            <a:alphaModFix/>
          </a:blip>
          <a:stretch>
            <a:fillRect/>
          </a:stretch>
        </p:blipFill>
        <p:spPr>
          <a:xfrm>
            <a:off x="2601244" y="875900"/>
            <a:ext cx="4032935" cy="1356350"/>
          </a:xfrm>
          <a:prstGeom prst="rect">
            <a:avLst/>
          </a:prstGeom>
          <a:noFill/>
          <a:ln>
            <a:noFill/>
          </a:ln>
        </p:spPr>
      </p:pic>
      <p:pic>
        <p:nvPicPr>
          <p:cNvPr id="191" name="Google Shape;191;p26"/>
          <p:cNvPicPr preferRelativeResize="0"/>
          <p:nvPr/>
        </p:nvPicPr>
        <p:blipFill rotWithShape="1">
          <a:blip r:embed="rId5">
            <a:alphaModFix/>
          </a:blip>
          <a:srcRect b="30353" l="-1870" r="1870" t="-1537"/>
          <a:stretch/>
        </p:blipFill>
        <p:spPr>
          <a:xfrm>
            <a:off x="2454388" y="2260925"/>
            <a:ext cx="4082825" cy="2384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4"/>
          <p:cNvSpPr/>
          <p:nvPr/>
        </p:nvSpPr>
        <p:spPr>
          <a:xfrm>
            <a:off x="50" y="25"/>
            <a:ext cx="9144000" cy="4666800"/>
          </a:xfrm>
          <a:prstGeom prst="rect">
            <a:avLst/>
          </a:prstGeom>
          <a:solidFill>
            <a:srgbClr val="C6C5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2" name="Google Shape;72;p14"/>
          <p:cNvPicPr preferRelativeResize="0"/>
          <p:nvPr/>
        </p:nvPicPr>
        <p:blipFill rotWithShape="1">
          <a:blip r:embed="rId3">
            <a:alphaModFix/>
          </a:blip>
          <a:srcRect b="44460" l="2822" r="13172" t="13717"/>
          <a:stretch/>
        </p:blipFill>
        <p:spPr>
          <a:xfrm>
            <a:off x="402600" y="0"/>
            <a:ext cx="7414123" cy="4666902"/>
          </a:xfrm>
          <a:prstGeom prst="rect">
            <a:avLst/>
          </a:prstGeom>
          <a:noFill/>
          <a:ln>
            <a:noFill/>
          </a:ln>
        </p:spPr>
      </p:pic>
      <p:sp>
        <p:nvSpPr>
          <p:cNvPr id="73" name="Google Shape;73;p14"/>
          <p:cNvSpPr txBox="1"/>
          <p:nvPr/>
        </p:nvSpPr>
        <p:spPr>
          <a:xfrm rot="-197">
            <a:off x="2097075" y="564827"/>
            <a:ext cx="5239500" cy="1628700"/>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0"/>
              </a:spcBef>
              <a:spcAft>
                <a:spcPts val="0"/>
              </a:spcAft>
              <a:buClr>
                <a:srgbClr val="FF8855"/>
              </a:buClr>
              <a:buSzPts val="1600"/>
              <a:buFont typeface="Lato"/>
              <a:buNone/>
            </a:pPr>
            <a:r>
              <a:rPr b="1" lang="en" sz="3000">
                <a:solidFill>
                  <a:srgbClr val="44AA00"/>
                </a:solidFill>
                <a:latin typeface="Indie Flower"/>
                <a:ea typeface="Indie Flower"/>
                <a:cs typeface="Indie Flower"/>
                <a:sym typeface="Indie Flower"/>
              </a:rPr>
              <a:t>W</a:t>
            </a:r>
            <a:r>
              <a:rPr b="1" lang="en" sz="3000">
                <a:solidFill>
                  <a:srgbClr val="44AA00"/>
                </a:solidFill>
                <a:latin typeface="Indie Flower"/>
                <a:ea typeface="Indie Flower"/>
                <a:cs typeface="Indie Flower"/>
                <a:sym typeface="Indie Flower"/>
              </a:rPr>
              <a:t>hy is it important </a:t>
            </a:r>
            <a:br>
              <a:rPr b="1" lang="en" sz="3000">
                <a:solidFill>
                  <a:srgbClr val="44AA00"/>
                </a:solidFill>
                <a:latin typeface="Indie Flower"/>
                <a:ea typeface="Indie Flower"/>
                <a:cs typeface="Indie Flower"/>
                <a:sym typeface="Indie Flower"/>
              </a:rPr>
            </a:br>
            <a:r>
              <a:rPr b="1" lang="en" sz="3000">
                <a:solidFill>
                  <a:srgbClr val="44AA00"/>
                </a:solidFill>
                <a:latin typeface="Indie Flower"/>
                <a:ea typeface="Indie Flower"/>
                <a:cs typeface="Indie Flower"/>
                <a:sym typeface="Indie Flower"/>
              </a:rPr>
              <a:t>to have device-free moments in our lives?</a:t>
            </a:r>
            <a:endParaRPr b="1" sz="3000">
              <a:solidFill>
                <a:srgbClr val="44AA00"/>
              </a:solidFill>
              <a:latin typeface="Indie Flower"/>
              <a:ea typeface="Indie Flower"/>
              <a:cs typeface="Indie Flower"/>
              <a:sym typeface="Indie Flower"/>
            </a:endParaRPr>
          </a:p>
        </p:txBody>
      </p:sp>
      <p:pic>
        <p:nvPicPr>
          <p:cNvPr id="74" name="Google Shape;74;p14"/>
          <p:cNvPicPr preferRelativeResize="0"/>
          <p:nvPr/>
        </p:nvPicPr>
        <p:blipFill rotWithShape="1">
          <a:blip r:embed="rId4">
            <a:alphaModFix/>
          </a:blip>
          <a:srcRect b="0" l="0" r="0" t="0"/>
          <a:stretch/>
        </p:blipFill>
        <p:spPr>
          <a:xfrm>
            <a:off x="2951475" y="606752"/>
            <a:ext cx="246850" cy="320725"/>
          </a:xfrm>
          <a:prstGeom prst="rect">
            <a:avLst/>
          </a:prstGeom>
          <a:noFill/>
          <a:ln>
            <a:noFill/>
          </a:ln>
        </p:spPr>
      </p:pic>
      <p:pic>
        <p:nvPicPr>
          <p:cNvPr id="75" name="Google Shape;75;p14"/>
          <p:cNvPicPr preferRelativeResize="0"/>
          <p:nvPr/>
        </p:nvPicPr>
        <p:blipFill rotWithShape="1">
          <a:blip r:embed="rId4">
            <a:alphaModFix/>
          </a:blip>
          <a:srcRect b="0" l="0" r="0" t="0"/>
          <a:stretch/>
        </p:blipFill>
        <p:spPr>
          <a:xfrm rot="10800000">
            <a:off x="5650725" y="1962614"/>
            <a:ext cx="246850" cy="320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5"/>
          <p:cNvSpPr/>
          <p:nvPr/>
        </p:nvSpPr>
        <p:spPr>
          <a:xfrm>
            <a:off x="0" y="57"/>
            <a:ext cx="9144000" cy="4655700"/>
          </a:xfrm>
          <a:prstGeom prst="rect">
            <a:avLst/>
          </a:prstGeom>
          <a:solidFill>
            <a:srgbClr val="C6E5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5"/>
          <p:cNvSpPr txBox="1"/>
          <p:nvPr/>
        </p:nvSpPr>
        <p:spPr>
          <a:xfrm>
            <a:off x="577550" y="196150"/>
            <a:ext cx="3639600" cy="32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Rubik"/>
                <a:ea typeface="Rubik"/>
                <a:cs typeface="Rubik"/>
                <a:sym typeface="Rubik"/>
              </a:rPr>
              <a:t>WARM UP</a:t>
            </a:r>
            <a:endParaRPr sz="1200">
              <a:latin typeface="Rubik"/>
              <a:ea typeface="Rubik"/>
              <a:cs typeface="Rubik"/>
              <a:sym typeface="Rubik"/>
            </a:endParaRPr>
          </a:p>
        </p:txBody>
      </p:sp>
      <p:pic>
        <p:nvPicPr>
          <p:cNvPr id="82" name="Google Shape;82;p15"/>
          <p:cNvPicPr preferRelativeResize="0"/>
          <p:nvPr/>
        </p:nvPicPr>
        <p:blipFill>
          <a:blip r:embed="rId3">
            <a:alphaModFix/>
          </a:blip>
          <a:stretch>
            <a:fillRect/>
          </a:stretch>
        </p:blipFill>
        <p:spPr>
          <a:xfrm>
            <a:off x="195850" y="190700"/>
            <a:ext cx="353400" cy="353400"/>
          </a:xfrm>
          <a:prstGeom prst="rect">
            <a:avLst/>
          </a:prstGeom>
          <a:noFill/>
          <a:ln>
            <a:noFill/>
          </a:ln>
        </p:spPr>
      </p:pic>
      <p:sp>
        <p:nvSpPr>
          <p:cNvPr id="83" name="Google Shape;83;p15"/>
          <p:cNvSpPr/>
          <p:nvPr/>
        </p:nvSpPr>
        <p:spPr>
          <a:xfrm>
            <a:off x="50" y="1124075"/>
            <a:ext cx="9144000" cy="1694400"/>
          </a:xfrm>
          <a:prstGeom prst="rect">
            <a:avLst/>
          </a:prstGeom>
          <a:noFill/>
          <a:ln>
            <a:noFill/>
          </a:ln>
        </p:spPr>
        <p:txBody>
          <a:bodyPr anchorCtr="0" anchor="t" bIns="182875" lIns="274300" spcFirstLastPara="1" rIns="182875" wrap="square" tIns="182875">
            <a:noAutofit/>
          </a:bodyPr>
          <a:lstStyle/>
          <a:p>
            <a:pPr indent="0" lvl="0" marL="342900" marR="0" rtl="0" algn="ctr">
              <a:lnSpc>
                <a:spcPct val="115000"/>
              </a:lnSpc>
              <a:spcBef>
                <a:spcPts val="0"/>
              </a:spcBef>
              <a:spcAft>
                <a:spcPts val="1000"/>
              </a:spcAft>
              <a:buNone/>
            </a:pPr>
            <a:r>
              <a:rPr lang="en" sz="3000">
                <a:latin typeface="Rubik"/>
                <a:ea typeface="Rubik"/>
                <a:cs typeface="Rubik"/>
                <a:sym typeface="Rubik"/>
              </a:rPr>
              <a:t>Why</a:t>
            </a:r>
            <a:r>
              <a:rPr lang="en" sz="3000">
                <a:latin typeface="Rubik"/>
                <a:ea typeface="Rubik"/>
                <a:cs typeface="Rubik"/>
                <a:sym typeface="Rubik"/>
              </a:rPr>
              <a:t> is it not OK for people to </a:t>
            </a:r>
            <a:br>
              <a:rPr lang="en" sz="3000">
                <a:latin typeface="Rubik"/>
                <a:ea typeface="Rubik"/>
                <a:cs typeface="Rubik"/>
                <a:sym typeface="Rubik"/>
              </a:rPr>
            </a:br>
            <a:r>
              <a:rPr lang="en" sz="3000">
                <a:latin typeface="Rubik"/>
                <a:ea typeface="Rubik"/>
                <a:cs typeface="Rubik"/>
                <a:sym typeface="Rubik"/>
              </a:rPr>
              <a:t>text and drive at the same time? </a:t>
            </a:r>
            <a:endParaRPr sz="3000">
              <a:latin typeface="Rubik"/>
              <a:ea typeface="Rubik"/>
              <a:cs typeface="Rubik"/>
              <a:sym typeface="Rubik"/>
            </a:endParaRPr>
          </a:p>
        </p:txBody>
      </p:sp>
      <p:pic>
        <p:nvPicPr>
          <p:cNvPr id="84" name="Google Shape;84;p15"/>
          <p:cNvPicPr preferRelativeResize="0"/>
          <p:nvPr/>
        </p:nvPicPr>
        <p:blipFill rotWithShape="1">
          <a:blip r:embed="rId4">
            <a:alphaModFix/>
          </a:blip>
          <a:srcRect b="6324" l="0" r="0" t="6324"/>
          <a:stretch/>
        </p:blipFill>
        <p:spPr>
          <a:xfrm>
            <a:off x="2860337" y="2576250"/>
            <a:ext cx="3423416" cy="1986776"/>
          </a:xfrm>
          <a:prstGeom prst="rect">
            <a:avLst/>
          </a:prstGeom>
          <a:noFill/>
          <a:ln>
            <a:noFill/>
          </a:ln>
        </p:spPr>
      </p:pic>
      <p:pic>
        <p:nvPicPr>
          <p:cNvPr id="85" name="Google Shape;85;p15"/>
          <p:cNvPicPr preferRelativeResize="0"/>
          <p:nvPr/>
        </p:nvPicPr>
        <p:blipFill rotWithShape="1">
          <a:blip r:embed="rId5">
            <a:alphaModFix/>
          </a:blip>
          <a:srcRect b="14094" l="0" r="0" t="7208"/>
          <a:stretch/>
        </p:blipFill>
        <p:spPr>
          <a:xfrm rot="10800000">
            <a:off x="3606067" y="8"/>
            <a:ext cx="1931976" cy="6970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6"/>
          <p:cNvSpPr/>
          <p:nvPr/>
        </p:nvSpPr>
        <p:spPr>
          <a:xfrm>
            <a:off x="-97" y="0"/>
            <a:ext cx="9144000" cy="4657500"/>
          </a:xfrm>
          <a:prstGeom prst="rect">
            <a:avLst/>
          </a:prstGeom>
          <a:solidFill>
            <a:srgbClr val="B2D6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1" name="Google Shape;91;p16"/>
          <p:cNvPicPr preferRelativeResize="0"/>
          <p:nvPr/>
        </p:nvPicPr>
        <p:blipFill>
          <a:blip r:embed="rId3">
            <a:alphaModFix/>
          </a:blip>
          <a:stretch>
            <a:fillRect/>
          </a:stretch>
        </p:blipFill>
        <p:spPr>
          <a:xfrm>
            <a:off x="150950" y="172250"/>
            <a:ext cx="390300" cy="390300"/>
          </a:xfrm>
          <a:prstGeom prst="rect">
            <a:avLst/>
          </a:prstGeom>
          <a:noFill/>
          <a:ln>
            <a:noFill/>
          </a:ln>
        </p:spPr>
      </p:pic>
      <p:sp>
        <p:nvSpPr>
          <p:cNvPr id="92" name="Google Shape;92;p16"/>
          <p:cNvSpPr txBox="1"/>
          <p:nvPr/>
        </p:nvSpPr>
        <p:spPr>
          <a:xfrm>
            <a:off x="569575" y="190700"/>
            <a:ext cx="1779000" cy="35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Rubik"/>
                <a:ea typeface="Rubik"/>
                <a:cs typeface="Rubik"/>
                <a:sym typeface="Rubik"/>
              </a:rPr>
              <a:t>WATCH</a:t>
            </a:r>
            <a:endParaRPr sz="1200">
              <a:latin typeface="Rubik"/>
              <a:ea typeface="Rubik"/>
              <a:cs typeface="Rubik"/>
              <a:sym typeface="Rubik"/>
            </a:endParaRPr>
          </a:p>
        </p:txBody>
      </p:sp>
      <p:sp>
        <p:nvSpPr>
          <p:cNvPr id="93" name="Google Shape;93;p16"/>
          <p:cNvSpPr txBox="1"/>
          <p:nvPr/>
        </p:nvSpPr>
        <p:spPr>
          <a:xfrm>
            <a:off x="1998025" y="4283150"/>
            <a:ext cx="3732300" cy="35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latin typeface="Lato"/>
                <a:ea typeface="Lato"/>
                <a:cs typeface="Lato"/>
                <a:sym typeface="Lato"/>
              </a:rPr>
              <a:t>To watch this video on the Common Sense Education site, click </a:t>
            </a:r>
            <a:r>
              <a:rPr b="1" lang="en" sz="900">
                <a:solidFill>
                  <a:srgbClr val="249910"/>
                </a:solidFill>
                <a:uFill>
                  <a:noFill/>
                </a:uFill>
                <a:latin typeface="Lato"/>
                <a:ea typeface="Lato"/>
                <a:cs typeface="Lato"/>
                <a:sym typeface="Lato"/>
                <a:hlinkClick r:id="rId4">
                  <a:extLst>
                    <a:ext uri="{A12FA001-AC4F-418D-AE19-62706E023703}">
                      <ahyp:hlinkClr val="tx"/>
                    </a:ext>
                  </a:extLst>
                </a:hlinkClick>
              </a:rPr>
              <a:t>here</a:t>
            </a:r>
            <a:r>
              <a:rPr lang="en" sz="900">
                <a:latin typeface="Lato"/>
                <a:ea typeface="Lato"/>
                <a:cs typeface="Lato"/>
                <a:sym typeface="Lato"/>
              </a:rPr>
              <a:t>.</a:t>
            </a:r>
            <a:endParaRPr sz="900">
              <a:latin typeface="Lato"/>
              <a:ea typeface="Lato"/>
              <a:cs typeface="Lato"/>
              <a:sym typeface="Lato"/>
            </a:endParaRPr>
          </a:p>
        </p:txBody>
      </p:sp>
      <p:pic>
        <p:nvPicPr>
          <p:cNvPr descr="Common Sense has teamed up with Sesame Workshop, the nonprofit organization behind the beloved children's show, on a new series of TV spots starring Elmo, Big Bird, and all your favorite Sesame Street characters getting together for a big community dinner. As Muppets from all walks of life sit down to eat and swap stories, kids can imagine joining in on the fun, and parents can help set healthy habits and discover the best #DeviceFreeDinner activities for their families. &#10;&#10;Share some of your experiences going device-free below in the comments! &#10;&#10;&#10;---------------------------------------------------------------------------------&#10;About #DeviceFreeDinner:&#10;Common Sense launched #DeviceFreeDinner to help families enjoy more quality time together, because we know that one simple step can make a big difference for kids, their families, and their communities. Our latest research shows that kids who eat dinner with their families are healthier and happier. They do better in school, practice healthier eating habits, and have fewer problems with behavior and substance abuse.&#10;&#10;There's no better time to try out a #DeviceFreeDinner, and the team at Common Sense is ready to help you make your meal a success with dinnertime conversation starters, media-management strategies, and more. Get tips at http://devicefreedinner.org!" id="94" name="Google Shape;94;p16" title="Sesame Street Friends Enjoy #DeviceFreeDinner with Common Sense Media!">
            <a:hlinkClick r:id="rId5"/>
          </p:cNvPr>
          <p:cNvPicPr preferRelativeResize="0"/>
          <p:nvPr/>
        </p:nvPicPr>
        <p:blipFill>
          <a:blip r:embed="rId6">
            <a:alphaModFix/>
          </a:blip>
          <a:stretch>
            <a:fillRect/>
          </a:stretch>
        </p:blipFill>
        <p:spPr>
          <a:xfrm>
            <a:off x="2116275" y="544100"/>
            <a:ext cx="4985400" cy="37390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7"/>
          <p:cNvSpPr/>
          <p:nvPr/>
        </p:nvSpPr>
        <p:spPr>
          <a:xfrm>
            <a:off x="507950" y="901200"/>
            <a:ext cx="8636100" cy="3341100"/>
          </a:xfrm>
          <a:prstGeom prst="rect">
            <a:avLst/>
          </a:prstGeom>
          <a:noFill/>
          <a:ln>
            <a:noFill/>
          </a:ln>
        </p:spPr>
        <p:txBody>
          <a:bodyPr anchorCtr="0" anchor="t" bIns="182875" lIns="274300" spcFirstLastPara="1" rIns="182875" wrap="square" tIns="182875">
            <a:noAutofit/>
          </a:bodyPr>
          <a:lstStyle/>
          <a:p>
            <a:pPr indent="0" lvl="0" marL="0" marR="0" rtl="0" algn="l">
              <a:lnSpc>
                <a:spcPct val="115000"/>
              </a:lnSpc>
              <a:spcBef>
                <a:spcPts val="0"/>
              </a:spcBef>
              <a:spcAft>
                <a:spcPts val="0"/>
              </a:spcAft>
              <a:buNone/>
            </a:pPr>
            <a:r>
              <a:rPr lang="en" sz="2400">
                <a:solidFill>
                  <a:srgbClr val="44AA00"/>
                </a:solidFill>
                <a:latin typeface="Rubik"/>
                <a:ea typeface="Rubik"/>
                <a:cs typeface="Rubik"/>
                <a:sym typeface="Rubik"/>
              </a:rPr>
              <a:t>Are there times when it would be </a:t>
            </a:r>
            <a:br>
              <a:rPr lang="en" sz="2400">
                <a:solidFill>
                  <a:srgbClr val="44AA00"/>
                </a:solidFill>
                <a:latin typeface="Rubik"/>
                <a:ea typeface="Rubik"/>
                <a:cs typeface="Rubik"/>
                <a:sym typeface="Rubik"/>
              </a:rPr>
            </a:br>
            <a:r>
              <a:rPr lang="en" sz="2400">
                <a:solidFill>
                  <a:srgbClr val="44AA00"/>
                </a:solidFill>
                <a:latin typeface="Rubik"/>
                <a:ea typeface="Rubik"/>
                <a:cs typeface="Rubik"/>
                <a:sym typeface="Rubik"/>
              </a:rPr>
              <a:t>better not to use devices?</a:t>
            </a:r>
            <a:endParaRPr sz="2400">
              <a:solidFill>
                <a:srgbClr val="44AA00"/>
              </a:solidFill>
              <a:latin typeface="Rubik"/>
              <a:ea typeface="Rubik"/>
              <a:cs typeface="Rubik"/>
              <a:sym typeface="Rubik"/>
            </a:endParaRPr>
          </a:p>
          <a:p>
            <a:pPr indent="0" lvl="0" marL="0" marR="0" rtl="0" algn="l">
              <a:lnSpc>
                <a:spcPct val="115000"/>
              </a:lnSpc>
              <a:spcBef>
                <a:spcPts val="1000"/>
              </a:spcBef>
              <a:spcAft>
                <a:spcPts val="0"/>
              </a:spcAft>
              <a:buNone/>
            </a:pPr>
            <a:r>
              <a:t/>
            </a:r>
            <a:endParaRPr sz="1000">
              <a:solidFill>
                <a:srgbClr val="009BFF"/>
              </a:solidFill>
              <a:latin typeface="Rubik"/>
              <a:ea typeface="Rubik"/>
              <a:cs typeface="Rubik"/>
              <a:sym typeface="Rubik"/>
            </a:endParaRPr>
          </a:p>
          <a:p>
            <a:pPr indent="0" lvl="0" marL="0" marR="0" rtl="0" algn="l">
              <a:lnSpc>
                <a:spcPct val="115000"/>
              </a:lnSpc>
              <a:spcBef>
                <a:spcPts val="1000"/>
              </a:spcBef>
              <a:spcAft>
                <a:spcPts val="0"/>
              </a:spcAft>
              <a:buNone/>
            </a:pPr>
            <a:r>
              <a:rPr lang="en" sz="2000">
                <a:latin typeface="Rubik"/>
                <a:ea typeface="Rubik"/>
                <a:cs typeface="Rubik"/>
                <a:sym typeface="Rubik"/>
              </a:rPr>
              <a:t>Directions:</a:t>
            </a:r>
            <a:endParaRPr sz="2000">
              <a:latin typeface="Rubik"/>
              <a:ea typeface="Rubik"/>
              <a:cs typeface="Rubik"/>
              <a:sym typeface="Rubik"/>
            </a:endParaRPr>
          </a:p>
          <a:p>
            <a:pPr indent="-358140" lvl="0" marL="342900" marR="0" rtl="0" algn="l">
              <a:lnSpc>
                <a:spcPct val="115000"/>
              </a:lnSpc>
              <a:spcBef>
                <a:spcPts val="1000"/>
              </a:spcBef>
              <a:spcAft>
                <a:spcPts val="0"/>
              </a:spcAft>
              <a:buSzPts val="2000"/>
              <a:buFont typeface="Lato"/>
              <a:buAutoNum type="arabicPeriod"/>
            </a:pPr>
            <a:r>
              <a:rPr lang="en" sz="2000">
                <a:latin typeface="Lato"/>
                <a:ea typeface="Lato"/>
                <a:cs typeface="Lato"/>
                <a:sym typeface="Lato"/>
              </a:rPr>
              <a:t>Think quietly about the question.</a:t>
            </a:r>
            <a:endParaRPr sz="2000">
              <a:latin typeface="Lato"/>
              <a:ea typeface="Lato"/>
              <a:cs typeface="Lato"/>
              <a:sym typeface="Lato"/>
            </a:endParaRPr>
          </a:p>
          <a:p>
            <a:pPr indent="-358140" lvl="0" marL="342900" marR="0" rtl="0" algn="l">
              <a:lnSpc>
                <a:spcPct val="115000"/>
              </a:lnSpc>
              <a:spcBef>
                <a:spcPts val="1000"/>
              </a:spcBef>
              <a:spcAft>
                <a:spcPts val="1000"/>
              </a:spcAft>
              <a:buSzPts val="2000"/>
              <a:buFont typeface="Lato"/>
              <a:buAutoNum type="arabicPeriod"/>
            </a:pPr>
            <a:r>
              <a:rPr lang="en" sz="2000">
                <a:latin typeface="Lato"/>
                <a:ea typeface="Lato"/>
                <a:cs typeface="Lato"/>
                <a:sym typeface="Lato"/>
              </a:rPr>
              <a:t>Share your response with a partner.</a:t>
            </a:r>
            <a:endParaRPr i="0" sz="2000" u="none" cap="none" strike="noStrike">
              <a:latin typeface="Lato"/>
              <a:ea typeface="Lato"/>
              <a:cs typeface="Lato"/>
              <a:sym typeface="Lato"/>
            </a:endParaRPr>
          </a:p>
        </p:txBody>
      </p:sp>
      <p:pic>
        <p:nvPicPr>
          <p:cNvPr id="100" name="Google Shape;100;p17"/>
          <p:cNvPicPr preferRelativeResize="0"/>
          <p:nvPr/>
        </p:nvPicPr>
        <p:blipFill>
          <a:blip r:embed="rId3">
            <a:alphaModFix/>
          </a:blip>
          <a:stretch>
            <a:fillRect/>
          </a:stretch>
        </p:blipFill>
        <p:spPr>
          <a:xfrm>
            <a:off x="198824" y="205551"/>
            <a:ext cx="353400" cy="353400"/>
          </a:xfrm>
          <a:prstGeom prst="rect">
            <a:avLst/>
          </a:prstGeom>
          <a:noFill/>
          <a:ln>
            <a:noFill/>
          </a:ln>
        </p:spPr>
      </p:pic>
      <p:sp>
        <p:nvSpPr>
          <p:cNvPr id="101" name="Google Shape;101;p17"/>
          <p:cNvSpPr txBox="1"/>
          <p:nvPr/>
        </p:nvSpPr>
        <p:spPr>
          <a:xfrm>
            <a:off x="577550" y="196150"/>
            <a:ext cx="3639600" cy="32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Rubik"/>
                <a:ea typeface="Rubik"/>
                <a:cs typeface="Rubik"/>
                <a:sym typeface="Rubik"/>
              </a:rPr>
              <a:t>PAIR-SHARE</a:t>
            </a:r>
            <a:endParaRPr sz="1200">
              <a:latin typeface="Rubik"/>
              <a:ea typeface="Rubik"/>
              <a:cs typeface="Rubik"/>
              <a:sym typeface="Rubik"/>
            </a:endParaRPr>
          </a:p>
        </p:txBody>
      </p:sp>
      <p:pic>
        <p:nvPicPr>
          <p:cNvPr id="102" name="Google Shape;102;p17"/>
          <p:cNvPicPr preferRelativeResize="0"/>
          <p:nvPr/>
        </p:nvPicPr>
        <p:blipFill rotWithShape="1">
          <a:blip r:embed="rId4">
            <a:alphaModFix/>
          </a:blip>
          <a:srcRect b="0" l="-1439" r="1440" t="0"/>
          <a:stretch/>
        </p:blipFill>
        <p:spPr>
          <a:xfrm>
            <a:off x="4505125" y="2374900"/>
            <a:ext cx="4638874" cy="228520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8"/>
          <p:cNvSpPr txBox="1"/>
          <p:nvPr/>
        </p:nvSpPr>
        <p:spPr>
          <a:xfrm>
            <a:off x="577550" y="196150"/>
            <a:ext cx="3639600" cy="32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000000"/>
                </a:solidFill>
                <a:latin typeface="Rubik"/>
                <a:ea typeface="Rubik"/>
                <a:cs typeface="Rubik"/>
                <a:sym typeface="Rubik"/>
              </a:rPr>
              <a:t>KEY VOCABULARY</a:t>
            </a:r>
            <a:endParaRPr sz="1200">
              <a:latin typeface="Rubik"/>
              <a:ea typeface="Rubik"/>
              <a:cs typeface="Rubik"/>
              <a:sym typeface="Rubik"/>
            </a:endParaRPr>
          </a:p>
        </p:txBody>
      </p:sp>
      <p:pic>
        <p:nvPicPr>
          <p:cNvPr id="108" name="Google Shape;108;p18"/>
          <p:cNvPicPr preferRelativeResize="0"/>
          <p:nvPr/>
        </p:nvPicPr>
        <p:blipFill rotWithShape="1">
          <a:blip r:embed="rId3">
            <a:alphaModFix/>
          </a:blip>
          <a:srcRect b="10" l="0" r="0" t="0"/>
          <a:stretch/>
        </p:blipFill>
        <p:spPr>
          <a:xfrm>
            <a:off x="198825" y="205553"/>
            <a:ext cx="294540" cy="323700"/>
          </a:xfrm>
          <a:prstGeom prst="rect">
            <a:avLst/>
          </a:prstGeom>
          <a:noFill/>
          <a:ln>
            <a:noFill/>
          </a:ln>
        </p:spPr>
      </p:pic>
      <p:pic>
        <p:nvPicPr>
          <p:cNvPr id="109" name="Google Shape;109;p18"/>
          <p:cNvPicPr preferRelativeResize="0"/>
          <p:nvPr/>
        </p:nvPicPr>
        <p:blipFill rotWithShape="1">
          <a:blip r:embed="rId4">
            <a:alphaModFix/>
          </a:blip>
          <a:srcRect b="645" l="0" r="328" t="0"/>
          <a:stretch/>
        </p:blipFill>
        <p:spPr>
          <a:xfrm>
            <a:off x="3811500" y="1892249"/>
            <a:ext cx="5332499" cy="2763802"/>
          </a:xfrm>
          <a:prstGeom prst="rect">
            <a:avLst/>
          </a:prstGeom>
          <a:noFill/>
          <a:ln>
            <a:noFill/>
          </a:ln>
        </p:spPr>
      </p:pic>
      <p:pic>
        <p:nvPicPr>
          <p:cNvPr id="110" name="Google Shape;110;p18"/>
          <p:cNvPicPr preferRelativeResize="0"/>
          <p:nvPr/>
        </p:nvPicPr>
        <p:blipFill rotWithShape="1">
          <a:blip r:embed="rId5">
            <a:alphaModFix/>
          </a:blip>
          <a:srcRect b="5309" l="0" r="0" t="5300"/>
          <a:stretch/>
        </p:blipFill>
        <p:spPr>
          <a:xfrm>
            <a:off x="687700" y="1440050"/>
            <a:ext cx="3260050" cy="590550"/>
          </a:xfrm>
          <a:prstGeom prst="rect">
            <a:avLst/>
          </a:prstGeom>
          <a:noFill/>
          <a:ln>
            <a:noFill/>
          </a:ln>
        </p:spPr>
      </p:pic>
      <p:sp>
        <p:nvSpPr>
          <p:cNvPr id="111" name="Google Shape;111;p18"/>
          <p:cNvSpPr txBox="1"/>
          <p:nvPr/>
        </p:nvSpPr>
        <p:spPr>
          <a:xfrm>
            <a:off x="915375" y="1035250"/>
            <a:ext cx="3301800" cy="64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000">
                <a:solidFill>
                  <a:schemeClr val="dk1"/>
                </a:solidFill>
                <a:latin typeface="Rubik"/>
                <a:ea typeface="Rubik"/>
                <a:cs typeface="Rubik"/>
                <a:sym typeface="Rubik"/>
              </a:rPr>
              <a:t>Distraction</a:t>
            </a:r>
            <a:endParaRPr sz="4000">
              <a:solidFill>
                <a:schemeClr val="dk1"/>
              </a:solidFill>
              <a:latin typeface="Rubik"/>
              <a:ea typeface="Rubik"/>
              <a:cs typeface="Rubik"/>
              <a:sym typeface="Rubik"/>
            </a:endParaRPr>
          </a:p>
        </p:txBody>
      </p:sp>
      <p:sp>
        <p:nvSpPr>
          <p:cNvPr id="112" name="Google Shape;112;p18"/>
          <p:cNvSpPr txBox="1"/>
          <p:nvPr/>
        </p:nvSpPr>
        <p:spPr>
          <a:xfrm>
            <a:off x="893575" y="1961750"/>
            <a:ext cx="5691900" cy="2005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2400">
                <a:solidFill>
                  <a:schemeClr val="dk1"/>
                </a:solidFill>
                <a:latin typeface="Lato"/>
                <a:ea typeface="Lato"/>
                <a:cs typeface="Lato"/>
                <a:sym typeface="Lato"/>
              </a:rPr>
              <a:t>something that keeps you from giving your full attention</a:t>
            </a:r>
            <a:endParaRPr sz="2400">
              <a:solidFill>
                <a:schemeClr val="dk1"/>
              </a:solidFill>
              <a:latin typeface="Lato"/>
              <a:ea typeface="Lato"/>
              <a:cs typeface="Lato"/>
              <a:sym typeface="Lato"/>
            </a:endParaRPr>
          </a:p>
          <a:p>
            <a:pPr indent="0" lvl="0" marL="0" rtl="0" algn="l">
              <a:lnSpc>
                <a:spcPct val="115000"/>
              </a:lnSpc>
              <a:spcBef>
                <a:spcPts val="0"/>
              </a:spcBef>
              <a:spcAft>
                <a:spcPts val="0"/>
              </a:spcAft>
              <a:buNone/>
            </a:pPr>
            <a:r>
              <a:t/>
            </a:r>
            <a:endParaRPr sz="2400">
              <a:solidFill>
                <a:schemeClr val="dk1"/>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id="117" name="Google Shape;117;p19"/>
          <p:cNvPicPr preferRelativeResize="0"/>
          <p:nvPr/>
        </p:nvPicPr>
        <p:blipFill rotWithShape="1">
          <a:blip r:embed="rId3">
            <a:alphaModFix/>
          </a:blip>
          <a:srcRect b="5309" l="0" r="0" t="5300"/>
          <a:stretch/>
        </p:blipFill>
        <p:spPr>
          <a:xfrm>
            <a:off x="687700" y="1440050"/>
            <a:ext cx="2797375" cy="590550"/>
          </a:xfrm>
          <a:prstGeom prst="rect">
            <a:avLst/>
          </a:prstGeom>
          <a:noFill/>
          <a:ln>
            <a:noFill/>
          </a:ln>
        </p:spPr>
      </p:pic>
      <p:sp>
        <p:nvSpPr>
          <p:cNvPr id="118" name="Google Shape;118;p19"/>
          <p:cNvSpPr txBox="1"/>
          <p:nvPr/>
        </p:nvSpPr>
        <p:spPr>
          <a:xfrm>
            <a:off x="577550" y="196150"/>
            <a:ext cx="3639600" cy="32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000000"/>
                </a:solidFill>
                <a:latin typeface="Rubik"/>
                <a:ea typeface="Rubik"/>
                <a:cs typeface="Rubik"/>
                <a:sym typeface="Rubik"/>
              </a:rPr>
              <a:t>KEY VOCABULARY</a:t>
            </a:r>
            <a:endParaRPr sz="1200">
              <a:latin typeface="Rubik"/>
              <a:ea typeface="Rubik"/>
              <a:cs typeface="Rubik"/>
              <a:sym typeface="Rubik"/>
            </a:endParaRPr>
          </a:p>
        </p:txBody>
      </p:sp>
      <p:pic>
        <p:nvPicPr>
          <p:cNvPr id="119" name="Google Shape;119;p19"/>
          <p:cNvPicPr preferRelativeResize="0"/>
          <p:nvPr/>
        </p:nvPicPr>
        <p:blipFill rotWithShape="1">
          <a:blip r:embed="rId4">
            <a:alphaModFix/>
          </a:blip>
          <a:srcRect b="10" l="0" r="0" t="0"/>
          <a:stretch/>
        </p:blipFill>
        <p:spPr>
          <a:xfrm>
            <a:off x="198825" y="205553"/>
            <a:ext cx="294540" cy="323700"/>
          </a:xfrm>
          <a:prstGeom prst="rect">
            <a:avLst/>
          </a:prstGeom>
          <a:noFill/>
          <a:ln>
            <a:noFill/>
          </a:ln>
        </p:spPr>
      </p:pic>
      <p:pic>
        <p:nvPicPr>
          <p:cNvPr id="120" name="Google Shape;120;p19"/>
          <p:cNvPicPr preferRelativeResize="0"/>
          <p:nvPr/>
        </p:nvPicPr>
        <p:blipFill rotWithShape="1">
          <a:blip r:embed="rId5">
            <a:alphaModFix/>
          </a:blip>
          <a:srcRect b="0" l="170" r="-169" t="0"/>
          <a:stretch/>
        </p:blipFill>
        <p:spPr>
          <a:xfrm flipH="1">
            <a:off x="3803209" y="1649601"/>
            <a:ext cx="5340790" cy="3005001"/>
          </a:xfrm>
          <a:prstGeom prst="rect">
            <a:avLst/>
          </a:prstGeom>
          <a:noFill/>
          <a:ln>
            <a:noFill/>
          </a:ln>
        </p:spPr>
      </p:pic>
      <p:sp>
        <p:nvSpPr>
          <p:cNvPr id="121" name="Google Shape;121;p19"/>
          <p:cNvSpPr txBox="1"/>
          <p:nvPr/>
        </p:nvSpPr>
        <p:spPr>
          <a:xfrm>
            <a:off x="915375" y="1035250"/>
            <a:ext cx="3301800" cy="64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000">
                <a:solidFill>
                  <a:schemeClr val="dk1"/>
                </a:solidFill>
                <a:latin typeface="Rubik"/>
                <a:ea typeface="Rubik"/>
                <a:cs typeface="Rubik"/>
                <a:sym typeface="Rubik"/>
              </a:rPr>
              <a:t>Attention</a:t>
            </a:r>
            <a:endParaRPr sz="4000">
              <a:latin typeface="Rubik"/>
              <a:ea typeface="Rubik"/>
              <a:cs typeface="Rubik"/>
              <a:sym typeface="Rubik"/>
            </a:endParaRPr>
          </a:p>
        </p:txBody>
      </p:sp>
      <p:sp>
        <p:nvSpPr>
          <p:cNvPr id="122" name="Google Shape;122;p19"/>
          <p:cNvSpPr txBox="1"/>
          <p:nvPr/>
        </p:nvSpPr>
        <p:spPr>
          <a:xfrm>
            <a:off x="893575" y="1961750"/>
            <a:ext cx="5691900" cy="2005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2400">
                <a:solidFill>
                  <a:schemeClr val="dk1"/>
                </a:solidFill>
                <a:latin typeface="Lato"/>
                <a:ea typeface="Lato"/>
                <a:cs typeface="Lato"/>
                <a:sym typeface="Lato"/>
              </a:rPr>
              <a:t>noticing something or someone </a:t>
            </a:r>
            <a:br>
              <a:rPr lang="en" sz="2400">
                <a:solidFill>
                  <a:schemeClr val="dk1"/>
                </a:solidFill>
                <a:latin typeface="Lato"/>
                <a:ea typeface="Lato"/>
                <a:cs typeface="Lato"/>
                <a:sym typeface="Lato"/>
              </a:rPr>
            </a:br>
            <a:r>
              <a:rPr lang="en" sz="2400">
                <a:solidFill>
                  <a:schemeClr val="dk1"/>
                </a:solidFill>
                <a:latin typeface="Lato"/>
                <a:ea typeface="Lato"/>
                <a:cs typeface="Lato"/>
                <a:sym typeface="Lato"/>
              </a:rPr>
              <a:t>as important</a:t>
            </a:r>
            <a:endParaRPr sz="2400">
              <a:solidFill>
                <a:schemeClr val="dk1"/>
              </a:solidFill>
              <a:latin typeface="Lato"/>
              <a:ea typeface="Lato"/>
              <a:cs typeface="Lato"/>
              <a:sym typeface="Lato"/>
            </a:endParaRPr>
          </a:p>
          <a:p>
            <a:pPr indent="0" lvl="0" marL="0" rtl="0" algn="l">
              <a:lnSpc>
                <a:spcPct val="115000"/>
              </a:lnSpc>
              <a:spcBef>
                <a:spcPts val="0"/>
              </a:spcBef>
              <a:spcAft>
                <a:spcPts val="0"/>
              </a:spcAft>
              <a:buNone/>
            </a:pPr>
            <a:r>
              <a:t/>
            </a:r>
            <a:endParaRPr sz="2400">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id="127" name="Google Shape;127;p20"/>
          <p:cNvPicPr preferRelativeResize="0"/>
          <p:nvPr/>
        </p:nvPicPr>
        <p:blipFill>
          <a:blip r:embed="rId3">
            <a:alphaModFix/>
          </a:blip>
          <a:stretch>
            <a:fillRect/>
          </a:stretch>
        </p:blipFill>
        <p:spPr>
          <a:xfrm>
            <a:off x="195850" y="190700"/>
            <a:ext cx="353400" cy="353400"/>
          </a:xfrm>
          <a:prstGeom prst="rect">
            <a:avLst/>
          </a:prstGeom>
          <a:noFill/>
          <a:ln>
            <a:noFill/>
          </a:ln>
        </p:spPr>
      </p:pic>
      <p:sp>
        <p:nvSpPr>
          <p:cNvPr id="128" name="Google Shape;128;p20"/>
          <p:cNvSpPr txBox="1"/>
          <p:nvPr/>
        </p:nvSpPr>
        <p:spPr>
          <a:xfrm>
            <a:off x="577550" y="196150"/>
            <a:ext cx="3639600" cy="32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000000"/>
                </a:solidFill>
                <a:latin typeface="Rubik"/>
                <a:ea typeface="Rubik"/>
                <a:cs typeface="Rubik"/>
                <a:sym typeface="Rubik"/>
              </a:rPr>
              <a:t>ACTIVITY</a:t>
            </a:r>
            <a:endParaRPr sz="1200">
              <a:latin typeface="Rubik"/>
              <a:ea typeface="Rubik"/>
              <a:cs typeface="Rubik"/>
              <a:sym typeface="Rubik"/>
            </a:endParaRPr>
          </a:p>
        </p:txBody>
      </p:sp>
      <p:sp>
        <p:nvSpPr>
          <p:cNvPr id="129" name="Google Shape;129;p20"/>
          <p:cNvSpPr txBox="1"/>
          <p:nvPr/>
        </p:nvSpPr>
        <p:spPr>
          <a:xfrm>
            <a:off x="322925" y="1538325"/>
            <a:ext cx="7153800" cy="1931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3000">
                <a:solidFill>
                  <a:schemeClr val="dk1"/>
                </a:solidFill>
                <a:latin typeface="Rubik"/>
                <a:ea typeface="Rubik"/>
                <a:cs typeface="Rubik"/>
                <a:sym typeface="Rubik"/>
              </a:rPr>
              <a:t>There are times when your or </a:t>
            </a:r>
            <a:br>
              <a:rPr lang="en" sz="3000">
                <a:solidFill>
                  <a:schemeClr val="dk1"/>
                </a:solidFill>
                <a:latin typeface="Rubik"/>
                <a:ea typeface="Rubik"/>
                <a:cs typeface="Rubik"/>
                <a:sym typeface="Rubik"/>
              </a:rPr>
            </a:br>
            <a:r>
              <a:rPr lang="en" sz="3000">
                <a:solidFill>
                  <a:schemeClr val="dk1"/>
                </a:solidFill>
                <a:latin typeface="Rubik"/>
                <a:ea typeface="Rubik"/>
                <a:cs typeface="Rubik"/>
                <a:sym typeface="Rubik"/>
              </a:rPr>
              <a:t>someone else's safety could </a:t>
            </a:r>
            <a:br>
              <a:rPr lang="en" sz="3000">
                <a:solidFill>
                  <a:schemeClr val="dk1"/>
                </a:solidFill>
                <a:latin typeface="Rubik"/>
                <a:ea typeface="Rubik"/>
                <a:cs typeface="Rubik"/>
                <a:sym typeface="Rubik"/>
              </a:rPr>
            </a:br>
            <a:r>
              <a:rPr lang="en" sz="3000">
                <a:solidFill>
                  <a:schemeClr val="dk1"/>
                </a:solidFill>
                <a:latin typeface="Rubik"/>
                <a:ea typeface="Rubik"/>
                <a:cs typeface="Rubik"/>
                <a:sym typeface="Rubik"/>
              </a:rPr>
              <a:t>be at risk.</a:t>
            </a:r>
            <a:endParaRPr sz="2000">
              <a:latin typeface="Lato"/>
              <a:ea typeface="Lato"/>
              <a:cs typeface="Lato"/>
              <a:sym typeface="Lato"/>
            </a:endParaRPr>
          </a:p>
        </p:txBody>
      </p:sp>
      <p:sp>
        <p:nvSpPr>
          <p:cNvPr id="130" name="Google Shape;130;p20"/>
          <p:cNvSpPr txBox="1"/>
          <p:nvPr/>
        </p:nvSpPr>
        <p:spPr>
          <a:xfrm>
            <a:off x="322925" y="838975"/>
            <a:ext cx="7032600" cy="6210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 sz="4000">
                <a:solidFill>
                  <a:srgbClr val="44AA00"/>
                </a:solidFill>
                <a:latin typeface="Rubik"/>
                <a:ea typeface="Rubik"/>
                <a:cs typeface="Rubik"/>
                <a:sym typeface="Rubik"/>
              </a:rPr>
              <a:t>Safety</a:t>
            </a:r>
            <a:endParaRPr sz="4000">
              <a:solidFill>
                <a:srgbClr val="44AA00"/>
              </a:solidFill>
              <a:latin typeface="Rubik"/>
              <a:ea typeface="Rubik"/>
              <a:cs typeface="Rubik"/>
              <a:sym typeface="Rubik"/>
            </a:endParaRPr>
          </a:p>
        </p:txBody>
      </p:sp>
      <p:pic>
        <p:nvPicPr>
          <p:cNvPr id="131" name="Google Shape;131;p20"/>
          <p:cNvPicPr preferRelativeResize="0"/>
          <p:nvPr/>
        </p:nvPicPr>
        <p:blipFill>
          <a:blip r:embed="rId4">
            <a:alphaModFix/>
          </a:blip>
          <a:stretch>
            <a:fillRect/>
          </a:stretch>
        </p:blipFill>
        <p:spPr>
          <a:xfrm>
            <a:off x="4400400" y="1229475"/>
            <a:ext cx="4743599" cy="334289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p21"/>
          <p:cNvPicPr preferRelativeResize="0"/>
          <p:nvPr/>
        </p:nvPicPr>
        <p:blipFill>
          <a:blip r:embed="rId3">
            <a:alphaModFix/>
          </a:blip>
          <a:stretch>
            <a:fillRect/>
          </a:stretch>
        </p:blipFill>
        <p:spPr>
          <a:xfrm>
            <a:off x="195850" y="190700"/>
            <a:ext cx="353400" cy="353400"/>
          </a:xfrm>
          <a:prstGeom prst="rect">
            <a:avLst/>
          </a:prstGeom>
          <a:noFill/>
          <a:ln>
            <a:noFill/>
          </a:ln>
        </p:spPr>
      </p:pic>
      <p:sp>
        <p:nvSpPr>
          <p:cNvPr id="137" name="Google Shape;137;p21"/>
          <p:cNvSpPr txBox="1"/>
          <p:nvPr/>
        </p:nvSpPr>
        <p:spPr>
          <a:xfrm>
            <a:off x="577550" y="196150"/>
            <a:ext cx="3639600" cy="32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000000"/>
                </a:solidFill>
                <a:latin typeface="Rubik"/>
                <a:ea typeface="Rubik"/>
                <a:cs typeface="Rubik"/>
                <a:sym typeface="Rubik"/>
              </a:rPr>
              <a:t>ACTIVITY</a:t>
            </a:r>
            <a:endParaRPr sz="1200">
              <a:latin typeface="Rubik"/>
              <a:ea typeface="Rubik"/>
              <a:cs typeface="Rubik"/>
              <a:sym typeface="Rubik"/>
            </a:endParaRPr>
          </a:p>
        </p:txBody>
      </p:sp>
      <p:sp>
        <p:nvSpPr>
          <p:cNvPr id="138" name="Google Shape;138;p21"/>
          <p:cNvSpPr txBox="1"/>
          <p:nvPr/>
        </p:nvSpPr>
        <p:spPr>
          <a:xfrm>
            <a:off x="322925" y="1538325"/>
            <a:ext cx="5583600" cy="1931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3000">
                <a:solidFill>
                  <a:schemeClr val="dk1"/>
                </a:solidFill>
                <a:latin typeface="Rubik"/>
                <a:ea typeface="Rubik"/>
                <a:cs typeface="Rubik"/>
                <a:sym typeface="Rubik"/>
              </a:rPr>
              <a:t>There are times when it hurts </a:t>
            </a:r>
            <a:br>
              <a:rPr lang="en" sz="3000">
                <a:solidFill>
                  <a:schemeClr val="dk1"/>
                </a:solidFill>
                <a:latin typeface="Rubik"/>
                <a:ea typeface="Rubik"/>
                <a:cs typeface="Rubik"/>
                <a:sym typeface="Rubik"/>
              </a:rPr>
            </a:br>
            <a:r>
              <a:rPr lang="en" sz="3000">
                <a:solidFill>
                  <a:schemeClr val="dk1"/>
                </a:solidFill>
                <a:latin typeface="Rubik"/>
                <a:ea typeface="Rubik"/>
                <a:cs typeface="Rubik"/>
                <a:sym typeface="Rubik"/>
              </a:rPr>
              <a:t>other people's feelings if you </a:t>
            </a:r>
            <a:br>
              <a:rPr lang="en" sz="3000">
                <a:solidFill>
                  <a:schemeClr val="dk1"/>
                </a:solidFill>
                <a:latin typeface="Rubik"/>
                <a:ea typeface="Rubik"/>
                <a:cs typeface="Rubik"/>
                <a:sym typeface="Rubik"/>
              </a:rPr>
            </a:br>
            <a:r>
              <a:rPr lang="en" sz="3000">
                <a:solidFill>
                  <a:schemeClr val="dk1"/>
                </a:solidFill>
                <a:latin typeface="Rubik"/>
                <a:ea typeface="Rubik"/>
                <a:cs typeface="Rubik"/>
                <a:sym typeface="Rubik"/>
              </a:rPr>
              <a:t>are distracted and not paying </a:t>
            </a:r>
            <a:br>
              <a:rPr lang="en" sz="3000">
                <a:solidFill>
                  <a:schemeClr val="dk1"/>
                </a:solidFill>
                <a:latin typeface="Rubik"/>
                <a:ea typeface="Rubik"/>
                <a:cs typeface="Rubik"/>
                <a:sym typeface="Rubik"/>
              </a:rPr>
            </a:br>
            <a:r>
              <a:rPr lang="en" sz="3000">
                <a:solidFill>
                  <a:schemeClr val="dk1"/>
                </a:solidFill>
                <a:latin typeface="Rubik"/>
                <a:ea typeface="Rubik"/>
                <a:cs typeface="Rubik"/>
                <a:sym typeface="Rubik"/>
              </a:rPr>
              <a:t>attention to them.</a:t>
            </a:r>
            <a:endParaRPr sz="3000">
              <a:solidFill>
                <a:schemeClr val="dk1"/>
              </a:solidFill>
              <a:latin typeface="Rubik"/>
              <a:ea typeface="Rubik"/>
              <a:cs typeface="Rubik"/>
              <a:sym typeface="Rubik"/>
            </a:endParaRPr>
          </a:p>
        </p:txBody>
      </p:sp>
      <p:sp>
        <p:nvSpPr>
          <p:cNvPr id="139" name="Google Shape;139;p21"/>
          <p:cNvSpPr txBox="1"/>
          <p:nvPr/>
        </p:nvSpPr>
        <p:spPr>
          <a:xfrm>
            <a:off x="322925" y="838975"/>
            <a:ext cx="7032600" cy="6210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 sz="4000">
                <a:solidFill>
                  <a:srgbClr val="44AA00"/>
                </a:solidFill>
                <a:latin typeface="Rubik"/>
                <a:ea typeface="Rubik"/>
                <a:cs typeface="Rubik"/>
                <a:sym typeface="Rubik"/>
              </a:rPr>
              <a:t>Respect</a:t>
            </a:r>
            <a:endParaRPr sz="4000">
              <a:solidFill>
                <a:srgbClr val="44AA00"/>
              </a:solidFill>
              <a:latin typeface="Rubik"/>
              <a:ea typeface="Rubik"/>
              <a:cs typeface="Rubik"/>
              <a:sym typeface="Rubik"/>
            </a:endParaRPr>
          </a:p>
        </p:txBody>
      </p:sp>
      <p:pic>
        <p:nvPicPr>
          <p:cNvPr id="140" name="Google Shape;140;p21"/>
          <p:cNvPicPr preferRelativeResize="0"/>
          <p:nvPr/>
        </p:nvPicPr>
        <p:blipFill>
          <a:blip r:embed="rId4">
            <a:alphaModFix/>
          </a:blip>
          <a:stretch>
            <a:fillRect/>
          </a:stretch>
        </p:blipFill>
        <p:spPr>
          <a:xfrm>
            <a:off x="5838800" y="1538325"/>
            <a:ext cx="2473501" cy="3032077"/>
          </a:xfrm>
          <a:prstGeom prst="rect">
            <a:avLst/>
          </a:prstGeom>
          <a:noFill/>
          <a:ln>
            <a:noFill/>
          </a:ln>
        </p:spPr>
      </p:pic>
      <p:pic>
        <p:nvPicPr>
          <p:cNvPr id="141" name="Google Shape;141;p21"/>
          <p:cNvPicPr preferRelativeResize="0"/>
          <p:nvPr/>
        </p:nvPicPr>
        <p:blipFill>
          <a:blip r:embed="rId5">
            <a:alphaModFix/>
          </a:blip>
          <a:stretch>
            <a:fillRect/>
          </a:stretch>
        </p:blipFill>
        <p:spPr>
          <a:xfrm>
            <a:off x="7559276" y="548700"/>
            <a:ext cx="1338801" cy="12324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DigCit 2.0">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DigCit 2.0">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D91880074CB14897C8BA1AE849FA9F" ma:contentTypeVersion="12" ma:contentTypeDescription="Create a new document." ma:contentTypeScope="" ma:versionID="748ded7d7a22ae126bce982be651fdf2">
  <xsd:schema xmlns:xsd="http://www.w3.org/2001/XMLSchema" xmlns:xs="http://www.w3.org/2001/XMLSchema" xmlns:p="http://schemas.microsoft.com/office/2006/metadata/properties" xmlns:ns2="c219d832-1076-4c15-87a4-e4c3e333e237" xmlns:ns3="24b2b1f2-60e9-4873-a720-0da2f5bde98a" targetNamespace="http://schemas.microsoft.com/office/2006/metadata/properties" ma:root="true" ma:fieldsID="d24cafa3de19620868409dbed27e2a0a" ns2:_="" ns3:_="">
    <xsd:import namespace="c219d832-1076-4c15-87a4-e4c3e333e237"/>
    <xsd:import namespace="24b2b1f2-60e9-4873-a720-0da2f5bde98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19d832-1076-4c15-87a4-e4c3e333e2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b2b1f2-60e9-4873-a720-0da2f5bde98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D31A94A-1435-4A13-B6F0-44EAF4F892B6}"/>
</file>

<file path=customXml/itemProps2.xml><?xml version="1.0" encoding="utf-8"?>
<ds:datastoreItem xmlns:ds="http://schemas.openxmlformats.org/officeDocument/2006/customXml" ds:itemID="{F9376F82-4C51-47BC-9687-46120D8DEA24}"/>
</file>

<file path=customXml/itemProps3.xml><?xml version="1.0" encoding="utf-8"?>
<ds:datastoreItem xmlns:ds="http://schemas.openxmlformats.org/officeDocument/2006/customXml" ds:itemID="{DB16713A-EB34-477D-9584-59E11D37DC79}"/>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0x010100B0D91880074CB14897C8BA1AE849FA9F</vt:lpwstr>
  </property>
</Properties>
</file>