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59" r:id="rId2"/>
  </p:sldMasterIdLst>
  <p:notesMasterIdLst>
    <p:notesMasterId r:id="rId16"/>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5dfde576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5dfde576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ae6dfbd59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ae6dfbd5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67e1050c5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67e1050c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90aa28a8b_0_4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90aa28a8b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5624140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e5624140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90aa28a8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90aa28a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90aa28a8b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90aa28a8b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0" algn="l" rtl="0">
              <a:lnSpc>
                <a:spcPct val="115000"/>
              </a:lnSpc>
              <a:spcBef>
                <a:spcPts val="0"/>
              </a:spcBef>
              <a:spcAft>
                <a:spcPts val="10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90aa28a8b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90aa28a8b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90aa28a8b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90aa28a8b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ae6dfbd5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ae6dfbd5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0" algn="l" rtl="0">
              <a:lnSpc>
                <a:spcPct val="115000"/>
              </a:lnSpc>
              <a:spcBef>
                <a:spcPts val="0"/>
              </a:spcBef>
              <a:spcAft>
                <a:spcPts val="100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90aa28a8b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90aa28a8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90aa28a8b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90aa28a8b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67e1050c5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67e1050c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ssential Question">
  <p:cSld name="CUSTOM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0" y="1231400"/>
            <a:ext cx="9144000" cy="621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3" name="Google Shape;13;p3"/>
          <p:cNvSpPr txBox="1"/>
          <p:nvPr/>
        </p:nvSpPr>
        <p:spPr>
          <a:xfrm>
            <a:off x="-10950" y="2081350"/>
            <a:ext cx="9165900" cy="1351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endParaRPr sz="2400">
              <a:latin typeface="Indie Flower"/>
              <a:ea typeface="Indie Flower"/>
              <a:cs typeface="Indie Flower"/>
              <a:sym typeface="Indie Flower"/>
            </a:endParaRPr>
          </a:p>
        </p:txBody>
      </p:sp>
      <p:sp>
        <p:nvSpPr>
          <p:cNvPr id="14" name="Google Shape;14;p3"/>
          <p:cNvSpPr txBox="1">
            <a:spLocks noGrp="1"/>
          </p:cNvSpPr>
          <p:nvPr>
            <p:ph type="body" idx="1"/>
          </p:nvPr>
        </p:nvSpPr>
        <p:spPr>
          <a:xfrm>
            <a:off x="0" y="2223050"/>
            <a:ext cx="9144000" cy="969900"/>
          </a:xfrm>
          <a:prstGeom prst="rect">
            <a:avLst/>
          </a:prstGeom>
          <a:noFill/>
          <a:ln>
            <a:noFill/>
          </a:ln>
        </p:spPr>
        <p:txBody>
          <a:bodyPr spcFirstLastPara="1" wrap="square" lIns="91425" tIns="91425" rIns="91425" bIns="91425" anchor="t" anchorCtr="0">
            <a:noAutofit/>
          </a:bodyPr>
          <a:lstStyle>
            <a:lvl1pPr marL="457200" lvl="0"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1pPr>
            <a:lvl2pPr marL="914400" lvl="1"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2pPr>
            <a:lvl3pPr marL="1371600" lvl="2"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3pPr>
            <a:lvl4pPr marL="1828800" lvl="3"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4pPr>
            <a:lvl5pPr marL="2286000" lvl="4"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5pPr>
            <a:lvl6pPr marL="2743200" lvl="5"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6pPr>
            <a:lvl7pPr marL="3200400" lvl="6"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7pPr>
            <a:lvl8pPr marL="3657600" lvl="7"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8pPr>
            <a:lvl9pPr marL="4114800" lvl="8"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arning Objectives">
  <p:cSld name="CUSTOM_1_1">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0" y="4449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4"/>
          <p:cNvSpPr txBox="1">
            <a:spLocks noGrp="1"/>
          </p:cNvSpPr>
          <p:nvPr>
            <p:ph type="body" idx="1"/>
          </p:nvPr>
        </p:nvSpPr>
        <p:spPr>
          <a:xfrm>
            <a:off x="2213400" y="1313600"/>
            <a:ext cx="6353100" cy="30840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ey Vocabulary">
  <p:cSld name="CUSTOM_1_1_1">
    <p:spTree>
      <p:nvGrpSpPr>
        <p:cNvPr id="1"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0">
              <a:latin typeface="Rubik"/>
              <a:ea typeface="Rubik"/>
              <a:cs typeface="Rubik"/>
              <a:sym typeface="Rubik"/>
            </a:endParaRPr>
          </a:p>
        </p:txBody>
      </p:sp>
      <p:sp>
        <p:nvSpPr>
          <p:cNvPr id="20" name="Google Shape;20;p5"/>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a:endParaRPr/>
          </a:p>
        </p:txBody>
      </p:sp>
      <p:sp>
        <p:nvSpPr>
          <p:cNvPr id="21" name="Google Shape;21;p5"/>
          <p:cNvSpPr txBox="1">
            <a:spLocks noGrp="1"/>
          </p:cNvSpPr>
          <p:nvPr>
            <p:ph type="title"/>
          </p:nvPr>
        </p:nvSpPr>
        <p:spPr>
          <a:xfrm>
            <a:off x="915375" y="1035250"/>
            <a:ext cx="7170300" cy="645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a:endParaRPr/>
          </a:p>
        </p:txBody>
      </p:sp>
      <p:sp>
        <p:nvSpPr>
          <p:cNvPr id="22" name="Google Shape;22;p5"/>
          <p:cNvSpPr txBox="1">
            <a:spLocks noGrp="1"/>
          </p:cNvSpPr>
          <p:nvPr>
            <p:ph type="body" idx="2"/>
          </p:nvPr>
        </p:nvSpPr>
        <p:spPr>
          <a:xfrm>
            <a:off x="893575" y="2190350"/>
            <a:ext cx="7344600" cy="2005200"/>
          </a:xfrm>
          <a:prstGeom prst="rect">
            <a:avLst/>
          </a:prstGeom>
          <a:noFill/>
          <a:ln>
            <a:noFill/>
          </a:ln>
        </p:spPr>
        <p:txBody>
          <a:bodyPr spcFirstLastPara="1" wrap="square" lIns="91425" tIns="91425" rIns="91425" bIns="91425" anchor="t" anchorCtr="0">
            <a:noAutofit/>
          </a:bodyPr>
          <a:lstStyle>
            <a:lvl1pPr marL="457200" lvl="0" indent="-381000">
              <a:spcBef>
                <a:spcPts val="0"/>
              </a:spcBef>
              <a:spcAft>
                <a:spcPts val="0"/>
              </a:spcAft>
              <a:buSzPts val="2400"/>
              <a:buFont typeface="Lato"/>
              <a:buChar char="●"/>
              <a:defRPr sz="2400">
                <a:latin typeface="Lato"/>
                <a:ea typeface="Lato"/>
                <a:cs typeface="Lato"/>
                <a:sym typeface="Lato"/>
              </a:defRPr>
            </a:lvl1pPr>
            <a:lvl2pPr marL="914400" lvl="1" indent="-381000">
              <a:spcBef>
                <a:spcPts val="0"/>
              </a:spcBef>
              <a:spcAft>
                <a:spcPts val="0"/>
              </a:spcAft>
              <a:buSzPts val="2400"/>
              <a:buFont typeface="Lato"/>
              <a:buChar char="○"/>
              <a:defRPr sz="2400">
                <a:latin typeface="Lato"/>
                <a:ea typeface="Lato"/>
                <a:cs typeface="Lato"/>
                <a:sym typeface="Lato"/>
              </a:defRPr>
            </a:lvl2pPr>
            <a:lvl3pPr marL="1371600" lvl="2" indent="-381000">
              <a:spcBef>
                <a:spcPts val="0"/>
              </a:spcBef>
              <a:spcAft>
                <a:spcPts val="0"/>
              </a:spcAft>
              <a:buSzPts val="2400"/>
              <a:buFont typeface="Lato"/>
              <a:buChar char="■"/>
              <a:defRPr sz="2400">
                <a:latin typeface="Lato"/>
                <a:ea typeface="Lato"/>
                <a:cs typeface="Lato"/>
                <a:sym typeface="Lato"/>
              </a:defRPr>
            </a:lvl3pPr>
            <a:lvl4pPr marL="1828800" lvl="3" indent="-381000">
              <a:spcBef>
                <a:spcPts val="0"/>
              </a:spcBef>
              <a:spcAft>
                <a:spcPts val="0"/>
              </a:spcAft>
              <a:buSzPts val="2400"/>
              <a:buFont typeface="Lato"/>
              <a:buChar char="●"/>
              <a:defRPr sz="2400">
                <a:latin typeface="Lato"/>
                <a:ea typeface="Lato"/>
                <a:cs typeface="Lato"/>
                <a:sym typeface="Lato"/>
              </a:defRPr>
            </a:lvl4pPr>
            <a:lvl5pPr marL="2286000" lvl="4" indent="-381000">
              <a:spcBef>
                <a:spcPts val="0"/>
              </a:spcBef>
              <a:spcAft>
                <a:spcPts val="0"/>
              </a:spcAft>
              <a:buSzPts val="2400"/>
              <a:buFont typeface="Lato"/>
              <a:buChar char="○"/>
              <a:defRPr sz="2400">
                <a:latin typeface="Lato"/>
                <a:ea typeface="Lato"/>
                <a:cs typeface="Lato"/>
                <a:sym typeface="Lato"/>
              </a:defRPr>
            </a:lvl5pPr>
            <a:lvl6pPr marL="2743200" lvl="5" indent="-381000">
              <a:spcBef>
                <a:spcPts val="0"/>
              </a:spcBef>
              <a:spcAft>
                <a:spcPts val="0"/>
              </a:spcAft>
              <a:buSzPts val="2400"/>
              <a:buFont typeface="Lato"/>
              <a:buChar char="■"/>
              <a:defRPr sz="2400">
                <a:latin typeface="Lato"/>
                <a:ea typeface="Lato"/>
                <a:cs typeface="Lato"/>
                <a:sym typeface="Lato"/>
              </a:defRPr>
            </a:lvl6pPr>
            <a:lvl7pPr marL="3200400" lvl="6" indent="-381000">
              <a:spcBef>
                <a:spcPts val="0"/>
              </a:spcBef>
              <a:spcAft>
                <a:spcPts val="0"/>
              </a:spcAft>
              <a:buSzPts val="2400"/>
              <a:buFont typeface="Lato"/>
              <a:buChar char="●"/>
              <a:defRPr sz="2400">
                <a:latin typeface="Lato"/>
                <a:ea typeface="Lato"/>
                <a:cs typeface="Lato"/>
                <a:sym typeface="Lato"/>
              </a:defRPr>
            </a:lvl7pPr>
            <a:lvl8pPr marL="3657600" lvl="7" indent="-381000">
              <a:spcBef>
                <a:spcPts val="0"/>
              </a:spcBef>
              <a:spcAft>
                <a:spcPts val="0"/>
              </a:spcAft>
              <a:buSzPts val="2400"/>
              <a:buFont typeface="Lato"/>
              <a:buChar char="○"/>
              <a:defRPr sz="2400">
                <a:latin typeface="Lato"/>
                <a:ea typeface="Lato"/>
                <a:cs typeface="Lato"/>
                <a:sym typeface="Lato"/>
              </a:defRPr>
            </a:lvl8pPr>
            <a:lvl9pPr marL="4114800" lvl="8" indent="-381000">
              <a:spcBef>
                <a:spcPts val="0"/>
              </a:spcBef>
              <a:spcAft>
                <a:spcPts val="0"/>
              </a:spcAft>
              <a:buSzPts val="2400"/>
              <a:buFont typeface="Lato"/>
              <a:buChar char="■"/>
              <a:defRPr sz="2400">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estion + Directions">
  <p:cSld name="CUSTOM_2">
    <p:spTree>
      <p:nvGrpSpPr>
        <p:cNvPr id="1" name="Shape 23"/>
        <p:cNvGrpSpPr/>
        <p:nvPr/>
      </p:nvGrpSpPr>
      <p:grpSpPr>
        <a:xfrm>
          <a:off x="0" y="0"/>
          <a:ext cx="0" cy="0"/>
          <a:chOff x="0" y="0"/>
          <a:chExt cx="0" cy="0"/>
        </a:xfrm>
      </p:grpSpPr>
      <p:sp>
        <p:nvSpPr>
          <p:cNvPr id="24" name="Google Shape;24;p6"/>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5" name="Google Shape;25;p6"/>
          <p:cNvSpPr txBox="1">
            <a:spLocks noGrp="1"/>
          </p:cNvSpPr>
          <p:nvPr>
            <p:ph type="title"/>
          </p:nvPr>
        </p:nvSpPr>
        <p:spPr>
          <a:xfrm>
            <a:off x="577550" y="1002550"/>
            <a:ext cx="8577300" cy="127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a:endParaRPr/>
          </a:p>
        </p:txBody>
      </p:sp>
      <p:sp>
        <p:nvSpPr>
          <p:cNvPr id="26" name="Google Shape;26;p6"/>
          <p:cNvSpPr txBox="1">
            <a:spLocks noGrp="1"/>
          </p:cNvSpPr>
          <p:nvPr>
            <p:ph type="body" idx="2"/>
          </p:nvPr>
        </p:nvSpPr>
        <p:spPr>
          <a:xfrm>
            <a:off x="566750" y="2648025"/>
            <a:ext cx="8577300" cy="17217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SzPts val="2000"/>
              <a:buFont typeface="Lato"/>
              <a:buChar char="●"/>
              <a:defRPr sz="2000">
                <a:latin typeface="Lato"/>
                <a:ea typeface="Lato"/>
                <a:cs typeface="Lato"/>
                <a:sym typeface="Lato"/>
              </a:defRPr>
            </a:lvl1pPr>
            <a:lvl2pPr marL="914400" lvl="1" indent="-355600">
              <a:spcBef>
                <a:spcPts val="0"/>
              </a:spcBef>
              <a:spcAft>
                <a:spcPts val="0"/>
              </a:spcAft>
              <a:buSzPts val="2000"/>
              <a:buFont typeface="Lato"/>
              <a:buChar char="○"/>
              <a:defRPr sz="2000">
                <a:latin typeface="Lato"/>
                <a:ea typeface="Lato"/>
                <a:cs typeface="Lato"/>
                <a:sym typeface="Lato"/>
              </a:defRPr>
            </a:lvl2pPr>
            <a:lvl3pPr marL="1371600" lvl="2" indent="-355600">
              <a:spcBef>
                <a:spcPts val="0"/>
              </a:spcBef>
              <a:spcAft>
                <a:spcPts val="0"/>
              </a:spcAft>
              <a:buSzPts val="2000"/>
              <a:buFont typeface="Lato"/>
              <a:buChar char="■"/>
              <a:defRPr sz="2000">
                <a:latin typeface="Lato"/>
                <a:ea typeface="Lato"/>
                <a:cs typeface="Lato"/>
                <a:sym typeface="Lato"/>
              </a:defRPr>
            </a:lvl3pPr>
            <a:lvl4pPr marL="1828800" lvl="3" indent="-355600">
              <a:spcBef>
                <a:spcPts val="0"/>
              </a:spcBef>
              <a:spcAft>
                <a:spcPts val="0"/>
              </a:spcAft>
              <a:buSzPts val="2000"/>
              <a:buFont typeface="Lato"/>
              <a:buChar char="●"/>
              <a:defRPr sz="2000">
                <a:latin typeface="Lato"/>
                <a:ea typeface="Lato"/>
                <a:cs typeface="Lato"/>
                <a:sym typeface="Lato"/>
              </a:defRPr>
            </a:lvl4pPr>
            <a:lvl5pPr marL="2286000" lvl="4" indent="-355600">
              <a:spcBef>
                <a:spcPts val="0"/>
              </a:spcBef>
              <a:spcAft>
                <a:spcPts val="0"/>
              </a:spcAft>
              <a:buSzPts val="2000"/>
              <a:buFont typeface="Lato"/>
              <a:buChar char="○"/>
              <a:defRPr sz="2000">
                <a:latin typeface="Lato"/>
                <a:ea typeface="Lato"/>
                <a:cs typeface="Lato"/>
                <a:sym typeface="Lato"/>
              </a:defRPr>
            </a:lvl5pPr>
            <a:lvl6pPr marL="2743200" lvl="5" indent="-355600">
              <a:spcBef>
                <a:spcPts val="0"/>
              </a:spcBef>
              <a:spcAft>
                <a:spcPts val="0"/>
              </a:spcAft>
              <a:buSzPts val="2000"/>
              <a:buFont typeface="Lato"/>
              <a:buChar char="■"/>
              <a:defRPr sz="2000">
                <a:latin typeface="Lato"/>
                <a:ea typeface="Lato"/>
                <a:cs typeface="Lato"/>
                <a:sym typeface="Lato"/>
              </a:defRPr>
            </a:lvl6pPr>
            <a:lvl7pPr marL="3200400" lvl="6" indent="-355600">
              <a:spcBef>
                <a:spcPts val="0"/>
              </a:spcBef>
              <a:spcAft>
                <a:spcPts val="0"/>
              </a:spcAft>
              <a:buSzPts val="2000"/>
              <a:buFont typeface="Lato"/>
              <a:buChar char="●"/>
              <a:defRPr sz="2000">
                <a:latin typeface="Lato"/>
                <a:ea typeface="Lato"/>
                <a:cs typeface="Lato"/>
                <a:sym typeface="Lato"/>
              </a:defRPr>
            </a:lvl7pPr>
            <a:lvl8pPr marL="3657600" lvl="7" indent="-355600">
              <a:spcBef>
                <a:spcPts val="0"/>
              </a:spcBef>
              <a:spcAft>
                <a:spcPts val="0"/>
              </a:spcAft>
              <a:buSzPts val="2000"/>
              <a:buFont typeface="Lato"/>
              <a:buChar char="○"/>
              <a:defRPr sz="2000">
                <a:latin typeface="Lato"/>
                <a:ea typeface="Lato"/>
                <a:cs typeface="Lato"/>
                <a:sym typeface="Lato"/>
              </a:defRPr>
            </a:lvl8pPr>
            <a:lvl9pPr marL="4114800" lvl="8" indent="-35560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rections Only">
  <p:cSld name="CUSTOM_3">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9" name="Google Shape;29;p7"/>
          <p:cNvSpPr txBox="1">
            <a:spLocks noGrp="1"/>
          </p:cNvSpPr>
          <p:nvPr>
            <p:ph type="body" idx="2"/>
          </p:nvPr>
        </p:nvSpPr>
        <p:spPr>
          <a:xfrm>
            <a:off x="1138200" y="1770800"/>
            <a:ext cx="6867600" cy="17217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
        <p:nvSpPr>
          <p:cNvPr id="30" name="Google Shape;30;p7"/>
          <p:cNvSpPr txBox="1">
            <a:spLocks noGrp="1"/>
          </p:cNvSpPr>
          <p:nvPr>
            <p:ph type="title"/>
          </p:nvPr>
        </p:nvSpPr>
        <p:spPr>
          <a:xfrm>
            <a:off x="0" y="7497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umns">
  <p:cSld name="CUSTOM_4">
    <p:spTree>
      <p:nvGrpSpPr>
        <p:cNvPr id="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w="9525" cap="flat" cmpd="sng">
            <a:solidFill>
              <a:srgbClr val="999999"/>
            </a:solidFill>
            <a:prstDash val="solid"/>
            <a:round/>
            <a:headEnd type="none" w="med" len="med"/>
            <a:tailEnd type="none" w="med" len="med"/>
          </a:ln>
        </p:spPr>
      </p:cxnSp>
      <p:cxnSp>
        <p:nvCxnSpPr>
          <p:cNvPr id="33" name="Google Shape;33;p8"/>
          <p:cNvCxnSpPr/>
          <p:nvPr/>
        </p:nvCxnSpPr>
        <p:spPr>
          <a:xfrm>
            <a:off x="5977234" y="1960850"/>
            <a:ext cx="0" cy="2244900"/>
          </a:xfrm>
          <a:prstGeom prst="straightConnector1">
            <a:avLst/>
          </a:prstGeom>
          <a:noFill/>
          <a:ln w="9525" cap="flat" cmpd="sng">
            <a:solidFill>
              <a:srgbClr val="999999"/>
            </a:solidFill>
            <a:prstDash val="solid"/>
            <a:round/>
            <a:headEnd type="none" w="med" len="med"/>
            <a:tailEnd type="none" w="med" len="med"/>
          </a:ln>
        </p:spPr>
      </p:cxnSp>
      <p:sp>
        <p:nvSpPr>
          <p:cNvPr id="34" name="Google Shape;34;p8"/>
          <p:cNvSpPr txBox="1">
            <a:spLocks noGrp="1"/>
          </p:cNvSpPr>
          <p:nvPr>
            <p:ph type="title"/>
          </p:nvPr>
        </p:nvSpPr>
        <p:spPr>
          <a:xfrm>
            <a:off x="0" y="2670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35" name="Google Shape;35;p8"/>
          <p:cNvSpPr txBox="1">
            <a:spLocks noGrp="1"/>
          </p:cNvSpPr>
          <p:nvPr>
            <p:ph type="body" idx="1"/>
          </p:nvPr>
        </p:nvSpPr>
        <p:spPr>
          <a:xfrm>
            <a:off x="611613"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 name="Google Shape;36;p8"/>
          <p:cNvSpPr txBox="1">
            <a:spLocks noGrp="1"/>
          </p:cNvSpPr>
          <p:nvPr>
            <p:ph type="body" idx="2"/>
          </p:nvPr>
        </p:nvSpPr>
        <p:spPr>
          <a:xfrm>
            <a:off x="3422094"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8"/>
          <p:cNvSpPr txBox="1">
            <a:spLocks noGrp="1"/>
          </p:cNvSpPr>
          <p:nvPr>
            <p:ph type="body" idx="3"/>
          </p:nvPr>
        </p:nvSpPr>
        <p:spPr>
          <a:xfrm>
            <a:off x="6232575"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Google Shape;38;p8"/>
          <p:cNvSpPr txBox="1">
            <a:spLocks noGrp="1"/>
          </p:cNvSpPr>
          <p:nvPr>
            <p:ph type="subTitle" idx="4"/>
          </p:nvPr>
        </p:nvSpPr>
        <p:spPr>
          <a:xfrm>
            <a:off x="611625" y="1234075"/>
            <a:ext cx="2299800" cy="544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9" name="Google Shape;39;p8"/>
          <p:cNvSpPr txBox="1">
            <a:spLocks noGrp="1"/>
          </p:cNvSpPr>
          <p:nvPr>
            <p:ph type="subTitle" idx="5"/>
          </p:nvPr>
        </p:nvSpPr>
        <p:spPr>
          <a:xfrm>
            <a:off x="3422100"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8"/>
          <p:cNvSpPr txBox="1">
            <a:spLocks noGrp="1"/>
          </p:cNvSpPr>
          <p:nvPr>
            <p:ph type="subTitle" idx="6"/>
          </p:nvPr>
        </p:nvSpPr>
        <p:spPr>
          <a:xfrm>
            <a:off x="6232575"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CUSTOM_5">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0" y="5198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43" name="Google Shape;43;p9"/>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6" name="Google Shape;46;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1">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12">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8"/>
        <p:cNvGrpSpPr/>
        <p:nvPr/>
      </p:nvGrpSpPr>
      <p:grpSpPr>
        <a:xfrm>
          <a:off x="0" y="0"/>
          <a:ext cx="0" cy="0"/>
          <a:chOff x="0" y="0"/>
          <a:chExt cx="0" cy="0"/>
        </a:xfrm>
      </p:grpSpPr>
      <p:pic>
        <p:nvPicPr>
          <p:cNvPr id="49" name="Google Shape;49;p11"/>
          <p:cNvPicPr preferRelativeResize="0"/>
          <p:nvPr/>
        </p:nvPicPr>
        <p:blipFill rotWithShape="1">
          <a:blip r:embed="rId3">
            <a:alphaModFix/>
          </a:blip>
          <a:srcRect/>
          <a:stretch/>
        </p:blipFill>
        <p:spPr>
          <a:xfrm>
            <a:off x="6476875" y="4767625"/>
            <a:ext cx="2532437" cy="240275"/>
          </a:xfrm>
          <a:prstGeom prst="rect">
            <a:avLst/>
          </a:prstGeom>
          <a:noFill/>
          <a:ln>
            <a:noFill/>
          </a:ln>
        </p:spPr>
      </p:pic>
      <p:sp>
        <p:nvSpPr>
          <p:cNvPr id="50" name="Google Shape;50;p1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51" name="Google Shape;51;p11"/>
          <p:cNvPicPr preferRelativeResize="0"/>
          <p:nvPr/>
        </p:nvPicPr>
        <p:blipFill rotWithShape="1">
          <a:blip r:embed="rId4">
            <a:alphaModFix/>
          </a:blip>
          <a:srcRect l="357" r="357"/>
          <a:stretch/>
        </p:blipFill>
        <p:spPr>
          <a:xfrm>
            <a:off x="134575" y="4835977"/>
            <a:ext cx="487950" cy="171950"/>
          </a:xfrm>
          <a:prstGeom prst="rect">
            <a:avLst/>
          </a:prstGeom>
          <a:noFill/>
          <a:ln>
            <a:noFill/>
          </a:ln>
        </p:spPr>
      </p:pic>
      <p:sp>
        <p:nvSpPr>
          <p:cNvPr id="52" name="Google Shape;52;p1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hyperlink" Target="http://www.youtube.com/watch?v=LB3nhKXm5E0" TargetMode="External"/><Relationship Id="rId4" Type="http://schemas.openxmlformats.org/officeDocument/2006/relationships/hyperlink" Target="https://www.commonsense.org/education/videos/do-you-ever-fee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3"/>
          <p:cNvPicPr preferRelativeResize="0"/>
          <p:nvPr/>
        </p:nvPicPr>
        <p:blipFill rotWithShape="1">
          <a:blip r:embed="rId3">
            <a:alphaModFix/>
          </a:blip>
          <a:srcRect/>
          <a:stretch/>
        </p:blipFill>
        <p:spPr>
          <a:xfrm>
            <a:off x="3631050" y="0"/>
            <a:ext cx="5514614" cy="5143502"/>
          </a:xfrm>
          <a:prstGeom prst="rect">
            <a:avLst/>
          </a:prstGeom>
          <a:noFill/>
          <a:ln>
            <a:noFill/>
          </a:ln>
        </p:spPr>
      </p:pic>
      <p:sp>
        <p:nvSpPr>
          <p:cNvPr id="59" name="Google Shape;59;p13"/>
          <p:cNvSpPr/>
          <p:nvPr/>
        </p:nvSpPr>
        <p:spPr>
          <a:xfrm>
            <a:off x="-150" y="-3075"/>
            <a:ext cx="36429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p:nvPr/>
        </p:nvSpPr>
        <p:spPr>
          <a:xfrm>
            <a:off x="193350" y="1741900"/>
            <a:ext cx="3437700" cy="241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300">
                <a:latin typeface="Rubik"/>
                <a:ea typeface="Rubik"/>
                <a:cs typeface="Rubik"/>
                <a:sym typeface="Rubik"/>
              </a:rPr>
              <a:t>How Technology Makes You Feel</a:t>
            </a:r>
            <a:endParaRPr sz="3300">
              <a:latin typeface="Rubik Light"/>
              <a:ea typeface="Rubik Light"/>
              <a:cs typeface="Rubik Light"/>
              <a:sym typeface="Rubik Light"/>
            </a:endParaRPr>
          </a:p>
        </p:txBody>
      </p:sp>
      <p:pic>
        <p:nvPicPr>
          <p:cNvPr id="61" name="Google Shape;61;p13"/>
          <p:cNvPicPr preferRelativeResize="0"/>
          <p:nvPr/>
        </p:nvPicPr>
        <p:blipFill>
          <a:blip r:embed="rId4">
            <a:alphaModFix/>
          </a:blip>
          <a:stretch>
            <a:fillRect/>
          </a:stretch>
        </p:blipFill>
        <p:spPr>
          <a:xfrm>
            <a:off x="279275" y="4563276"/>
            <a:ext cx="3064000" cy="290700"/>
          </a:xfrm>
          <a:prstGeom prst="rect">
            <a:avLst/>
          </a:prstGeom>
          <a:noFill/>
          <a:ln>
            <a:noFill/>
          </a:ln>
        </p:spPr>
      </p:pic>
      <p:sp>
        <p:nvSpPr>
          <p:cNvPr id="62" name="Google Shape;62;p13"/>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p:nvPr/>
        </p:nvSpPr>
        <p:spPr>
          <a:xfrm>
            <a:off x="193350" y="1423068"/>
            <a:ext cx="2921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latin typeface="Rubik"/>
                <a:ea typeface="Rubik"/>
                <a:cs typeface="Rubik"/>
                <a:sym typeface="Rubik"/>
              </a:rPr>
              <a:t>DIGITAL CITIZENSHIP | GRADE 1</a:t>
            </a:r>
            <a:endParaRPr sz="1200">
              <a:solidFill>
                <a:srgbClr val="999999"/>
              </a:solidFill>
            </a:endParaRPr>
          </a:p>
        </p:txBody>
      </p:sp>
      <p:pic>
        <p:nvPicPr>
          <p:cNvPr id="64" name="Google Shape;64;p13"/>
          <p:cNvPicPr preferRelativeResize="0"/>
          <p:nvPr/>
        </p:nvPicPr>
        <p:blipFill rotWithShape="1">
          <a:blip r:embed="rId5">
            <a:alphaModFix/>
          </a:blip>
          <a:srcRect t="109" b="109"/>
          <a:stretch/>
        </p:blipFill>
        <p:spPr>
          <a:xfrm>
            <a:off x="-150" y="-3075"/>
            <a:ext cx="3642900" cy="91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p:nvPr/>
        </p:nvSpPr>
        <p:spPr>
          <a:xfrm>
            <a:off x="-46" y="57"/>
            <a:ext cx="9144000" cy="4654200"/>
          </a:xfrm>
          <a:prstGeom prst="rect">
            <a:avLst/>
          </a:prstGeom>
          <a:solidFill>
            <a:srgbClr val="E6B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BEE3"/>
              </a:solidFill>
            </a:endParaRPr>
          </a:p>
        </p:txBody>
      </p:sp>
      <p:pic>
        <p:nvPicPr>
          <p:cNvPr id="183" name="Google Shape;183;p23"/>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184" name="Google Shape;184;p23"/>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WATCH</a:t>
            </a:r>
            <a:endParaRPr sz="1200">
              <a:latin typeface="Rubik"/>
              <a:ea typeface="Rubik"/>
              <a:cs typeface="Rubik"/>
              <a:sym typeface="Rubik"/>
            </a:endParaRPr>
          </a:p>
        </p:txBody>
      </p:sp>
      <p:sp>
        <p:nvSpPr>
          <p:cNvPr id="185" name="Google Shape;185;p23"/>
          <p:cNvSpPr txBox="1"/>
          <p:nvPr/>
        </p:nvSpPr>
        <p:spPr>
          <a:xfrm>
            <a:off x="2085775" y="4230025"/>
            <a:ext cx="4601100" cy="3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Lato"/>
                <a:ea typeface="Lato"/>
                <a:cs typeface="Lato"/>
                <a:sym typeface="Lato"/>
              </a:rPr>
              <a:t>To watch this video on the Common Sense Education site, click </a:t>
            </a:r>
            <a:r>
              <a:rPr lang="en" sz="900" b="1">
                <a:solidFill>
                  <a:srgbClr val="33A544"/>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here</a:t>
            </a:r>
            <a:r>
              <a:rPr lang="en" sz="900">
                <a:latin typeface="Lato"/>
                <a:ea typeface="Lato"/>
                <a:cs typeface="Lato"/>
                <a:sym typeface="Lato"/>
              </a:rPr>
              <a:t>.</a:t>
            </a:r>
            <a:endParaRPr sz="900">
              <a:latin typeface="Lato"/>
              <a:ea typeface="Lato"/>
              <a:cs typeface="Lato"/>
              <a:sym typeface="Lato"/>
            </a:endParaRPr>
          </a:p>
        </p:txBody>
      </p:sp>
      <p:pic>
        <p:nvPicPr>
          <p:cNvPr id="186" name="Google Shape;186;p23" descr="Teachers, for the lesson associated with this video, please visit: https://www.commonsense.org/education/digital-citizenship/lesson/how-technology-makes-you-feel&#10;&#10;This foundational digital citizenship lesson challenges kids to pay attention to their feelings while using technology. Most of the time kids feel great about learning and playing with devices. But sometimes kids can also experience negative emotions. In this video, students learn a poem to help them reflect on the various feelings they may experience while using technology." title="Do You Ever Feel...?">
            <a:hlinkClick r:id="rId5"/>
          </p:cNvPr>
          <p:cNvPicPr preferRelativeResize="0"/>
          <p:nvPr/>
        </p:nvPicPr>
        <p:blipFill>
          <a:blip r:embed="rId6">
            <a:alphaModFix/>
          </a:blip>
          <a:stretch>
            <a:fillRect/>
          </a:stretch>
        </p:blipFill>
        <p:spPr>
          <a:xfrm>
            <a:off x="2138000" y="501688"/>
            <a:ext cx="4867900" cy="3650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4"/>
          <p:cNvPicPr preferRelativeResize="0"/>
          <p:nvPr/>
        </p:nvPicPr>
        <p:blipFill>
          <a:blip r:embed="rId3">
            <a:alphaModFix/>
          </a:blip>
          <a:stretch>
            <a:fillRect/>
          </a:stretch>
        </p:blipFill>
        <p:spPr>
          <a:xfrm>
            <a:off x="150951" y="150950"/>
            <a:ext cx="390300" cy="390300"/>
          </a:xfrm>
          <a:prstGeom prst="rect">
            <a:avLst/>
          </a:prstGeom>
          <a:noFill/>
          <a:ln>
            <a:noFill/>
          </a:ln>
        </p:spPr>
      </p:pic>
      <p:sp>
        <p:nvSpPr>
          <p:cNvPr id="192" name="Google Shape;192;p24"/>
          <p:cNvSpPr txBox="1"/>
          <p:nvPr/>
        </p:nvSpPr>
        <p:spPr>
          <a:xfrm>
            <a:off x="156625" y="1602075"/>
            <a:ext cx="24057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Londrina Solid Light"/>
                <a:ea typeface="Londrina Solid Light"/>
                <a:cs typeface="Londrina Solid Light"/>
                <a:sym typeface="Londrina Solid Light"/>
              </a:rPr>
              <a:t>Technology!</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It's fun, it's neat.</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It makes me feel </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Really sweet.</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But then sometimes </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It makes me blue. </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Do you ever feel</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That way, too?</a:t>
            </a:r>
            <a:endParaRPr sz="2200">
              <a:latin typeface="Londrina Solid Light"/>
              <a:ea typeface="Londrina Solid Light"/>
              <a:cs typeface="Londrina Solid Light"/>
              <a:sym typeface="Londrina Solid Light"/>
            </a:endParaRPr>
          </a:p>
        </p:txBody>
      </p:sp>
      <p:sp>
        <p:nvSpPr>
          <p:cNvPr id="193" name="Google Shape;193;p24"/>
          <p:cNvSpPr txBox="1"/>
          <p:nvPr/>
        </p:nvSpPr>
        <p:spPr>
          <a:xfrm>
            <a:off x="3166025" y="1602075"/>
            <a:ext cx="29826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Londrina Solid Light"/>
                <a:ea typeface="Londrina Solid Light"/>
                <a:cs typeface="Londrina Solid Light"/>
                <a:sym typeface="Londrina Solid Light"/>
              </a:rPr>
              <a:t>When I'm happy,</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I say woo-hoo!</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When I'm sad,</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I say boo-hoo!</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When I feel my feelings,</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I share them, too!</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Whatever I'm feeling,</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I say it to you!</a:t>
            </a:r>
            <a:endParaRPr sz="2200">
              <a:latin typeface="Londrina Solid Light"/>
              <a:ea typeface="Londrina Solid Light"/>
              <a:cs typeface="Londrina Solid Light"/>
              <a:sym typeface="Londrina Solid Light"/>
            </a:endParaRPr>
          </a:p>
        </p:txBody>
      </p:sp>
      <p:sp>
        <p:nvSpPr>
          <p:cNvPr id="194" name="Google Shape;194;p24"/>
          <p:cNvSpPr txBox="1"/>
          <p:nvPr/>
        </p:nvSpPr>
        <p:spPr>
          <a:xfrm>
            <a:off x="6491100" y="1602075"/>
            <a:ext cx="26529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Londrina Solid Light"/>
                <a:ea typeface="Londrina Solid Light"/>
                <a:cs typeface="Londrina Solid Light"/>
                <a:sym typeface="Londrina Solid Light"/>
              </a:rPr>
              <a:t>When I feel unsure</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Or not OK,</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I pause and think</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And ask away!</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I find a grown-up </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And I say,</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Can you help me </a:t>
            </a:r>
            <a:endParaRPr sz="2200">
              <a:latin typeface="Londrina Solid Light"/>
              <a:ea typeface="Londrina Solid Light"/>
              <a:cs typeface="Londrina Solid Light"/>
              <a:sym typeface="Londrina Solid Light"/>
            </a:endParaRPr>
          </a:p>
          <a:p>
            <a:pPr marL="0" lvl="0" indent="0" algn="l" rtl="0">
              <a:spcBef>
                <a:spcPts val="0"/>
              </a:spcBef>
              <a:spcAft>
                <a:spcPts val="0"/>
              </a:spcAft>
              <a:buNone/>
            </a:pPr>
            <a:r>
              <a:rPr lang="en" sz="2200">
                <a:latin typeface="Londrina Solid Light"/>
                <a:ea typeface="Londrina Solid Light"/>
                <a:cs typeface="Londrina Solid Light"/>
                <a:sym typeface="Londrina Solid Light"/>
              </a:rPr>
              <a:t>Find my way?</a:t>
            </a:r>
            <a:endParaRPr sz="2200">
              <a:latin typeface="Londrina Solid Light"/>
              <a:ea typeface="Londrina Solid Light"/>
              <a:cs typeface="Londrina Solid Light"/>
              <a:sym typeface="Londrina Solid Light"/>
            </a:endParaRPr>
          </a:p>
        </p:txBody>
      </p:sp>
      <p:cxnSp>
        <p:nvCxnSpPr>
          <p:cNvPr id="195" name="Google Shape;195;p24"/>
          <p:cNvCxnSpPr/>
          <p:nvPr/>
        </p:nvCxnSpPr>
        <p:spPr>
          <a:xfrm>
            <a:off x="2718000" y="1640300"/>
            <a:ext cx="12300" cy="243780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24"/>
          <p:cNvCxnSpPr/>
          <p:nvPr/>
        </p:nvCxnSpPr>
        <p:spPr>
          <a:xfrm>
            <a:off x="6148625" y="1649200"/>
            <a:ext cx="12300" cy="2437800"/>
          </a:xfrm>
          <a:prstGeom prst="straightConnector1">
            <a:avLst/>
          </a:prstGeom>
          <a:noFill/>
          <a:ln w="9525" cap="flat" cmpd="sng">
            <a:solidFill>
              <a:schemeClr val="dk2"/>
            </a:solidFill>
            <a:prstDash val="solid"/>
            <a:round/>
            <a:headEnd type="none" w="med" len="med"/>
            <a:tailEnd type="none" w="med" len="med"/>
          </a:ln>
        </p:spPr>
      </p:cxnSp>
      <p:sp>
        <p:nvSpPr>
          <p:cNvPr id="197" name="Google Shape;197;p24"/>
          <p:cNvSpPr txBox="1"/>
          <p:nvPr/>
        </p:nvSpPr>
        <p:spPr>
          <a:xfrm>
            <a:off x="0" y="1013250"/>
            <a:ext cx="9144000" cy="3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Londrina Solid Light"/>
                <a:ea typeface="Londrina Solid Light"/>
                <a:cs typeface="Londrina Solid Light"/>
                <a:sym typeface="Londrina Solid Light"/>
              </a:rPr>
              <a:t>By Wren Brennan</a:t>
            </a:r>
            <a:endParaRPr sz="2000">
              <a:latin typeface="Londrina Solid Light"/>
              <a:ea typeface="Londrina Solid Light"/>
              <a:cs typeface="Londrina Solid Light"/>
              <a:sym typeface="Londrina Solid Light"/>
            </a:endParaRPr>
          </a:p>
        </p:txBody>
      </p:sp>
      <p:sp>
        <p:nvSpPr>
          <p:cNvPr id="198" name="Google Shape;198;p24"/>
          <p:cNvSpPr txBox="1"/>
          <p:nvPr/>
        </p:nvSpPr>
        <p:spPr>
          <a:xfrm>
            <a:off x="0" y="509950"/>
            <a:ext cx="9144000" cy="621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000">
                <a:latin typeface="Londrina Solid"/>
                <a:ea typeface="Londrina Solid"/>
                <a:cs typeface="Londrina Solid"/>
                <a:sym typeface="Londrina Solid"/>
              </a:rPr>
              <a:t>Do You Ever Feel ...</a:t>
            </a:r>
            <a:endParaRPr sz="3000">
              <a:latin typeface="Londrina Solid"/>
              <a:ea typeface="Londrina Solid"/>
              <a:cs typeface="Londrina Solid"/>
              <a:sym typeface="Londrina Solid"/>
            </a:endParaRPr>
          </a:p>
        </p:txBody>
      </p:sp>
      <p:pic>
        <p:nvPicPr>
          <p:cNvPr id="199" name="Google Shape;199;p24"/>
          <p:cNvPicPr preferRelativeResize="0"/>
          <p:nvPr/>
        </p:nvPicPr>
        <p:blipFill rotWithShape="1">
          <a:blip r:embed="rId4">
            <a:alphaModFix/>
          </a:blip>
          <a:srcRect l="27172" t="-2301" r="-3736" b="-2290"/>
          <a:stretch/>
        </p:blipFill>
        <p:spPr>
          <a:xfrm flipH="1">
            <a:off x="7847450" y="0"/>
            <a:ext cx="1296550" cy="2171098"/>
          </a:xfrm>
          <a:prstGeom prst="rect">
            <a:avLst/>
          </a:prstGeom>
          <a:noFill/>
          <a:ln>
            <a:noFill/>
          </a:ln>
        </p:spPr>
      </p:pic>
      <p:sp>
        <p:nvSpPr>
          <p:cNvPr id="200" name="Google Shape;200;p24"/>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READ TOGETHER</a:t>
            </a:r>
            <a:endParaRPr sz="1200">
              <a:latin typeface="Rubik"/>
              <a:ea typeface="Rubik"/>
              <a:cs typeface="Rubik"/>
              <a:sym typeface="Rubi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p:nvPr/>
        </p:nvSpPr>
        <p:spPr>
          <a:xfrm>
            <a:off x="52" y="0"/>
            <a:ext cx="9144000" cy="4666800"/>
          </a:xfrm>
          <a:prstGeom prst="rect">
            <a:avLst/>
          </a:prstGeom>
          <a:solidFill>
            <a:srgbClr val="C6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5"/>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REFLECT HANDOUT</a:t>
            </a:r>
            <a:endParaRPr sz="1200">
              <a:latin typeface="Rubik"/>
              <a:ea typeface="Rubik"/>
              <a:cs typeface="Rubik"/>
              <a:sym typeface="Rubik"/>
            </a:endParaRPr>
          </a:p>
        </p:txBody>
      </p:sp>
      <p:pic>
        <p:nvPicPr>
          <p:cNvPr id="207" name="Google Shape;207;p25"/>
          <p:cNvPicPr preferRelativeResize="0"/>
          <p:nvPr/>
        </p:nvPicPr>
        <p:blipFill rotWithShape="1">
          <a:blip r:embed="rId3">
            <a:alphaModFix/>
          </a:blip>
          <a:srcRect l="-16098" t="9914" r="-10164" b="927"/>
          <a:stretch/>
        </p:blipFill>
        <p:spPr>
          <a:xfrm>
            <a:off x="7274350" y="0"/>
            <a:ext cx="1691548" cy="1858188"/>
          </a:xfrm>
          <a:prstGeom prst="rect">
            <a:avLst/>
          </a:prstGeom>
          <a:noFill/>
          <a:ln>
            <a:noFill/>
          </a:ln>
        </p:spPr>
      </p:pic>
      <p:pic>
        <p:nvPicPr>
          <p:cNvPr id="208" name="Google Shape;208;p25"/>
          <p:cNvPicPr preferRelativeResize="0"/>
          <p:nvPr/>
        </p:nvPicPr>
        <p:blipFill>
          <a:blip r:embed="rId4">
            <a:alphaModFix/>
          </a:blip>
          <a:stretch>
            <a:fillRect/>
          </a:stretch>
        </p:blipFill>
        <p:spPr>
          <a:xfrm>
            <a:off x="150950" y="172250"/>
            <a:ext cx="390300" cy="390300"/>
          </a:xfrm>
          <a:prstGeom prst="rect">
            <a:avLst/>
          </a:prstGeom>
          <a:noFill/>
          <a:ln>
            <a:noFill/>
          </a:ln>
        </p:spPr>
      </p:pic>
      <p:sp>
        <p:nvSpPr>
          <p:cNvPr id="209" name="Google Shape;209;p25"/>
          <p:cNvSpPr txBox="1"/>
          <p:nvPr/>
        </p:nvSpPr>
        <p:spPr>
          <a:xfrm>
            <a:off x="0" y="854350"/>
            <a:ext cx="9144000" cy="70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a:latin typeface="Rubik"/>
                <a:ea typeface="Rubik"/>
                <a:cs typeface="Rubik"/>
                <a:sym typeface="Rubik"/>
              </a:rPr>
              <a:t>Pause &amp; Think Moment</a:t>
            </a:r>
            <a:endParaRPr sz="3600">
              <a:latin typeface="Rubik"/>
              <a:ea typeface="Rubik"/>
              <a:cs typeface="Rubik"/>
              <a:sym typeface="Rubik"/>
            </a:endParaRPr>
          </a:p>
        </p:txBody>
      </p:sp>
      <p:sp>
        <p:nvSpPr>
          <p:cNvPr id="210" name="Google Shape;210;p25"/>
          <p:cNvSpPr txBox="1"/>
          <p:nvPr/>
        </p:nvSpPr>
        <p:spPr>
          <a:xfrm rot="2576">
            <a:off x="339674" y="1862325"/>
            <a:ext cx="3603001" cy="117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800" b="1">
                <a:latin typeface="Lato"/>
                <a:ea typeface="Lato"/>
                <a:cs typeface="Lato"/>
                <a:sym typeface="Lato"/>
              </a:rPr>
              <a:t>Draw</a:t>
            </a:r>
            <a:r>
              <a:rPr lang="en" sz="1800">
                <a:latin typeface="Lato"/>
                <a:ea typeface="Lato"/>
                <a:cs typeface="Lato"/>
                <a:sym typeface="Lato"/>
              </a:rPr>
              <a:t> a picture to show what you will do if you get an uncomfortable feeling using technology.</a:t>
            </a:r>
            <a:endParaRPr sz="1800">
              <a:latin typeface="Lato"/>
              <a:ea typeface="Lato"/>
              <a:cs typeface="Lato"/>
              <a:sym typeface="Lato"/>
            </a:endParaRPr>
          </a:p>
        </p:txBody>
      </p:sp>
      <p:sp>
        <p:nvSpPr>
          <p:cNvPr id="211" name="Google Shape;211;p25"/>
          <p:cNvSpPr txBox="1"/>
          <p:nvPr/>
        </p:nvSpPr>
        <p:spPr>
          <a:xfrm rot="2576">
            <a:off x="5223099" y="1862325"/>
            <a:ext cx="3603001" cy="117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800" b="1">
                <a:latin typeface="Lato"/>
                <a:ea typeface="Lato"/>
                <a:cs typeface="Lato"/>
                <a:sym typeface="Lato"/>
              </a:rPr>
              <a:t>Write </a:t>
            </a:r>
            <a:r>
              <a:rPr lang="en" sz="1800">
                <a:latin typeface="Lato"/>
                <a:ea typeface="Lato"/>
                <a:cs typeface="Lato"/>
                <a:sym typeface="Lato"/>
              </a:rPr>
              <a:t>about what you will do if you get an uncomfortable feeling using technology.</a:t>
            </a:r>
            <a:endParaRPr sz="1800">
              <a:latin typeface="Lato"/>
              <a:ea typeface="Lato"/>
              <a:cs typeface="Lato"/>
              <a:sym typeface="Lato"/>
            </a:endParaRPr>
          </a:p>
        </p:txBody>
      </p:sp>
      <p:pic>
        <p:nvPicPr>
          <p:cNvPr id="212" name="Google Shape;212;p25"/>
          <p:cNvPicPr preferRelativeResize="0"/>
          <p:nvPr/>
        </p:nvPicPr>
        <p:blipFill>
          <a:blip r:embed="rId5">
            <a:alphaModFix/>
          </a:blip>
          <a:stretch>
            <a:fillRect/>
          </a:stretch>
        </p:blipFill>
        <p:spPr>
          <a:xfrm>
            <a:off x="6884050" y="3305140"/>
            <a:ext cx="390300" cy="854460"/>
          </a:xfrm>
          <a:prstGeom prst="rect">
            <a:avLst/>
          </a:prstGeom>
          <a:noFill/>
          <a:ln>
            <a:noFill/>
          </a:ln>
        </p:spPr>
      </p:pic>
      <p:pic>
        <p:nvPicPr>
          <p:cNvPr id="213" name="Google Shape;213;p25"/>
          <p:cNvPicPr preferRelativeResize="0"/>
          <p:nvPr/>
        </p:nvPicPr>
        <p:blipFill>
          <a:blip r:embed="rId6">
            <a:alphaModFix/>
          </a:blip>
          <a:stretch>
            <a:fillRect/>
          </a:stretch>
        </p:blipFill>
        <p:spPr>
          <a:xfrm rot="1848076">
            <a:off x="1801025" y="3280753"/>
            <a:ext cx="527750" cy="957616"/>
          </a:xfrm>
          <a:prstGeom prst="rect">
            <a:avLst/>
          </a:prstGeom>
          <a:noFill/>
          <a:ln>
            <a:noFill/>
          </a:ln>
        </p:spPr>
      </p:pic>
      <p:sp>
        <p:nvSpPr>
          <p:cNvPr id="214" name="Google Shape;214;p25"/>
          <p:cNvSpPr txBox="1"/>
          <p:nvPr/>
        </p:nvSpPr>
        <p:spPr>
          <a:xfrm>
            <a:off x="3909450" y="2072700"/>
            <a:ext cx="1325100" cy="9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latin typeface="Indie Flower"/>
                <a:ea typeface="Indie Flower"/>
                <a:cs typeface="Indie Flower"/>
                <a:sym typeface="Indie Flower"/>
              </a:rPr>
              <a:t>and</a:t>
            </a:r>
            <a:endParaRPr sz="4800" b="1">
              <a:latin typeface="Indie Flower"/>
              <a:ea typeface="Indie Flower"/>
              <a:cs typeface="Indie Flower"/>
              <a:sym typeface="Indie Flow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6"/>
          <p:cNvPicPr preferRelativeResize="0"/>
          <p:nvPr/>
        </p:nvPicPr>
        <p:blipFill>
          <a:blip r:embed="rId3">
            <a:alphaModFix/>
          </a:blip>
          <a:stretch>
            <a:fillRect/>
          </a:stretch>
        </p:blipFill>
        <p:spPr>
          <a:xfrm rot="9338757">
            <a:off x="6367273" y="1243079"/>
            <a:ext cx="478727" cy="621991"/>
          </a:xfrm>
          <a:prstGeom prst="rect">
            <a:avLst/>
          </a:prstGeom>
          <a:noFill/>
          <a:ln>
            <a:noFill/>
          </a:ln>
        </p:spPr>
      </p:pic>
      <p:pic>
        <p:nvPicPr>
          <p:cNvPr id="220" name="Google Shape;220;p26"/>
          <p:cNvPicPr preferRelativeResize="0"/>
          <p:nvPr/>
        </p:nvPicPr>
        <p:blipFill>
          <a:blip r:embed="rId3">
            <a:alphaModFix/>
          </a:blip>
          <a:stretch>
            <a:fillRect/>
          </a:stretch>
        </p:blipFill>
        <p:spPr>
          <a:xfrm rot="-914910">
            <a:off x="2264419" y="1243080"/>
            <a:ext cx="478728" cy="621991"/>
          </a:xfrm>
          <a:prstGeom prst="rect">
            <a:avLst/>
          </a:prstGeom>
          <a:noFill/>
          <a:ln>
            <a:noFill/>
          </a:ln>
        </p:spPr>
      </p:pic>
      <p:pic>
        <p:nvPicPr>
          <p:cNvPr id="221" name="Google Shape;221;p26"/>
          <p:cNvPicPr preferRelativeResize="0"/>
          <p:nvPr/>
        </p:nvPicPr>
        <p:blipFill rotWithShape="1">
          <a:blip r:embed="rId4">
            <a:alphaModFix/>
          </a:blip>
          <a:srcRect l="1858" r="1858"/>
          <a:stretch/>
        </p:blipFill>
        <p:spPr>
          <a:xfrm>
            <a:off x="2601244" y="875900"/>
            <a:ext cx="4032935" cy="1356350"/>
          </a:xfrm>
          <a:prstGeom prst="rect">
            <a:avLst/>
          </a:prstGeom>
          <a:noFill/>
          <a:ln>
            <a:noFill/>
          </a:ln>
        </p:spPr>
      </p:pic>
      <p:pic>
        <p:nvPicPr>
          <p:cNvPr id="222" name="Google Shape;222;p26"/>
          <p:cNvPicPr preferRelativeResize="0"/>
          <p:nvPr/>
        </p:nvPicPr>
        <p:blipFill rotWithShape="1">
          <a:blip r:embed="rId5">
            <a:alphaModFix/>
          </a:blip>
          <a:srcRect l="-1870" t="-1537" r="1870" b="30353"/>
          <a:stretch/>
        </p:blipFill>
        <p:spPr>
          <a:xfrm>
            <a:off x="2454388" y="2260925"/>
            <a:ext cx="4082825" cy="238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p:nvPr/>
        </p:nvSpPr>
        <p:spPr>
          <a:xfrm>
            <a:off x="52" y="0"/>
            <a:ext cx="9144000" cy="4666800"/>
          </a:xfrm>
          <a:prstGeom prst="rect">
            <a:avLst/>
          </a:prstGeom>
          <a:solidFill>
            <a:srgbClr val="C6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14"/>
          <p:cNvPicPr preferRelativeResize="0"/>
          <p:nvPr/>
        </p:nvPicPr>
        <p:blipFill rotWithShape="1">
          <a:blip r:embed="rId3">
            <a:alphaModFix/>
          </a:blip>
          <a:srcRect l="2822" t="13717" r="13172" b="44460"/>
          <a:stretch/>
        </p:blipFill>
        <p:spPr>
          <a:xfrm>
            <a:off x="402600" y="0"/>
            <a:ext cx="7414123" cy="4666902"/>
          </a:xfrm>
          <a:prstGeom prst="rect">
            <a:avLst/>
          </a:prstGeom>
          <a:noFill/>
          <a:ln>
            <a:noFill/>
          </a:ln>
        </p:spPr>
      </p:pic>
      <p:sp>
        <p:nvSpPr>
          <p:cNvPr id="71" name="Google Shape;71;p14"/>
          <p:cNvSpPr txBox="1">
            <a:spLocks noGrp="1"/>
          </p:cNvSpPr>
          <p:nvPr>
            <p:ph type="body" idx="1"/>
          </p:nvPr>
        </p:nvSpPr>
        <p:spPr>
          <a:xfrm rot="-196">
            <a:off x="2090350" y="417874"/>
            <a:ext cx="5257500" cy="1276200"/>
          </a:xfrm>
          <a:prstGeom prst="rect">
            <a:avLst/>
          </a:prstGeom>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r>
              <a:rPr lang="en" sz="3000">
                <a:solidFill>
                  <a:srgbClr val="007000"/>
                </a:solidFill>
              </a:rPr>
              <a:t>Why is it important to </a:t>
            </a:r>
            <a:br>
              <a:rPr lang="en" sz="3000">
                <a:solidFill>
                  <a:srgbClr val="007000"/>
                </a:solidFill>
              </a:rPr>
            </a:br>
            <a:r>
              <a:rPr lang="en" sz="3000">
                <a:solidFill>
                  <a:srgbClr val="007000"/>
                </a:solidFill>
              </a:rPr>
              <a:t>listen to your feelings when using technology? </a:t>
            </a:r>
            <a:endParaRPr sz="3000">
              <a:solidFill>
                <a:srgbClr val="007000"/>
              </a:solidFill>
            </a:endParaRPr>
          </a:p>
        </p:txBody>
      </p:sp>
      <p:pic>
        <p:nvPicPr>
          <p:cNvPr id="72" name="Google Shape;72;p14"/>
          <p:cNvPicPr preferRelativeResize="0"/>
          <p:nvPr/>
        </p:nvPicPr>
        <p:blipFill rotWithShape="1">
          <a:blip r:embed="rId4">
            <a:alphaModFix/>
          </a:blip>
          <a:srcRect/>
          <a:stretch/>
        </p:blipFill>
        <p:spPr>
          <a:xfrm>
            <a:off x="2728750" y="431677"/>
            <a:ext cx="246850" cy="320725"/>
          </a:xfrm>
          <a:prstGeom prst="rect">
            <a:avLst/>
          </a:prstGeom>
          <a:noFill/>
          <a:ln>
            <a:noFill/>
          </a:ln>
        </p:spPr>
      </p:pic>
      <p:pic>
        <p:nvPicPr>
          <p:cNvPr id="73" name="Google Shape;73;p14"/>
          <p:cNvPicPr preferRelativeResize="0"/>
          <p:nvPr/>
        </p:nvPicPr>
        <p:blipFill rotWithShape="1">
          <a:blip r:embed="rId4">
            <a:alphaModFix/>
          </a:blip>
          <a:srcRect/>
          <a:stretch/>
        </p:blipFill>
        <p:spPr>
          <a:xfrm rot="-10246924">
            <a:off x="6091375" y="1796377"/>
            <a:ext cx="246850" cy="32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p:nvPr/>
        </p:nvSpPr>
        <p:spPr>
          <a:xfrm>
            <a:off x="-97" y="57"/>
            <a:ext cx="9144000" cy="4656600"/>
          </a:xfrm>
          <a:prstGeom prst="rect">
            <a:avLst/>
          </a:prstGeom>
          <a:solidFill>
            <a:srgbClr val="B2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 name="Google Shape;79;p15"/>
          <p:cNvPicPr preferRelativeResize="0"/>
          <p:nvPr/>
        </p:nvPicPr>
        <p:blipFill rotWithShape="1">
          <a:blip r:embed="rId3">
            <a:alphaModFix/>
          </a:blip>
          <a:srcRect t="2198" b="2198"/>
          <a:stretch/>
        </p:blipFill>
        <p:spPr>
          <a:xfrm>
            <a:off x="3240837" y="2515025"/>
            <a:ext cx="2564273" cy="1937254"/>
          </a:xfrm>
          <a:prstGeom prst="rect">
            <a:avLst/>
          </a:prstGeom>
          <a:noFill/>
          <a:ln>
            <a:noFill/>
          </a:ln>
        </p:spPr>
      </p:pic>
      <p:sp>
        <p:nvSpPr>
          <p:cNvPr id="80" name="Google Shape;80;p15"/>
          <p:cNvSpPr/>
          <p:nvPr/>
        </p:nvSpPr>
        <p:spPr>
          <a:xfrm>
            <a:off x="0" y="1155100"/>
            <a:ext cx="9144000" cy="1162800"/>
          </a:xfrm>
          <a:prstGeom prst="rect">
            <a:avLst/>
          </a:prstGeom>
          <a:noFill/>
          <a:ln>
            <a:noFill/>
          </a:ln>
        </p:spPr>
        <p:txBody>
          <a:bodyPr spcFirstLastPara="1" wrap="square" lIns="274300" tIns="182875" rIns="182875" bIns="182875" anchor="t" anchorCtr="0">
            <a:noAutofit/>
          </a:bodyPr>
          <a:lstStyle/>
          <a:p>
            <a:pPr marL="342900" marR="0" lvl="0" indent="0" algn="ctr" rtl="0">
              <a:lnSpc>
                <a:spcPct val="115000"/>
              </a:lnSpc>
              <a:spcBef>
                <a:spcPts val="0"/>
              </a:spcBef>
              <a:spcAft>
                <a:spcPts val="1000"/>
              </a:spcAft>
              <a:buNone/>
            </a:pPr>
            <a:r>
              <a:rPr lang="en" sz="3000">
                <a:latin typeface="Rubik"/>
                <a:ea typeface="Rubik"/>
                <a:cs typeface="Rubik"/>
                <a:sym typeface="Rubik"/>
              </a:rPr>
              <a:t>How do you feel when you've spent </a:t>
            </a:r>
            <a:br>
              <a:rPr lang="en" sz="3000">
                <a:latin typeface="Rubik"/>
                <a:ea typeface="Rubik"/>
                <a:cs typeface="Rubik"/>
                <a:sym typeface="Rubik"/>
              </a:rPr>
            </a:br>
            <a:r>
              <a:rPr lang="en" sz="3000">
                <a:latin typeface="Rubik"/>
                <a:ea typeface="Rubik"/>
                <a:cs typeface="Rubik"/>
                <a:sym typeface="Rubik"/>
              </a:rPr>
              <a:t>too much time inside on a rainy day?</a:t>
            </a:r>
            <a:endParaRPr sz="3000">
              <a:latin typeface="Rubik"/>
              <a:ea typeface="Rubik"/>
              <a:cs typeface="Rubik"/>
              <a:sym typeface="Rubik"/>
            </a:endParaRPr>
          </a:p>
        </p:txBody>
      </p:sp>
      <p:pic>
        <p:nvPicPr>
          <p:cNvPr id="81" name="Google Shape;81;p15"/>
          <p:cNvPicPr preferRelativeResize="0"/>
          <p:nvPr/>
        </p:nvPicPr>
        <p:blipFill rotWithShape="1">
          <a:blip r:embed="rId4">
            <a:alphaModFix amt="50000"/>
          </a:blip>
          <a:srcRect t="2660" b="2660"/>
          <a:stretch/>
        </p:blipFill>
        <p:spPr>
          <a:xfrm flipH="1">
            <a:off x="5147400" y="2816675"/>
            <a:ext cx="323300" cy="431075"/>
          </a:xfrm>
          <a:prstGeom prst="rect">
            <a:avLst/>
          </a:prstGeom>
          <a:noFill/>
          <a:ln>
            <a:noFill/>
          </a:ln>
        </p:spPr>
      </p:pic>
      <p:pic>
        <p:nvPicPr>
          <p:cNvPr id="82" name="Google Shape;82;p15"/>
          <p:cNvPicPr preferRelativeResize="0"/>
          <p:nvPr/>
        </p:nvPicPr>
        <p:blipFill rotWithShape="1">
          <a:blip r:embed="rId4">
            <a:alphaModFix amt="50000"/>
          </a:blip>
          <a:srcRect t="2660" b="2660"/>
          <a:stretch/>
        </p:blipFill>
        <p:spPr>
          <a:xfrm flipH="1">
            <a:off x="6698150" y="2816675"/>
            <a:ext cx="323300" cy="431075"/>
          </a:xfrm>
          <a:prstGeom prst="rect">
            <a:avLst/>
          </a:prstGeom>
          <a:noFill/>
          <a:ln>
            <a:noFill/>
          </a:ln>
        </p:spPr>
      </p:pic>
      <p:pic>
        <p:nvPicPr>
          <p:cNvPr id="83" name="Google Shape;83;p15"/>
          <p:cNvPicPr preferRelativeResize="0"/>
          <p:nvPr/>
        </p:nvPicPr>
        <p:blipFill rotWithShape="1">
          <a:blip r:embed="rId4">
            <a:alphaModFix amt="50000"/>
          </a:blip>
          <a:srcRect t="2660" b="2660"/>
          <a:stretch/>
        </p:blipFill>
        <p:spPr>
          <a:xfrm flipH="1">
            <a:off x="6075800" y="3933800"/>
            <a:ext cx="323300" cy="431075"/>
          </a:xfrm>
          <a:prstGeom prst="rect">
            <a:avLst/>
          </a:prstGeom>
          <a:noFill/>
          <a:ln>
            <a:noFill/>
          </a:ln>
        </p:spPr>
      </p:pic>
      <p:pic>
        <p:nvPicPr>
          <p:cNvPr id="84" name="Google Shape;84;p15"/>
          <p:cNvPicPr preferRelativeResize="0"/>
          <p:nvPr/>
        </p:nvPicPr>
        <p:blipFill rotWithShape="1">
          <a:blip r:embed="rId4">
            <a:alphaModFix amt="50000"/>
          </a:blip>
          <a:srcRect t="2660" b="2660"/>
          <a:stretch/>
        </p:blipFill>
        <p:spPr>
          <a:xfrm flipH="1">
            <a:off x="1833287" y="4021200"/>
            <a:ext cx="323300" cy="431075"/>
          </a:xfrm>
          <a:prstGeom prst="rect">
            <a:avLst/>
          </a:prstGeom>
          <a:noFill/>
          <a:ln>
            <a:noFill/>
          </a:ln>
        </p:spPr>
      </p:pic>
      <p:pic>
        <p:nvPicPr>
          <p:cNvPr id="85" name="Google Shape;85;p15"/>
          <p:cNvPicPr preferRelativeResize="0"/>
          <p:nvPr/>
        </p:nvPicPr>
        <p:blipFill rotWithShape="1">
          <a:blip r:embed="rId4">
            <a:alphaModFix amt="50000"/>
          </a:blip>
          <a:srcRect t="2660" b="2660"/>
          <a:stretch/>
        </p:blipFill>
        <p:spPr>
          <a:xfrm flipH="1">
            <a:off x="508762" y="4021200"/>
            <a:ext cx="323300" cy="431075"/>
          </a:xfrm>
          <a:prstGeom prst="rect">
            <a:avLst/>
          </a:prstGeom>
          <a:noFill/>
          <a:ln>
            <a:noFill/>
          </a:ln>
        </p:spPr>
      </p:pic>
      <p:pic>
        <p:nvPicPr>
          <p:cNvPr id="86" name="Google Shape;86;p15"/>
          <p:cNvPicPr preferRelativeResize="0"/>
          <p:nvPr/>
        </p:nvPicPr>
        <p:blipFill rotWithShape="1">
          <a:blip r:embed="rId4">
            <a:alphaModFix amt="50000"/>
          </a:blip>
          <a:srcRect t="2660" b="2660"/>
          <a:stretch/>
        </p:blipFill>
        <p:spPr>
          <a:xfrm flipH="1">
            <a:off x="1070062" y="3012675"/>
            <a:ext cx="323300" cy="431075"/>
          </a:xfrm>
          <a:prstGeom prst="rect">
            <a:avLst/>
          </a:prstGeom>
          <a:noFill/>
          <a:ln>
            <a:noFill/>
          </a:ln>
        </p:spPr>
      </p:pic>
      <p:pic>
        <p:nvPicPr>
          <p:cNvPr id="87" name="Google Shape;87;p15"/>
          <p:cNvPicPr preferRelativeResize="0"/>
          <p:nvPr/>
        </p:nvPicPr>
        <p:blipFill rotWithShape="1">
          <a:blip r:embed="rId4">
            <a:alphaModFix amt="50000"/>
          </a:blip>
          <a:srcRect t="2660" b="2660"/>
          <a:stretch/>
        </p:blipFill>
        <p:spPr>
          <a:xfrm flipH="1">
            <a:off x="2327362" y="2629450"/>
            <a:ext cx="323300" cy="431075"/>
          </a:xfrm>
          <a:prstGeom prst="rect">
            <a:avLst/>
          </a:prstGeom>
          <a:noFill/>
          <a:ln>
            <a:noFill/>
          </a:ln>
        </p:spPr>
      </p:pic>
      <p:pic>
        <p:nvPicPr>
          <p:cNvPr id="88" name="Google Shape;88;p15"/>
          <p:cNvPicPr preferRelativeResize="0"/>
          <p:nvPr/>
        </p:nvPicPr>
        <p:blipFill rotWithShape="1">
          <a:blip r:embed="rId4">
            <a:alphaModFix amt="50000"/>
          </a:blip>
          <a:srcRect t="2660" b="2660"/>
          <a:stretch/>
        </p:blipFill>
        <p:spPr>
          <a:xfrm flipH="1">
            <a:off x="4361325" y="151863"/>
            <a:ext cx="323300" cy="431075"/>
          </a:xfrm>
          <a:prstGeom prst="rect">
            <a:avLst/>
          </a:prstGeom>
          <a:noFill/>
          <a:ln>
            <a:noFill/>
          </a:ln>
        </p:spPr>
      </p:pic>
      <p:pic>
        <p:nvPicPr>
          <p:cNvPr id="89" name="Google Shape;89;p15"/>
          <p:cNvPicPr preferRelativeResize="0"/>
          <p:nvPr/>
        </p:nvPicPr>
        <p:blipFill rotWithShape="1">
          <a:blip r:embed="rId4">
            <a:alphaModFix amt="50000"/>
          </a:blip>
          <a:srcRect t="2660" b="2660"/>
          <a:stretch/>
        </p:blipFill>
        <p:spPr>
          <a:xfrm flipH="1">
            <a:off x="2458550" y="495425"/>
            <a:ext cx="323300" cy="431075"/>
          </a:xfrm>
          <a:prstGeom prst="rect">
            <a:avLst/>
          </a:prstGeom>
          <a:noFill/>
          <a:ln>
            <a:noFill/>
          </a:ln>
        </p:spPr>
      </p:pic>
      <p:pic>
        <p:nvPicPr>
          <p:cNvPr id="90" name="Google Shape;90;p15"/>
          <p:cNvPicPr preferRelativeResize="0"/>
          <p:nvPr/>
        </p:nvPicPr>
        <p:blipFill rotWithShape="1">
          <a:blip r:embed="rId4">
            <a:alphaModFix amt="50000"/>
          </a:blip>
          <a:srcRect t="2660" b="2660"/>
          <a:stretch/>
        </p:blipFill>
        <p:spPr>
          <a:xfrm flipH="1">
            <a:off x="8538325" y="4021200"/>
            <a:ext cx="323300" cy="431075"/>
          </a:xfrm>
          <a:prstGeom prst="rect">
            <a:avLst/>
          </a:prstGeom>
          <a:noFill/>
          <a:ln>
            <a:noFill/>
          </a:ln>
        </p:spPr>
      </p:pic>
      <p:pic>
        <p:nvPicPr>
          <p:cNvPr id="91" name="Google Shape;91;p15"/>
          <p:cNvPicPr preferRelativeResize="0"/>
          <p:nvPr/>
        </p:nvPicPr>
        <p:blipFill rotWithShape="1">
          <a:blip r:embed="rId4">
            <a:alphaModFix amt="50000"/>
          </a:blip>
          <a:srcRect t="2660" b="2660"/>
          <a:stretch/>
        </p:blipFill>
        <p:spPr>
          <a:xfrm flipH="1">
            <a:off x="7637400" y="3289125"/>
            <a:ext cx="323300" cy="431075"/>
          </a:xfrm>
          <a:prstGeom prst="rect">
            <a:avLst/>
          </a:prstGeom>
          <a:noFill/>
          <a:ln>
            <a:noFill/>
          </a:ln>
        </p:spPr>
      </p:pic>
      <p:pic>
        <p:nvPicPr>
          <p:cNvPr id="92" name="Google Shape;92;p15"/>
          <p:cNvPicPr preferRelativeResize="0"/>
          <p:nvPr/>
        </p:nvPicPr>
        <p:blipFill rotWithShape="1">
          <a:blip r:embed="rId4">
            <a:alphaModFix amt="50000"/>
          </a:blip>
          <a:srcRect t="2660" b="2660"/>
          <a:stretch/>
        </p:blipFill>
        <p:spPr>
          <a:xfrm flipH="1">
            <a:off x="8323750" y="1742725"/>
            <a:ext cx="323300" cy="431075"/>
          </a:xfrm>
          <a:prstGeom prst="rect">
            <a:avLst/>
          </a:prstGeom>
          <a:noFill/>
          <a:ln>
            <a:noFill/>
          </a:ln>
        </p:spPr>
      </p:pic>
      <p:pic>
        <p:nvPicPr>
          <p:cNvPr id="93" name="Google Shape;93;p15"/>
          <p:cNvPicPr preferRelativeResize="0"/>
          <p:nvPr/>
        </p:nvPicPr>
        <p:blipFill rotWithShape="1">
          <a:blip r:embed="rId4">
            <a:alphaModFix amt="50000"/>
          </a:blip>
          <a:srcRect t="2660" b="2660"/>
          <a:stretch/>
        </p:blipFill>
        <p:spPr>
          <a:xfrm flipH="1">
            <a:off x="7879425" y="350175"/>
            <a:ext cx="323300" cy="431075"/>
          </a:xfrm>
          <a:prstGeom prst="rect">
            <a:avLst/>
          </a:prstGeom>
          <a:noFill/>
          <a:ln>
            <a:noFill/>
          </a:ln>
        </p:spPr>
      </p:pic>
      <p:pic>
        <p:nvPicPr>
          <p:cNvPr id="94" name="Google Shape;94;p15"/>
          <p:cNvPicPr preferRelativeResize="0"/>
          <p:nvPr/>
        </p:nvPicPr>
        <p:blipFill rotWithShape="1">
          <a:blip r:embed="rId4">
            <a:alphaModFix amt="50000"/>
          </a:blip>
          <a:srcRect t="2660" b="2660"/>
          <a:stretch/>
        </p:blipFill>
        <p:spPr>
          <a:xfrm flipH="1">
            <a:off x="6075800" y="544100"/>
            <a:ext cx="323300" cy="431075"/>
          </a:xfrm>
          <a:prstGeom prst="rect">
            <a:avLst/>
          </a:prstGeom>
          <a:noFill/>
          <a:ln>
            <a:noFill/>
          </a:ln>
        </p:spPr>
      </p:pic>
      <p:sp>
        <p:nvSpPr>
          <p:cNvPr id="95" name="Google Shape;95;p15"/>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WARM UP</a:t>
            </a:r>
            <a:endParaRPr sz="1200">
              <a:latin typeface="Rubik"/>
              <a:ea typeface="Rubik"/>
              <a:cs typeface="Rubik"/>
              <a:sym typeface="Rubik"/>
            </a:endParaRPr>
          </a:p>
        </p:txBody>
      </p:sp>
      <p:pic>
        <p:nvPicPr>
          <p:cNvPr id="96" name="Google Shape;96;p15"/>
          <p:cNvPicPr preferRelativeResize="0"/>
          <p:nvPr/>
        </p:nvPicPr>
        <p:blipFill>
          <a:blip r:embed="rId5">
            <a:alphaModFix/>
          </a:blip>
          <a:stretch>
            <a:fillRect/>
          </a:stretch>
        </p:blipFill>
        <p:spPr>
          <a:xfrm>
            <a:off x="195850" y="190700"/>
            <a:ext cx="353400" cy="353400"/>
          </a:xfrm>
          <a:prstGeom prst="rect">
            <a:avLst/>
          </a:prstGeom>
          <a:noFill/>
          <a:ln>
            <a:noFill/>
          </a:ln>
        </p:spPr>
      </p:pic>
      <p:pic>
        <p:nvPicPr>
          <p:cNvPr id="97" name="Google Shape;97;p15"/>
          <p:cNvPicPr preferRelativeResize="0"/>
          <p:nvPr/>
        </p:nvPicPr>
        <p:blipFill rotWithShape="1">
          <a:blip r:embed="rId4">
            <a:alphaModFix amt="50000"/>
          </a:blip>
          <a:srcRect t="2660" b="2660"/>
          <a:stretch/>
        </p:blipFill>
        <p:spPr>
          <a:xfrm flipH="1">
            <a:off x="643200" y="1205600"/>
            <a:ext cx="323300" cy="431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p:nvPr/>
        </p:nvSpPr>
        <p:spPr>
          <a:xfrm>
            <a:off x="503900" y="122338"/>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PAIR-SHARE</a:t>
            </a:r>
            <a:endParaRPr sz="1200">
              <a:latin typeface="Rubik"/>
              <a:ea typeface="Rubik"/>
              <a:cs typeface="Rubik"/>
              <a:sym typeface="Rubik"/>
            </a:endParaRPr>
          </a:p>
        </p:txBody>
      </p:sp>
      <p:sp>
        <p:nvSpPr>
          <p:cNvPr id="111" name="Google Shape;111;p17"/>
          <p:cNvSpPr txBox="1"/>
          <p:nvPr/>
        </p:nvSpPr>
        <p:spPr>
          <a:xfrm>
            <a:off x="549250" y="928500"/>
            <a:ext cx="5432400" cy="3286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000">
                <a:latin typeface="Rubik"/>
                <a:ea typeface="Rubik"/>
                <a:cs typeface="Rubik"/>
                <a:sym typeface="Rubik"/>
              </a:rPr>
              <a:t>You're watching a show that is supposed to be for kids.  But there is a really scary character that you don't like. </a:t>
            </a:r>
            <a:endParaRPr sz="3000">
              <a:latin typeface="Rubik"/>
              <a:ea typeface="Rubik"/>
              <a:cs typeface="Rubik"/>
              <a:sym typeface="Rubik"/>
            </a:endParaRPr>
          </a:p>
          <a:p>
            <a:pPr marL="0" lvl="0" indent="0" algn="l" rtl="0">
              <a:lnSpc>
                <a:spcPct val="90000"/>
              </a:lnSpc>
              <a:spcBef>
                <a:spcPts val="0"/>
              </a:spcBef>
              <a:spcAft>
                <a:spcPts val="0"/>
              </a:spcAft>
              <a:buNone/>
            </a:pPr>
            <a:endParaRPr sz="3000">
              <a:latin typeface="Rubik"/>
              <a:ea typeface="Rubik"/>
              <a:cs typeface="Rubik"/>
              <a:sym typeface="Rubik"/>
            </a:endParaRPr>
          </a:p>
          <a:p>
            <a:pPr marL="0" lvl="0" indent="0" algn="l" rtl="0">
              <a:lnSpc>
                <a:spcPct val="90000"/>
              </a:lnSpc>
              <a:spcBef>
                <a:spcPts val="0"/>
              </a:spcBef>
              <a:spcAft>
                <a:spcPts val="0"/>
              </a:spcAft>
              <a:buNone/>
            </a:pPr>
            <a:r>
              <a:rPr lang="en" sz="3000">
                <a:latin typeface="Rubik"/>
                <a:ea typeface="Rubik"/>
                <a:cs typeface="Rubik"/>
                <a:sym typeface="Rubik"/>
              </a:rPr>
              <a:t>How do you feel? </a:t>
            </a:r>
            <a:br>
              <a:rPr lang="en" sz="3000">
                <a:latin typeface="Rubik"/>
                <a:ea typeface="Rubik"/>
                <a:cs typeface="Rubik"/>
                <a:sym typeface="Rubik"/>
              </a:rPr>
            </a:br>
            <a:r>
              <a:rPr lang="en" sz="3000">
                <a:latin typeface="Rubik"/>
                <a:ea typeface="Rubik"/>
                <a:cs typeface="Rubik"/>
                <a:sym typeface="Rubik"/>
              </a:rPr>
              <a:t>What should you do?</a:t>
            </a:r>
            <a:endParaRPr sz="3000">
              <a:latin typeface="Rubik"/>
              <a:ea typeface="Rubik"/>
              <a:cs typeface="Rubik"/>
              <a:sym typeface="Rubik"/>
            </a:endParaRPr>
          </a:p>
        </p:txBody>
      </p:sp>
      <p:pic>
        <p:nvPicPr>
          <p:cNvPr id="112" name="Google Shape;112;p17"/>
          <p:cNvPicPr preferRelativeResize="0"/>
          <p:nvPr/>
        </p:nvPicPr>
        <p:blipFill>
          <a:blip r:embed="rId3">
            <a:alphaModFix/>
          </a:blip>
          <a:stretch>
            <a:fillRect/>
          </a:stretch>
        </p:blipFill>
        <p:spPr>
          <a:xfrm>
            <a:off x="5981650" y="279400"/>
            <a:ext cx="2857551" cy="4377904"/>
          </a:xfrm>
          <a:prstGeom prst="rect">
            <a:avLst/>
          </a:prstGeom>
          <a:noFill/>
          <a:ln>
            <a:noFill/>
          </a:ln>
        </p:spPr>
      </p:pic>
      <p:pic>
        <p:nvPicPr>
          <p:cNvPr id="113" name="Google Shape;113;p17"/>
          <p:cNvPicPr preferRelativeResize="0"/>
          <p:nvPr/>
        </p:nvPicPr>
        <p:blipFill>
          <a:blip r:embed="rId4">
            <a:alphaModFix/>
          </a:blip>
          <a:stretch>
            <a:fillRect/>
          </a:stretch>
        </p:blipFill>
        <p:spPr>
          <a:xfrm>
            <a:off x="119000" y="107500"/>
            <a:ext cx="353400" cy="353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8"/>
          <p:cNvPicPr preferRelativeResize="0"/>
          <p:nvPr/>
        </p:nvPicPr>
        <p:blipFill>
          <a:blip r:embed="rId3">
            <a:alphaModFix/>
          </a:blip>
          <a:stretch>
            <a:fillRect/>
          </a:stretch>
        </p:blipFill>
        <p:spPr>
          <a:xfrm>
            <a:off x="6330125" y="1068125"/>
            <a:ext cx="2398676" cy="2496825"/>
          </a:xfrm>
          <a:prstGeom prst="rect">
            <a:avLst/>
          </a:prstGeom>
          <a:noFill/>
          <a:ln>
            <a:noFill/>
          </a:ln>
        </p:spPr>
      </p:pic>
      <p:pic>
        <p:nvPicPr>
          <p:cNvPr id="119" name="Google Shape;119;p18"/>
          <p:cNvPicPr preferRelativeResize="0"/>
          <p:nvPr/>
        </p:nvPicPr>
        <p:blipFill rotWithShape="1">
          <a:blip r:embed="rId4">
            <a:alphaModFix/>
          </a:blip>
          <a:srcRect b="10"/>
          <a:stretch/>
        </p:blipFill>
        <p:spPr>
          <a:xfrm>
            <a:off x="198825" y="205553"/>
            <a:ext cx="294541" cy="323700"/>
          </a:xfrm>
          <a:prstGeom prst="rect">
            <a:avLst/>
          </a:prstGeom>
          <a:noFill/>
          <a:ln>
            <a:noFill/>
          </a:ln>
        </p:spPr>
      </p:pic>
      <p:sp>
        <p:nvSpPr>
          <p:cNvPr id="120" name="Google Shape;120;p18"/>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sp>
        <p:nvSpPr>
          <p:cNvPr id="121" name="Google Shape;121;p18"/>
          <p:cNvSpPr txBox="1"/>
          <p:nvPr/>
        </p:nvSpPr>
        <p:spPr>
          <a:xfrm>
            <a:off x="915375" y="1035250"/>
            <a:ext cx="71703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Rubik"/>
                <a:ea typeface="Rubik"/>
                <a:cs typeface="Rubik"/>
                <a:sym typeface="Rubik"/>
              </a:rPr>
              <a:t>Uncomfortable</a:t>
            </a:r>
            <a:endParaRPr sz="4000">
              <a:latin typeface="Rubik"/>
              <a:ea typeface="Rubik"/>
              <a:cs typeface="Rubik"/>
              <a:sym typeface="Rubik"/>
            </a:endParaRPr>
          </a:p>
        </p:txBody>
      </p:sp>
      <p:sp>
        <p:nvSpPr>
          <p:cNvPr id="122" name="Google Shape;122;p18"/>
          <p:cNvSpPr txBox="1"/>
          <p:nvPr/>
        </p:nvSpPr>
        <p:spPr>
          <a:xfrm>
            <a:off x="893575" y="2190350"/>
            <a:ext cx="4969200" cy="20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Lato"/>
                <a:ea typeface="Lato"/>
                <a:cs typeface="Lato"/>
                <a:sym typeface="Lato"/>
              </a:rPr>
              <a:t>Causing a feeling of hurt or worry</a:t>
            </a:r>
            <a:endParaRPr sz="2400">
              <a:latin typeface="Lato"/>
              <a:ea typeface="Lato"/>
              <a:cs typeface="Lato"/>
              <a:sym typeface="Lato"/>
            </a:endParaRPr>
          </a:p>
        </p:txBody>
      </p:sp>
      <p:pic>
        <p:nvPicPr>
          <p:cNvPr id="123" name="Google Shape;123;p18"/>
          <p:cNvPicPr preferRelativeResize="0"/>
          <p:nvPr/>
        </p:nvPicPr>
        <p:blipFill rotWithShape="1">
          <a:blip r:embed="rId5">
            <a:alphaModFix/>
          </a:blip>
          <a:srcRect t="12935" b="12935"/>
          <a:stretch/>
        </p:blipFill>
        <p:spPr>
          <a:xfrm>
            <a:off x="748250" y="1440050"/>
            <a:ext cx="3917874" cy="590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p:nvPr/>
        </p:nvSpPr>
        <p:spPr>
          <a:xfrm>
            <a:off x="0" y="57"/>
            <a:ext cx="9144000" cy="4655700"/>
          </a:xfrm>
          <a:prstGeom prst="rect">
            <a:avLst/>
          </a:prstGeom>
          <a:solidFill>
            <a:srgbClr val="C6E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txBox="1"/>
          <p:nvPr/>
        </p:nvSpPr>
        <p:spPr>
          <a:xfrm>
            <a:off x="503900" y="178463"/>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PAIR-SHARE</a:t>
            </a:r>
            <a:endParaRPr sz="1200">
              <a:latin typeface="Rubik"/>
              <a:ea typeface="Rubik"/>
              <a:cs typeface="Rubik"/>
              <a:sym typeface="Rubik"/>
            </a:endParaRPr>
          </a:p>
        </p:txBody>
      </p:sp>
      <p:sp>
        <p:nvSpPr>
          <p:cNvPr id="130" name="Google Shape;130;p19"/>
          <p:cNvSpPr/>
          <p:nvPr/>
        </p:nvSpPr>
        <p:spPr>
          <a:xfrm>
            <a:off x="0" y="1472575"/>
            <a:ext cx="9144000" cy="1212000"/>
          </a:xfrm>
          <a:prstGeom prst="rect">
            <a:avLst/>
          </a:prstGeom>
          <a:noFill/>
          <a:ln>
            <a:noFill/>
          </a:ln>
        </p:spPr>
        <p:txBody>
          <a:bodyPr spcFirstLastPara="1" wrap="square" lIns="274300" tIns="182875" rIns="182875" bIns="182875" anchor="t" anchorCtr="0">
            <a:noAutofit/>
          </a:bodyPr>
          <a:lstStyle/>
          <a:p>
            <a:pPr marL="342900" marR="0" lvl="0" indent="0" algn="ctr" rtl="0">
              <a:lnSpc>
                <a:spcPct val="115000"/>
              </a:lnSpc>
              <a:spcBef>
                <a:spcPts val="0"/>
              </a:spcBef>
              <a:spcAft>
                <a:spcPts val="1000"/>
              </a:spcAft>
              <a:buNone/>
            </a:pPr>
            <a:r>
              <a:rPr lang="en" sz="3000">
                <a:latin typeface="Rubik"/>
                <a:ea typeface="Rubik"/>
                <a:cs typeface="Rubik"/>
                <a:sym typeface="Rubik"/>
              </a:rPr>
              <a:t>How do you feel after you are </a:t>
            </a:r>
            <a:br>
              <a:rPr lang="en" sz="3000">
                <a:latin typeface="Rubik"/>
                <a:ea typeface="Rubik"/>
                <a:cs typeface="Rubik"/>
                <a:sym typeface="Rubik"/>
              </a:rPr>
            </a:br>
            <a:r>
              <a:rPr lang="en" sz="3000">
                <a:latin typeface="Rubik"/>
                <a:ea typeface="Rubik"/>
                <a:cs typeface="Rubik"/>
                <a:sym typeface="Rubik"/>
              </a:rPr>
              <a:t>done using technology?</a:t>
            </a:r>
            <a:endParaRPr sz="3000">
              <a:latin typeface="Rubik"/>
              <a:ea typeface="Rubik"/>
              <a:cs typeface="Rubik"/>
              <a:sym typeface="Rubik"/>
            </a:endParaRPr>
          </a:p>
        </p:txBody>
      </p:sp>
      <p:pic>
        <p:nvPicPr>
          <p:cNvPr id="131" name="Google Shape;131;p19"/>
          <p:cNvPicPr preferRelativeResize="0"/>
          <p:nvPr/>
        </p:nvPicPr>
        <p:blipFill rotWithShape="1">
          <a:blip r:embed="rId3">
            <a:alphaModFix/>
          </a:blip>
          <a:srcRect l="-19640" t="-4210" r="19640" b="4209"/>
          <a:stretch/>
        </p:blipFill>
        <p:spPr>
          <a:xfrm>
            <a:off x="7371000" y="50"/>
            <a:ext cx="1773000" cy="2337400"/>
          </a:xfrm>
          <a:prstGeom prst="rect">
            <a:avLst/>
          </a:prstGeom>
          <a:noFill/>
          <a:ln>
            <a:noFill/>
          </a:ln>
        </p:spPr>
      </p:pic>
      <p:pic>
        <p:nvPicPr>
          <p:cNvPr id="132" name="Google Shape;132;p19"/>
          <p:cNvPicPr preferRelativeResize="0"/>
          <p:nvPr/>
        </p:nvPicPr>
        <p:blipFill rotWithShape="1">
          <a:blip r:embed="rId4">
            <a:alphaModFix/>
          </a:blip>
          <a:srcRect l="7220" t="4994" r="-7220" b="21340"/>
          <a:stretch/>
        </p:blipFill>
        <p:spPr>
          <a:xfrm>
            <a:off x="6083300" y="2608375"/>
            <a:ext cx="2108199" cy="2047376"/>
          </a:xfrm>
          <a:prstGeom prst="rect">
            <a:avLst/>
          </a:prstGeom>
          <a:noFill/>
          <a:ln>
            <a:noFill/>
          </a:ln>
        </p:spPr>
      </p:pic>
      <p:pic>
        <p:nvPicPr>
          <p:cNvPr id="133" name="Google Shape;133;p19"/>
          <p:cNvPicPr preferRelativeResize="0"/>
          <p:nvPr/>
        </p:nvPicPr>
        <p:blipFill>
          <a:blip r:embed="rId5">
            <a:alphaModFix/>
          </a:blip>
          <a:stretch>
            <a:fillRect/>
          </a:stretch>
        </p:blipFill>
        <p:spPr>
          <a:xfrm>
            <a:off x="150500" y="163625"/>
            <a:ext cx="353400" cy="353385"/>
          </a:xfrm>
          <a:prstGeom prst="rect">
            <a:avLst/>
          </a:prstGeom>
          <a:noFill/>
          <a:ln>
            <a:noFill/>
          </a:ln>
        </p:spPr>
      </p:pic>
      <p:pic>
        <p:nvPicPr>
          <p:cNvPr id="134" name="Google Shape;134;p19"/>
          <p:cNvPicPr preferRelativeResize="0"/>
          <p:nvPr/>
        </p:nvPicPr>
        <p:blipFill rotWithShape="1">
          <a:blip r:embed="rId6">
            <a:alphaModFix/>
          </a:blip>
          <a:srcRect l="46277" t="10152" r="-13776" b="23357"/>
          <a:stretch/>
        </p:blipFill>
        <p:spPr>
          <a:xfrm>
            <a:off x="-9400" y="1955800"/>
            <a:ext cx="2486599" cy="2699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0"/>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40" name="Google Shape;140;p20"/>
          <p:cNvSpPr txBox="1"/>
          <p:nvPr/>
        </p:nvSpPr>
        <p:spPr>
          <a:xfrm>
            <a:off x="0" y="597350"/>
            <a:ext cx="9144000" cy="621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000">
                <a:latin typeface="Rubik"/>
                <a:ea typeface="Rubik"/>
                <a:cs typeface="Rubik"/>
                <a:sym typeface="Rubik"/>
              </a:rPr>
              <a:t>Emoji Sticks</a:t>
            </a:r>
            <a:endParaRPr sz="3000">
              <a:latin typeface="Rubik"/>
              <a:ea typeface="Rubik"/>
              <a:cs typeface="Rubik"/>
              <a:sym typeface="Rubik"/>
            </a:endParaRPr>
          </a:p>
        </p:txBody>
      </p:sp>
      <p:sp>
        <p:nvSpPr>
          <p:cNvPr id="141" name="Google Shape;141;p20"/>
          <p:cNvSpPr txBox="1"/>
          <p:nvPr/>
        </p:nvSpPr>
        <p:spPr>
          <a:xfrm>
            <a:off x="577550" y="196150"/>
            <a:ext cx="10899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sp>
        <p:nvSpPr>
          <p:cNvPr id="142" name="Google Shape;142;p20"/>
          <p:cNvSpPr txBox="1"/>
          <p:nvPr/>
        </p:nvSpPr>
        <p:spPr>
          <a:xfrm>
            <a:off x="323975" y="2955517"/>
            <a:ext cx="1730700" cy="43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Londrina Solid Light"/>
                <a:ea typeface="Londrina Solid Light"/>
                <a:cs typeface="Londrina Solid Light"/>
                <a:sym typeface="Londrina Solid Light"/>
              </a:rPr>
              <a:t>Happy</a:t>
            </a:r>
            <a:endParaRPr sz="2500">
              <a:latin typeface="Londrina Solid Light"/>
              <a:ea typeface="Londrina Solid Light"/>
              <a:cs typeface="Londrina Solid Light"/>
              <a:sym typeface="Londrina Solid Light"/>
            </a:endParaRPr>
          </a:p>
        </p:txBody>
      </p:sp>
      <p:pic>
        <p:nvPicPr>
          <p:cNvPr id="143" name="Google Shape;143;p20"/>
          <p:cNvPicPr preferRelativeResize="0"/>
          <p:nvPr/>
        </p:nvPicPr>
        <p:blipFill rotWithShape="1">
          <a:blip r:embed="rId4">
            <a:alphaModFix/>
          </a:blip>
          <a:srcRect l="-1321" r="-1106"/>
          <a:stretch/>
        </p:blipFill>
        <p:spPr>
          <a:xfrm>
            <a:off x="134475" y="951350"/>
            <a:ext cx="2109701" cy="2042049"/>
          </a:xfrm>
          <a:prstGeom prst="rect">
            <a:avLst/>
          </a:prstGeom>
          <a:noFill/>
          <a:ln>
            <a:noFill/>
          </a:ln>
        </p:spPr>
      </p:pic>
      <p:sp>
        <p:nvSpPr>
          <p:cNvPr id="144" name="Google Shape;144;p20"/>
          <p:cNvSpPr txBox="1"/>
          <p:nvPr/>
        </p:nvSpPr>
        <p:spPr>
          <a:xfrm>
            <a:off x="7110925" y="2955517"/>
            <a:ext cx="1730700" cy="43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Londrina Solid Light"/>
                <a:ea typeface="Londrina Solid Light"/>
                <a:cs typeface="Londrina Solid Light"/>
                <a:sym typeface="Londrina Solid Light"/>
              </a:rPr>
              <a:t>Frustrated</a:t>
            </a:r>
            <a:endParaRPr sz="2500">
              <a:latin typeface="Londrina Solid Light"/>
              <a:ea typeface="Londrina Solid Light"/>
              <a:cs typeface="Londrina Solid Light"/>
              <a:sym typeface="Londrina Solid Light"/>
            </a:endParaRPr>
          </a:p>
        </p:txBody>
      </p:sp>
      <p:pic>
        <p:nvPicPr>
          <p:cNvPr id="145" name="Google Shape;145;p20"/>
          <p:cNvPicPr preferRelativeResize="0"/>
          <p:nvPr/>
        </p:nvPicPr>
        <p:blipFill rotWithShape="1">
          <a:blip r:embed="rId5">
            <a:alphaModFix/>
          </a:blip>
          <a:srcRect l="-51" r="-2376"/>
          <a:stretch/>
        </p:blipFill>
        <p:spPr>
          <a:xfrm>
            <a:off x="6921425" y="951350"/>
            <a:ext cx="2109701" cy="2042049"/>
          </a:xfrm>
          <a:prstGeom prst="rect">
            <a:avLst/>
          </a:prstGeom>
          <a:noFill/>
          <a:ln>
            <a:noFill/>
          </a:ln>
        </p:spPr>
      </p:pic>
      <p:sp>
        <p:nvSpPr>
          <p:cNvPr id="146" name="Google Shape;146;p20"/>
          <p:cNvSpPr txBox="1"/>
          <p:nvPr/>
        </p:nvSpPr>
        <p:spPr>
          <a:xfrm>
            <a:off x="2501325" y="4208967"/>
            <a:ext cx="1730700" cy="43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Londrina Solid Light"/>
                <a:ea typeface="Londrina Solid Light"/>
                <a:cs typeface="Londrina Solid Light"/>
                <a:sym typeface="Londrina Solid Light"/>
              </a:rPr>
              <a:t>Curious</a:t>
            </a:r>
            <a:endParaRPr sz="2500">
              <a:latin typeface="Londrina Solid Light"/>
              <a:ea typeface="Londrina Solid Light"/>
              <a:cs typeface="Londrina Solid Light"/>
              <a:sym typeface="Londrina Solid Light"/>
            </a:endParaRPr>
          </a:p>
        </p:txBody>
      </p:sp>
      <p:pic>
        <p:nvPicPr>
          <p:cNvPr id="147" name="Google Shape;147;p20"/>
          <p:cNvPicPr preferRelativeResize="0"/>
          <p:nvPr/>
        </p:nvPicPr>
        <p:blipFill rotWithShape="1">
          <a:blip r:embed="rId6">
            <a:alphaModFix/>
          </a:blip>
          <a:srcRect l="-1321" r="-1106"/>
          <a:stretch/>
        </p:blipFill>
        <p:spPr>
          <a:xfrm>
            <a:off x="2311825" y="2204800"/>
            <a:ext cx="2109701" cy="2042049"/>
          </a:xfrm>
          <a:prstGeom prst="rect">
            <a:avLst/>
          </a:prstGeom>
          <a:noFill/>
          <a:ln>
            <a:noFill/>
          </a:ln>
        </p:spPr>
      </p:pic>
      <p:sp>
        <p:nvSpPr>
          <p:cNvPr id="148" name="Google Shape;148;p20"/>
          <p:cNvSpPr txBox="1"/>
          <p:nvPr/>
        </p:nvSpPr>
        <p:spPr>
          <a:xfrm>
            <a:off x="4699400" y="3827975"/>
            <a:ext cx="2033400" cy="43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Londrina Solid Light"/>
                <a:ea typeface="Londrina Solid Light"/>
                <a:cs typeface="Londrina Solid Light"/>
                <a:sym typeface="Londrina Solid Light"/>
              </a:rPr>
              <a:t>Uncomfortable</a:t>
            </a:r>
            <a:endParaRPr sz="2500">
              <a:latin typeface="Londrina Solid Light"/>
              <a:ea typeface="Londrina Solid Light"/>
              <a:cs typeface="Londrina Solid Light"/>
              <a:sym typeface="Londrina Solid Light"/>
            </a:endParaRPr>
          </a:p>
        </p:txBody>
      </p:sp>
      <p:pic>
        <p:nvPicPr>
          <p:cNvPr id="149" name="Google Shape;149;p20"/>
          <p:cNvPicPr preferRelativeResize="0"/>
          <p:nvPr/>
        </p:nvPicPr>
        <p:blipFill rotWithShape="1">
          <a:blip r:embed="rId7">
            <a:alphaModFix/>
          </a:blip>
          <a:srcRect l="-1289" r="-1064"/>
          <a:stretch/>
        </p:blipFill>
        <p:spPr>
          <a:xfrm>
            <a:off x="4661250" y="1823800"/>
            <a:ext cx="2109701" cy="20420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subTitle" idx="4"/>
          </p:nvPr>
        </p:nvSpPr>
        <p:spPr>
          <a:xfrm>
            <a:off x="-3250" y="2737225"/>
            <a:ext cx="3173100" cy="54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ubik"/>
                <a:ea typeface="Rubik"/>
                <a:cs typeface="Rubik"/>
                <a:sym typeface="Rubik"/>
              </a:rPr>
              <a:t>Pause</a:t>
            </a:r>
            <a:endParaRPr/>
          </a:p>
        </p:txBody>
      </p:sp>
      <p:sp>
        <p:nvSpPr>
          <p:cNvPr id="155" name="Google Shape;155;p21"/>
          <p:cNvSpPr txBox="1">
            <a:spLocks noGrp="1"/>
          </p:cNvSpPr>
          <p:nvPr>
            <p:ph type="subTitle" idx="5"/>
          </p:nvPr>
        </p:nvSpPr>
        <p:spPr>
          <a:xfrm>
            <a:off x="3169775" y="2737225"/>
            <a:ext cx="2801100" cy="54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ubik"/>
                <a:ea typeface="Rubik"/>
                <a:cs typeface="Rubik"/>
                <a:sym typeface="Rubik"/>
              </a:rPr>
              <a:t>Think</a:t>
            </a:r>
            <a:endParaRPr/>
          </a:p>
        </p:txBody>
      </p:sp>
      <p:sp>
        <p:nvSpPr>
          <p:cNvPr id="156" name="Google Shape;156;p21"/>
          <p:cNvSpPr txBox="1">
            <a:spLocks noGrp="1"/>
          </p:cNvSpPr>
          <p:nvPr>
            <p:ph type="body" idx="1"/>
          </p:nvPr>
        </p:nvSpPr>
        <p:spPr>
          <a:xfrm>
            <a:off x="234800" y="3505500"/>
            <a:ext cx="2697000" cy="1122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000"/>
              </a:spcAft>
              <a:buClr>
                <a:schemeClr val="dk1"/>
              </a:buClr>
              <a:buSzPts val="1100"/>
              <a:buFont typeface="Arial"/>
              <a:buNone/>
            </a:pPr>
            <a:r>
              <a:rPr lang="en" sz="1800">
                <a:solidFill>
                  <a:schemeClr val="dk1"/>
                </a:solidFill>
              </a:rPr>
              <a:t>When you have </a:t>
            </a:r>
            <a:br>
              <a:rPr lang="en" sz="1800">
                <a:solidFill>
                  <a:schemeClr val="dk1"/>
                </a:solidFill>
              </a:rPr>
            </a:br>
            <a:r>
              <a:rPr lang="en" sz="1800">
                <a:solidFill>
                  <a:schemeClr val="dk1"/>
                </a:solidFill>
              </a:rPr>
              <a:t>a feeling, stop and take a moment to notice it.</a:t>
            </a:r>
            <a:endParaRPr sz="1800">
              <a:solidFill>
                <a:schemeClr val="dk1"/>
              </a:solidFill>
            </a:endParaRPr>
          </a:p>
        </p:txBody>
      </p:sp>
      <p:sp>
        <p:nvSpPr>
          <p:cNvPr id="157" name="Google Shape;157;p21"/>
          <p:cNvSpPr txBox="1">
            <a:spLocks noGrp="1"/>
          </p:cNvSpPr>
          <p:nvPr>
            <p:ph type="subTitle" idx="6"/>
          </p:nvPr>
        </p:nvSpPr>
        <p:spPr>
          <a:xfrm>
            <a:off x="5970925" y="2737225"/>
            <a:ext cx="3173100" cy="54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ubik"/>
                <a:ea typeface="Rubik"/>
                <a:cs typeface="Rubik"/>
                <a:sym typeface="Rubik"/>
              </a:rPr>
              <a:t>Ask</a:t>
            </a:r>
            <a:endParaRPr/>
          </a:p>
        </p:txBody>
      </p:sp>
      <p:sp>
        <p:nvSpPr>
          <p:cNvPr id="158" name="Google Shape;158;p21"/>
          <p:cNvSpPr txBox="1">
            <a:spLocks noGrp="1"/>
          </p:cNvSpPr>
          <p:nvPr>
            <p:ph type="body" idx="1"/>
          </p:nvPr>
        </p:nvSpPr>
        <p:spPr>
          <a:xfrm>
            <a:off x="3296700" y="3505500"/>
            <a:ext cx="2550600" cy="1122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000"/>
              </a:spcAft>
              <a:buNone/>
            </a:pPr>
            <a:r>
              <a:rPr lang="en" sz="1800">
                <a:solidFill>
                  <a:schemeClr val="dk1"/>
                </a:solidFill>
              </a:rPr>
              <a:t> Notice your </a:t>
            </a:r>
            <a:br>
              <a:rPr lang="en" sz="1800">
                <a:solidFill>
                  <a:schemeClr val="dk1"/>
                </a:solidFill>
              </a:rPr>
            </a:br>
            <a:r>
              <a:rPr lang="en" sz="1800">
                <a:solidFill>
                  <a:schemeClr val="dk1"/>
                </a:solidFill>
              </a:rPr>
              <a:t>feelings and think about what to do next.</a:t>
            </a:r>
            <a:endParaRPr sz="1800">
              <a:solidFill>
                <a:schemeClr val="dk1"/>
              </a:solidFill>
            </a:endParaRPr>
          </a:p>
        </p:txBody>
      </p:sp>
      <p:sp>
        <p:nvSpPr>
          <p:cNvPr id="159" name="Google Shape;159;p21"/>
          <p:cNvSpPr txBox="1">
            <a:spLocks noGrp="1"/>
          </p:cNvSpPr>
          <p:nvPr>
            <p:ph type="body" idx="1"/>
          </p:nvPr>
        </p:nvSpPr>
        <p:spPr>
          <a:xfrm>
            <a:off x="6261750" y="3505500"/>
            <a:ext cx="2620200" cy="1122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000"/>
              </a:spcAft>
              <a:buNone/>
            </a:pPr>
            <a:r>
              <a:rPr lang="en" sz="1800">
                <a:solidFill>
                  <a:schemeClr val="dk1"/>
                </a:solidFill>
              </a:rPr>
              <a:t>If you're feeling unsafe, unhappy, or unsure, get help from a grown-up.</a:t>
            </a:r>
            <a:endParaRPr sz="1800">
              <a:solidFill>
                <a:schemeClr val="dk1"/>
              </a:solidFill>
            </a:endParaRPr>
          </a:p>
        </p:txBody>
      </p:sp>
      <p:pic>
        <p:nvPicPr>
          <p:cNvPr id="160" name="Google Shape;160;p21"/>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61" name="Google Shape;161;p21"/>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REVIEW</a:t>
            </a:r>
            <a:endParaRPr sz="1200">
              <a:latin typeface="Rubik"/>
              <a:ea typeface="Rubik"/>
              <a:cs typeface="Rubik"/>
              <a:sym typeface="Rubik"/>
            </a:endParaRPr>
          </a:p>
        </p:txBody>
      </p:sp>
      <p:sp>
        <p:nvSpPr>
          <p:cNvPr id="162" name="Google Shape;162;p21"/>
          <p:cNvSpPr txBox="1"/>
          <p:nvPr/>
        </p:nvSpPr>
        <p:spPr>
          <a:xfrm>
            <a:off x="0" y="597350"/>
            <a:ext cx="9144000" cy="621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000">
                <a:latin typeface="Rubik"/>
                <a:ea typeface="Rubik"/>
                <a:cs typeface="Rubik"/>
                <a:sym typeface="Rubik"/>
              </a:rPr>
              <a:t>Pause, Think, Ask!</a:t>
            </a:r>
            <a:endParaRPr sz="3000">
              <a:latin typeface="Rubik"/>
              <a:ea typeface="Rubik"/>
              <a:cs typeface="Rubik"/>
              <a:sym typeface="Rubik"/>
            </a:endParaRPr>
          </a:p>
        </p:txBody>
      </p:sp>
      <p:pic>
        <p:nvPicPr>
          <p:cNvPr id="163" name="Google Shape;163;p21"/>
          <p:cNvPicPr preferRelativeResize="0"/>
          <p:nvPr/>
        </p:nvPicPr>
        <p:blipFill rotWithShape="1">
          <a:blip r:embed="rId4">
            <a:alphaModFix/>
          </a:blip>
          <a:srcRect/>
          <a:stretch/>
        </p:blipFill>
        <p:spPr>
          <a:xfrm>
            <a:off x="1013075" y="1387875"/>
            <a:ext cx="1140450" cy="1425550"/>
          </a:xfrm>
          <a:prstGeom prst="rect">
            <a:avLst/>
          </a:prstGeom>
          <a:noFill/>
          <a:ln>
            <a:noFill/>
          </a:ln>
        </p:spPr>
      </p:pic>
      <p:pic>
        <p:nvPicPr>
          <p:cNvPr id="164" name="Google Shape;164;p21"/>
          <p:cNvPicPr preferRelativeResize="0"/>
          <p:nvPr/>
        </p:nvPicPr>
        <p:blipFill rotWithShape="1">
          <a:blip r:embed="rId5">
            <a:alphaModFix/>
          </a:blip>
          <a:srcRect l="2561" t="3358" r="2570" b="3358"/>
          <a:stretch/>
        </p:blipFill>
        <p:spPr>
          <a:xfrm>
            <a:off x="7030888" y="1614925"/>
            <a:ext cx="1081938" cy="1122303"/>
          </a:xfrm>
          <a:prstGeom prst="rect">
            <a:avLst/>
          </a:prstGeom>
          <a:noFill/>
          <a:ln>
            <a:noFill/>
          </a:ln>
        </p:spPr>
      </p:pic>
      <p:pic>
        <p:nvPicPr>
          <p:cNvPr id="165" name="Google Shape;165;p21"/>
          <p:cNvPicPr preferRelativeResize="0"/>
          <p:nvPr/>
        </p:nvPicPr>
        <p:blipFill rotWithShape="1">
          <a:blip r:embed="rId6">
            <a:alphaModFix/>
          </a:blip>
          <a:srcRect l="4320" r="-4320"/>
          <a:stretch/>
        </p:blipFill>
        <p:spPr>
          <a:xfrm>
            <a:off x="4217150" y="1387875"/>
            <a:ext cx="934074" cy="13493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p:nvPr/>
        </p:nvSpPr>
        <p:spPr>
          <a:xfrm>
            <a:off x="0" y="0"/>
            <a:ext cx="9144000" cy="4666800"/>
          </a:xfrm>
          <a:prstGeom prst="rect">
            <a:avLst/>
          </a:prstGeom>
          <a:solidFill>
            <a:srgbClr val="B2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p:nvPr/>
        </p:nvSpPr>
        <p:spPr>
          <a:xfrm>
            <a:off x="0" y="428125"/>
            <a:ext cx="9144000" cy="962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a:latin typeface="Rubik"/>
                <a:ea typeface="Rubik"/>
                <a:cs typeface="Rubik"/>
                <a:sym typeface="Rubik"/>
              </a:rPr>
              <a:t>EMOJI GAME</a:t>
            </a:r>
            <a:endParaRPr sz="3600">
              <a:latin typeface="Rubik"/>
              <a:ea typeface="Rubik"/>
              <a:cs typeface="Rubik"/>
              <a:sym typeface="Rubik"/>
            </a:endParaRPr>
          </a:p>
        </p:txBody>
      </p:sp>
      <p:sp>
        <p:nvSpPr>
          <p:cNvPr id="172" name="Google Shape;172;p22"/>
          <p:cNvSpPr txBox="1"/>
          <p:nvPr/>
        </p:nvSpPr>
        <p:spPr>
          <a:xfrm>
            <a:off x="0" y="1271825"/>
            <a:ext cx="9144000" cy="1606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5000">
                <a:latin typeface="Rubik"/>
                <a:ea typeface="Rubik"/>
                <a:cs typeface="Rubik"/>
                <a:sym typeface="Rubik"/>
              </a:rPr>
              <a:t>How do you feel?</a:t>
            </a:r>
            <a:endParaRPr sz="5000">
              <a:latin typeface="Rubik"/>
              <a:ea typeface="Rubik"/>
              <a:cs typeface="Rubik"/>
              <a:sym typeface="Rubik"/>
            </a:endParaRPr>
          </a:p>
          <a:p>
            <a:pPr marL="0" lvl="0" indent="0" algn="ctr" rtl="0">
              <a:lnSpc>
                <a:spcPct val="90000"/>
              </a:lnSpc>
              <a:spcBef>
                <a:spcPts val="0"/>
              </a:spcBef>
              <a:spcAft>
                <a:spcPts val="0"/>
              </a:spcAft>
              <a:buNone/>
            </a:pPr>
            <a:r>
              <a:rPr lang="en" sz="5000">
                <a:latin typeface="Rubik"/>
                <a:ea typeface="Rubik"/>
                <a:cs typeface="Rubik"/>
                <a:sym typeface="Rubik"/>
              </a:rPr>
              <a:t>What should you do?</a:t>
            </a:r>
            <a:endParaRPr sz="5000">
              <a:latin typeface="Rubik"/>
              <a:ea typeface="Rubik"/>
              <a:cs typeface="Rubik"/>
              <a:sym typeface="Rubik"/>
            </a:endParaRPr>
          </a:p>
        </p:txBody>
      </p:sp>
      <p:pic>
        <p:nvPicPr>
          <p:cNvPr id="173" name="Google Shape;173;p22"/>
          <p:cNvPicPr preferRelativeResize="0"/>
          <p:nvPr/>
        </p:nvPicPr>
        <p:blipFill rotWithShape="1">
          <a:blip r:embed="rId3">
            <a:alphaModFix/>
          </a:blip>
          <a:srcRect l="-1321" r="-1106"/>
          <a:stretch/>
        </p:blipFill>
        <p:spPr>
          <a:xfrm>
            <a:off x="128263" y="2928825"/>
            <a:ext cx="1591799" cy="1540744"/>
          </a:xfrm>
          <a:prstGeom prst="rect">
            <a:avLst/>
          </a:prstGeom>
          <a:noFill/>
          <a:ln>
            <a:noFill/>
          </a:ln>
        </p:spPr>
      </p:pic>
      <p:pic>
        <p:nvPicPr>
          <p:cNvPr id="174" name="Google Shape;174;p22"/>
          <p:cNvPicPr preferRelativeResize="0"/>
          <p:nvPr/>
        </p:nvPicPr>
        <p:blipFill rotWithShape="1">
          <a:blip r:embed="rId4">
            <a:alphaModFix/>
          </a:blip>
          <a:srcRect l="-51" r="-2376"/>
          <a:stretch/>
        </p:blipFill>
        <p:spPr>
          <a:xfrm>
            <a:off x="5532396" y="2896100"/>
            <a:ext cx="1659424" cy="1606198"/>
          </a:xfrm>
          <a:prstGeom prst="rect">
            <a:avLst/>
          </a:prstGeom>
          <a:noFill/>
          <a:ln>
            <a:noFill/>
          </a:ln>
        </p:spPr>
      </p:pic>
      <p:pic>
        <p:nvPicPr>
          <p:cNvPr id="175" name="Google Shape;175;p22"/>
          <p:cNvPicPr preferRelativeResize="0"/>
          <p:nvPr/>
        </p:nvPicPr>
        <p:blipFill rotWithShape="1">
          <a:blip r:embed="rId5">
            <a:alphaModFix/>
          </a:blip>
          <a:srcRect l="-1321" r="-1106"/>
          <a:stretch/>
        </p:blipFill>
        <p:spPr>
          <a:xfrm>
            <a:off x="1884554" y="2896110"/>
            <a:ext cx="1659430" cy="1606201"/>
          </a:xfrm>
          <a:prstGeom prst="rect">
            <a:avLst/>
          </a:prstGeom>
          <a:noFill/>
          <a:ln>
            <a:noFill/>
          </a:ln>
        </p:spPr>
      </p:pic>
      <p:pic>
        <p:nvPicPr>
          <p:cNvPr id="176" name="Google Shape;176;p22"/>
          <p:cNvPicPr preferRelativeResize="0"/>
          <p:nvPr/>
        </p:nvPicPr>
        <p:blipFill rotWithShape="1">
          <a:blip r:embed="rId6">
            <a:alphaModFix/>
          </a:blip>
          <a:srcRect l="-1289" r="-1064"/>
          <a:stretch/>
        </p:blipFill>
        <p:spPr>
          <a:xfrm>
            <a:off x="3708477" y="2896099"/>
            <a:ext cx="1659426" cy="1606201"/>
          </a:xfrm>
          <a:prstGeom prst="rect">
            <a:avLst/>
          </a:prstGeom>
          <a:noFill/>
          <a:ln>
            <a:noFill/>
          </a:ln>
        </p:spPr>
      </p:pic>
      <p:pic>
        <p:nvPicPr>
          <p:cNvPr id="177" name="Google Shape;177;p22"/>
          <p:cNvPicPr preferRelativeResize="0"/>
          <p:nvPr/>
        </p:nvPicPr>
        <p:blipFill rotWithShape="1">
          <a:blip r:embed="rId7">
            <a:alphaModFix/>
          </a:blip>
          <a:srcRect t="1143" b="1152"/>
          <a:stretch/>
        </p:blipFill>
        <p:spPr>
          <a:xfrm>
            <a:off x="7356313" y="2896100"/>
            <a:ext cx="1659423" cy="1606198"/>
          </a:xfrm>
          <a:prstGeom prst="rect">
            <a:avLst/>
          </a:prstGeom>
          <a:noFill/>
          <a:ln>
            <a:noFill/>
          </a:ln>
        </p:spPr>
      </p:pic>
    </p:spTree>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Words>
  <Application>Microsoft Office PowerPoint</Application>
  <PresentationFormat>On-screen Show (16:9)</PresentationFormat>
  <Paragraphs>68</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Indie Flower</vt:lpstr>
      <vt:lpstr>Lato</vt:lpstr>
      <vt:lpstr>Londrina Solid</vt:lpstr>
      <vt:lpstr>Londrina Solid Light</vt:lpstr>
      <vt:lpstr>Rubik</vt:lpstr>
      <vt:lpstr>Rubik Light</vt:lpstr>
      <vt:lpstr>Rubik Medium</vt:lpstr>
      <vt:lpstr>DigCit 2.0</vt:lpstr>
      <vt:lpstr>DigCit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 Ossama Hassan Ibrahim</dc:creator>
  <cp:lastModifiedBy>Sara Ossama Hassan Ibrahim</cp:lastModifiedBy>
  <cp:revision>1</cp:revision>
  <dcterms:modified xsi:type="dcterms:W3CDTF">2025-01-28T10:17:20Z</dcterms:modified>
</cp:coreProperties>
</file>