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ubik Medium"/>
      <p:regular r:id="rId17"/>
      <p:bold r:id="rId18"/>
      <p:italic r:id="rId19"/>
      <p:boldItalic r:id="rId20"/>
    </p:embeddedFont>
    <p:embeddedFont>
      <p:font typeface="Rubik Light"/>
      <p:regular r:id="rId21"/>
      <p:bold r:id="rId22"/>
      <p:italic r:id="rId23"/>
      <p:boldItalic r:id="rId24"/>
    </p:embeddedFont>
    <p:embeddedFont>
      <p:font typeface="Lato"/>
      <p:regular r:id="rId25"/>
      <p:bold r:id="rId26"/>
      <p:italic r:id="rId27"/>
      <p:boldItalic r:id="rId28"/>
    </p:embeddedFont>
    <p:embeddedFont>
      <p:font typeface="Indie Flower"/>
      <p:regular r:id="rId29"/>
    </p:embeddedFont>
    <p:embeddedFont>
      <p:font typeface="Rubik"/>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Lato-bold.fntdata"/><Relationship Id="rId13" Type="http://schemas.openxmlformats.org/officeDocument/2006/relationships/slide" Target="slides/slide8.xml"/><Relationship Id="rId18" Type="http://schemas.openxmlformats.org/officeDocument/2006/relationships/font" Target="fonts/RubikMedium-bold.fntdata"/><Relationship Id="rId21" Type="http://schemas.openxmlformats.org/officeDocument/2006/relationships/font" Target="fonts/RubikLight-regular.fntdata"/><Relationship Id="rId3" Type="http://schemas.openxmlformats.org/officeDocument/2006/relationships/slideMaster" Target="slideMasters/slideMaster1.xml"/><Relationship Id="rId34" Type="http://schemas.openxmlformats.org/officeDocument/2006/relationships/customXml" Target="../customXml/item1.xml"/><Relationship Id="rId25" Type="http://schemas.openxmlformats.org/officeDocument/2006/relationships/font" Target="fonts/Lato-regular.fntdata"/><Relationship Id="rId7" Type="http://schemas.openxmlformats.org/officeDocument/2006/relationships/slide" Target="slides/slide2.xml"/><Relationship Id="rId33" Type="http://schemas.openxmlformats.org/officeDocument/2006/relationships/font" Target="fonts/Rubik-boldItalic.fntdata"/><Relationship Id="rId12" Type="http://schemas.openxmlformats.org/officeDocument/2006/relationships/slide" Target="slides/slide7.xml"/><Relationship Id="rId17" Type="http://schemas.openxmlformats.org/officeDocument/2006/relationships/font" Target="fonts/RubikMedium-regular.fntdata"/><Relationship Id="rId20" Type="http://schemas.openxmlformats.org/officeDocument/2006/relationships/font" Target="fonts/RubikMedium-boldItalic.fntdata"/><Relationship Id="rId2" Type="http://schemas.openxmlformats.org/officeDocument/2006/relationships/presProps" Target="presProps.xml"/><Relationship Id="rId29" Type="http://schemas.openxmlformats.org/officeDocument/2006/relationships/font" Target="fonts/IndieFlower-regular.fntdata"/><Relationship Id="rId16" Type="http://schemas.openxmlformats.org/officeDocument/2006/relationships/slide" Target="slides/slide11.xml"/><Relationship Id="rId24" Type="http://schemas.openxmlformats.org/officeDocument/2006/relationships/font" Target="fonts/RubikLight-boldItalic.fntdata"/><Relationship Id="rId1" Type="http://schemas.openxmlformats.org/officeDocument/2006/relationships/theme" Target="theme/theme3.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Rubik-italic.fntdata"/><Relationship Id="rId23" Type="http://schemas.openxmlformats.org/officeDocument/2006/relationships/font" Target="fonts/RubikLight-italic.fntdata"/><Relationship Id="rId28" Type="http://schemas.openxmlformats.org/officeDocument/2006/relationships/font" Target="fonts/Lato-boldItalic.fntdata"/><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3.xml"/><Relationship Id="rId31" Type="http://schemas.openxmlformats.org/officeDocument/2006/relationships/font" Target="fonts/Rubik-bold.fntdata"/><Relationship Id="rId10" Type="http://schemas.openxmlformats.org/officeDocument/2006/relationships/slide" Target="slides/slide5.xml"/><Relationship Id="rId19" Type="http://schemas.openxmlformats.org/officeDocument/2006/relationships/font" Target="fonts/RubikMedium-italic.fntdata"/><Relationship Id="rId22" Type="http://schemas.openxmlformats.org/officeDocument/2006/relationships/font" Target="fonts/RubikLight-bold.fntdata"/><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font" Target="fonts/Lato-italic.fntdata"/><Relationship Id="rId30" Type="http://schemas.openxmlformats.org/officeDocument/2006/relationships/font" Target="fonts/Rubik-regular.fntdata"/><Relationship Id="rId14" Type="http://schemas.openxmlformats.org/officeDocument/2006/relationships/slide" Target="slides/slide9.xml"/><Relationship Id="rId35" Type="http://schemas.openxmlformats.org/officeDocument/2006/relationships/customXml" Target="../customXml/item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d029b4f1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d029b4f1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beceb5487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beceb548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dda3286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dda3286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09b835ed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09b835ed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d029b4f1b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d029b4f1b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d029b4f1b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d029b4f1b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d029b4f1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d029b4f1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d029b4f1b_3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d029b4f1b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beceb548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beceb548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beceb548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beceb548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e3f298ab2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e3f298ab2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0" name="Shape 50"/>
        <p:cNvGrpSpPr/>
        <p:nvPr/>
      </p:nvGrpSpPr>
      <p:grpSpPr>
        <a:xfrm>
          <a:off x="0" y="0"/>
          <a:ext cx="0" cy="0"/>
          <a:chOff x="0" y="0"/>
          <a:chExt cx="0" cy="0"/>
        </a:xfrm>
      </p:grpSpPr>
      <p:sp>
        <p:nvSpPr>
          <p:cNvPr id="51" name="Google Shape;51;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52" name="Google Shape;52;p12"/>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3" name="Google Shape;5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sential Question">
  <p:cSld name="CUSTOM_1">
    <p:spTree>
      <p:nvGrpSpPr>
        <p:cNvPr id="17" name="Shape 17"/>
        <p:cNvGrpSpPr/>
        <p:nvPr/>
      </p:nvGrpSpPr>
      <p:grpSpPr>
        <a:xfrm>
          <a:off x="0" y="0"/>
          <a:ext cx="0" cy="0"/>
          <a:chOff x="0" y="0"/>
          <a:chExt cx="0" cy="0"/>
        </a:xfrm>
      </p:grpSpPr>
      <p:sp>
        <p:nvSpPr>
          <p:cNvPr id="18" name="Google Shape;18;p5"/>
          <p:cNvSpPr txBox="1"/>
          <p:nvPr>
            <p:ph type="title"/>
          </p:nvPr>
        </p:nvSpPr>
        <p:spPr>
          <a:xfrm>
            <a:off x="0" y="123140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 name="Google Shape;19;p5"/>
          <p:cNvSpPr txBox="1"/>
          <p:nvPr/>
        </p:nvSpPr>
        <p:spPr>
          <a:xfrm>
            <a:off x="-10950" y="2081350"/>
            <a:ext cx="9165900" cy="13512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Clr>
                <a:srgbClr val="FF8855"/>
              </a:buClr>
              <a:buSzPts val="1600"/>
              <a:buFont typeface="Lato"/>
              <a:buNone/>
            </a:pPr>
            <a:r>
              <a:t/>
            </a:r>
            <a:endParaRPr sz="2400">
              <a:latin typeface="Indie Flower"/>
              <a:ea typeface="Indie Flower"/>
              <a:cs typeface="Indie Flower"/>
              <a:sym typeface="Indie Flower"/>
            </a:endParaRPr>
          </a:p>
        </p:txBody>
      </p:sp>
      <p:sp>
        <p:nvSpPr>
          <p:cNvPr id="20" name="Google Shape;20;p5"/>
          <p:cNvSpPr txBox="1"/>
          <p:nvPr>
            <p:ph idx="1" type="body"/>
          </p:nvPr>
        </p:nvSpPr>
        <p:spPr>
          <a:xfrm>
            <a:off x="0" y="2223050"/>
            <a:ext cx="9144000" cy="969900"/>
          </a:xfrm>
          <a:prstGeom prst="rect">
            <a:avLst/>
          </a:prstGeom>
          <a:noFill/>
          <a:ln>
            <a:noFill/>
          </a:ln>
        </p:spPr>
        <p:txBody>
          <a:bodyPr anchorCtr="0" anchor="t" bIns="91425" lIns="91425" spcFirstLastPara="1" rIns="91425" wrap="square" tIns="91425">
            <a:noAutofit/>
          </a:bodyPr>
          <a:lstStyle>
            <a:lvl1pPr indent="-381000" lvl="0" marL="4572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1pPr>
            <a:lvl2pPr indent="-381000" lvl="1" marL="9144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2pPr>
            <a:lvl3pPr indent="-381000" lvl="2" marL="13716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3pPr>
            <a:lvl4pPr indent="-381000" lvl="3" marL="18288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4pPr>
            <a:lvl5pPr indent="-381000" lvl="4" marL="22860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5pPr>
            <a:lvl6pPr indent="-381000" lvl="5" marL="27432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6pPr>
            <a:lvl7pPr indent="-381000" lvl="6" marL="32004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7pPr>
            <a:lvl8pPr indent="-381000" lvl="7" marL="36576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8pPr>
            <a:lvl9pPr indent="-381000" lvl="8" marL="41148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ing Objectives">
  <p:cSld name="CUSTOM_1_1">
    <p:spTree>
      <p:nvGrpSpPr>
        <p:cNvPr id="21" name="Shape 21"/>
        <p:cNvGrpSpPr/>
        <p:nvPr/>
      </p:nvGrpSpPr>
      <p:grpSpPr>
        <a:xfrm>
          <a:off x="0" y="0"/>
          <a:ext cx="0" cy="0"/>
          <a:chOff x="0" y="0"/>
          <a:chExt cx="0" cy="0"/>
        </a:xfrm>
      </p:grpSpPr>
      <p:sp>
        <p:nvSpPr>
          <p:cNvPr id="22" name="Google Shape;22;p6"/>
          <p:cNvSpPr txBox="1"/>
          <p:nvPr>
            <p:ph type="title"/>
          </p:nvPr>
        </p:nvSpPr>
        <p:spPr>
          <a:xfrm>
            <a:off x="0" y="4449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3" name="Google Shape;23;p6"/>
          <p:cNvSpPr txBox="1"/>
          <p:nvPr>
            <p:ph idx="1" type="body"/>
          </p:nvPr>
        </p:nvSpPr>
        <p:spPr>
          <a:xfrm>
            <a:off x="2213400" y="1313600"/>
            <a:ext cx="6353100" cy="30840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Vocabulary">
  <p:cSld name="CUSTOM_1_1_1">
    <p:spTree>
      <p:nvGrpSpPr>
        <p:cNvPr id="24" name="Shape 24"/>
        <p:cNvGrpSpPr/>
        <p:nvPr/>
      </p:nvGrpSpPr>
      <p:grpSpPr>
        <a:xfrm>
          <a:off x="0" y="0"/>
          <a:ext cx="0" cy="0"/>
          <a:chOff x="0" y="0"/>
          <a:chExt cx="0" cy="0"/>
        </a:xfrm>
      </p:grpSpPr>
      <p:sp>
        <p:nvSpPr>
          <p:cNvPr id="25" name="Google Shape;25;p7"/>
          <p:cNvSpPr txBox="1"/>
          <p:nvPr/>
        </p:nvSpPr>
        <p:spPr>
          <a:xfrm>
            <a:off x="887850" y="1020500"/>
            <a:ext cx="17358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4000">
              <a:latin typeface="Rubik"/>
              <a:ea typeface="Rubik"/>
              <a:cs typeface="Rubik"/>
              <a:sym typeface="Rubik"/>
            </a:endParaRPr>
          </a:p>
        </p:txBody>
      </p:sp>
      <p:sp>
        <p:nvSpPr>
          <p:cNvPr id="26" name="Google Shape;26;p7"/>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27" name="Google Shape;27;p7"/>
          <p:cNvSpPr txBox="1"/>
          <p:nvPr>
            <p:ph type="title"/>
          </p:nvPr>
        </p:nvSpPr>
        <p:spPr>
          <a:xfrm>
            <a:off x="915375" y="1035250"/>
            <a:ext cx="7170300" cy="645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4000">
                <a:latin typeface="Rubik"/>
                <a:ea typeface="Rubik"/>
                <a:cs typeface="Rubik"/>
                <a:sym typeface="Rubik"/>
              </a:defRPr>
            </a:lvl1pPr>
            <a:lvl2pPr lvl="1" rtl="0">
              <a:spcBef>
                <a:spcPts val="0"/>
              </a:spcBef>
              <a:spcAft>
                <a:spcPts val="0"/>
              </a:spcAft>
              <a:buNone/>
              <a:defRPr sz="4000">
                <a:latin typeface="Rubik"/>
                <a:ea typeface="Rubik"/>
                <a:cs typeface="Rubik"/>
                <a:sym typeface="Rubik"/>
              </a:defRPr>
            </a:lvl2pPr>
            <a:lvl3pPr lvl="2" rtl="0">
              <a:spcBef>
                <a:spcPts val="0"/>
              </a:spcBef>
              <a:spcAft>
                <a:spcPts val="0"/>
              </a:spcAft>
              <a:buNone/>
              <a:defRPr sz="4000">
                <a:latin typeface="Rubik"/>
                <a:ea typeface="Rubik"/>
                <a:cs typeface="Rubik"/>
                <a:sym typeface="Rubik"/>
              </a:defRPr>
            </a:lvl3pPr>
            <a:lvl4pPr lvl="3" rtl="0">
              <a:spcBef>
                <a:spcPts val="0"/>
              </a:spcBef>
              <a:spcAft>
                <a:spcPts val="0"/>
              </a:spcAft>
              <a:buNone/>
              <a:defRPr sz="4000">
                <a:latin typeface="Rubik"/>
                <a:ea typeface="Rubik"/>
                <a:cs typeface="Rubik"/>
                <a:sym typeface="Rubik"/>
              </a:defRPr>
            </a:lvl4pPr>
            <a:lvl5pPr lvl="4" rtl="0">
              <a:spcBef>
                <a:spcPts val="0"/>
              </a:spcBef>
              <a:spcAft>
                <a:spcPts val="0"/>
              </a:spcAft>
              <a:buNone/>
              <a:defRPr sz="4000">
                <a:latin typeface="Rubik"/>
                <a:ea typeface="Rubik"/>
                <a:cs typeface="Rubik"/>
                <a:sym typeface="Rubik"/>
              </a:defRPr>
            </a:lvl5pPr>
            <a:lvl6pPr lvl="5" rtl="0">
              <a:spcBef>
                <a:spcPts val="0"/>
              </a:spcBef>
              <a:spcAft>
                <a:spcPts val="0"/>
              </a:spcAft>
              <a:buNone/>
              <a:defRPr sz="4000">
                <a:latin typeface="Rubik"/>
                <a:ea typeface="Rubik"/>
                <a:cs typeface="Rubik"/>
                <a:sym typeface="Rubik"/>
              </a:defRPr>
            </a:lvl6pPr>
            <a:lvl7pPr lvl="6" rtl="0">
              <a:spcBef>
                <a:spcPts val="0"/>
              </a:spcBef>
              <a:spcAft>
                <a:spcPts val="0"/>
              </a:spcAft>
              <a:buNone/>
              <a:defRPr sz="4000">
                <a:latin typeface="Rubik"/>
                <a:ea typeface="Rubik"/>
                <a:cs typeface="Rubik"/>
                <a:sym typeface="Rubik"/>
              </a:defRPr>
            </a:lvl7pPr>
            <a:lvl8pPr lvl="7" rtl="0">
              <a:spcBef>
                <a:spcPts val="0"/>
              </a:spcBef>
              <a:spcAft>
                <a:spcPts val="0"/>
              </a:spcAft>
              <a:buNone/>
              <a:defRPr sz="4000">
                <a:latin typeface="Rubik"/>
                <a:ea typeface="Rubik"/>
                <a:cs typeface="Rubik"/>
                <a:sym typeface="Rubik"/>
              </a:defRPr>
            </a:lvl8pPr>
            <a:lvl9pPr lvl="8" rtl="0">
              <a:spcBef>
                <a:spcPts val="0"/>
              </a:spcBef>
              <a:spcAft>
                <a:spcPts val="0"/>
              </a:spcAft>
              <a:buNone/>
              <a:defRPr sz="4000">
                <a:latin typeface="Rubik"/>
                <a:ea typeface="Rubik"/>
                <a:cs typeface="Rubik"/>
                <a:sym typeface="Rubik"/>
              </a:defRPr>
            </a:lvl9pPr>
          </a:lstStyle>
          <a:p/>
        </p:txBody>
      </p:sp>
      <p:sp>
        <p:nvSpPr>
          <p:cNvPr id="28" name="Google Shape;28;p7"/>
          <p:cNvSpPr txBox="1"/>
          <p:nvPr>
            <p:ph idx="2" type="body"/>
          </p:nvPr>
        </p:nvSpPr>
        <p:spPr>
          <a:xfrm>
            <a:off x="893575" y="2190350"/>
            <a:ext cx="7344600" cy="2005200"/>
          </a:xfrm>
          <a:prstGeom prst="rect">
            <a:avLst/>
          </a:prstGeom>
          <a:noFill/>
          <a:ln>
            <a:noFill/>
          </a:ln>
        </p:spPr>
        <p:txBody>
          <a:bodyPr anchorCtr="0" anchor="t" bIns="91425" lIns="91425" spcFirstLastPara="1" rIns="91425" wrap="square" tIns="91425">
            <a:noAutofit/>
          </a:bodyPr>
          <a:lstStyle>
            <a:lvl1pPr indent="-381000" lvl="0" marL="457200" rtl="0">
              <a:spcBef>
                <a:spcPts val="0"/>
              </a:spcBef>
              <a:spcAft>
                <a:spcPts val="0"/>
              </a:spcAft>
              <a:buSzPts val="2400"/>
              <a:buFont typeface="Lato"/>
              <a:buChar char="●"/>
              <a:defRPr sz="2400">
                <a:latin typeface="Lato"/>
                <a:ea typeface="Lato"/>
                <a:cs typeface="Lato"/>
                <a:sym typeface="Lato"/>
              </a:defRPr>
            </a:lvl1pPr>
            <a:lvl2pPr indent="-381000" lvl="1" marL="914400" rtl="0">
              <a:spcBef>
                <a:spcPts val="0"/>
              </a:spcBef>
              <a:spcAft>
                <a:spcPts val="0"/>
              </a:spcAft>
              <a:buSzPts val="2400"/>
              <a:buFont typeface="Lato"/>
              <a:buChar char="○"/>
              <a:defRPr sz="2400">
                <a:latin typeface="Lato"/>
                <a:ea typeface="Lato"/>
                <a:cs typeface="Lato"/>
                <a:sym typeface="Lato"/>
              </a:defRPr>
            </a:lvl2pPr>
            <a:lvl3pPr indent="-381000" lvl="2" marL="1371600" rtl="0">
              <a:spcBef>
                <a:spcPts val="0"/>
              </a:spcBef>
              <a:spcAft>
                <a:spcPts val="0"/>
              </a:spcAft>
              <a:buSzPts val="2400"/>
              <a:buFont typeface="Lato"/>
              <a:buChar char="■"/>
              <a:defRPr sz="2400">
                <a:latin typeface="Lato"/>
                <a:ea typeface="Lato"/>
                <a:cs typeface="Lato"/>
                <a:sym typeface="Lato"/>
              </a:defRPr>
            </a:lvl3pPr>
            <a:lvl4pPr indent="-381000" lvl="3" marL="1828800" rtl="0">
              <a:spcBef>
                <a:spcPts val="0"/>
              </a:spcBef>
              <a:spcAft>
                <a:spcPts val="0"/>
              </a:spcAft>
              <a:buSzPts val="2400"/>
              <a:buFont typeface="Lato"/>
              <a:buChar char="●"/>
              <a:defRPr sz="2400">
                <a:latin typeface="Lato"/>
                <a:ea typeface="Lato"/>
                <a:cs typeface="Lato"/>
                <a:sym typeface="Lato"/>
              </a:defRPr>
            </a:lvl4pPr>
            <a:lvl5pPr indent="-381000" lvl="4" marL="2286000" rtl="0">
              <a:spcBef>
                <a:spcPts val="0"/>
              </a:spcBef>
              <a:spcAft>
                <a:spcPts val="0"/>
              </a:spcAft>
              <a:buSzPts val="2400"/>
              <a:buFont typeface="Lato"/>
              <a:buChar char="○"/>
              <a:defRPr sz="2400">
                <a:latin typeface="Lato"/>
                <a:ea typeface="Lato"/>
                <a:cs typeface="Lato"/>
                <a:sym typeface="Lato"/>
              </a:defRPr>
            </a:lvl5pPr>
            <a:lvl6pPr indent="-381000" lvl="5" marL="2743200" rtl="0">
              <a:spcBef>
                <a:spcPts val="0"/>
              </a:spcBef>
              <a:spcAft>
                <a:spcPts val="0"/>
              </a:spcAft>
              <a:buSzPts val="2400"/>
              <a:buFont typeface="Lato"/>
              <a:buChar char="■"/>
              <a:defRPr sz="2400">
                <a:latin typeface="Lato"/>
                <a:ea typeface="Lato"/>
                <a:cs typeface="Lato"/>
                <a:sym typeface="Lato"/>
              </a:defRPr>
            </a:lvl6pPr>
            <a:lvl7pPr indent="-381000" lvl="6" marL="3200400" rtl="0">
              <a:spcBef>
                <a:spcPts val="0"/>
              </a:spcBef>
              <a:spcAft>
                <a:spcPts val="0"/>
              </a:spcAft>
              <a:buSzPts val="2400"/>
              <a:buFont typeface="Lato"/>
              <a:buChar char="●"/>
              <a:defRPr sz="2400">
                <a:latin typeface="Lato"/>
                <a:ea typeface="Lato"/>
                <a:cs typeface="Lato"/>
                <a:sym typeface="Lato"/>
              </a:defRPr>
            </a:lvl7pPr>
            <a:lvl8pPr indent="-381000" lvl="7" marL="3657600" rtl="0">
              <a:spcBef>
                <a:spcPts val="0"/>
              </a:spcBef>
              <a:spcAft>
                <a:spcPts val="0"/>
              </a:spcAft>
              <a:buSzPts val="2400"/>
              <a:buFont typeface="Lato"/>
              <a:buChar char="○"/>
              <a:defRPr sz="2400">
                <a:latin typeface="Lato"/>
                <a:ea typeface="Lato"/>
                <a:cs typeface="Lato"/>
                <a:sym typeface="Lato"/>
              </a:defRPr>
            </a:lvl8pPr>
            <a:lvl9pPr indent="-381000" lvl="8" marL="4114800" rtl="0">
              <a:spcBef>
                <a:spcPts val="0"/>
              </a:spcBef>
              <a:spcAft>
                <a:spcPts val="0"/>
              </a:spcAft>
              <a:buSzPts val="2400"/>
              <a:buFont typeface="Lato"/>
              <a:buChar char="■"/>
              <a:defRPr sz="2400">
                <a:latin typeface="Lato"/>
                <a:ea typeface="Lato"/>
                <a:cs typeface="Lato"/>
                <a:sym typeface="La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 Directions">
  <p:cSld name="CUSTOM_2">
    <p:spTree>
      <p:nvGrpSpPr>
        <p:cNvPr id="29" name="Shape 29"/>
        <p:cNvGrpSpPr/>
        <p:nvPr/>
      </p:nvGrpSpPr>
      <p:grpSpPr>
        <a:xfrm>
          <a:off x="0" y="0"/>
          <a:ext cx="0" cy="0"/>
          <a:chOff x="0" y="0"/>
          <a:chExt cx="0" cy="0"/>
        </a:xfrm>
      </p:grpSpPr>
      <p:sp>
        <p:nvSpPr>
          <p:cNvPr id="30" name="Google Shape;30;p8"/>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31" name="Google Shape;31;p8"/>
          <p:cNvSpPr txBox="1"/>
          <p:nvPr>
            <p:ph type="title"/>
          </p:nvPr>
        </p:nvSpPr>
        <p:spPr>
          <a:xfrm>
            <a:off x="577550" y="1002550"/>
            <a:ext cx="8577300" cy="12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2000">
                <a:latin typeface="Rubik"/>
                <a:ea typeface="Rubik"/>
                <a:cs typeface="Rubik"/>
                <a:sym typeface="Rubik"/>
              </a:defRPr>
            </a:lvl1pPr>
            <a:lvl2pPr lvl="1" rtl="0">
              <a:spcBef>
                <a:spcPts val="0"/>
              </a:spcBef>
              <a:spcAft>
                <a:spcPts val="0"/>
              </a:spcAft>
              <a:buNone/>
              <a:defRPr sz="2000">
                <a:latin typeface="Rubik"/>
                <a:ea typeface="Rubik"/>
                <a:cs typeface="Rubik"/>
                <a:sym typeface="Rubik"/>
              </a:defRPr>
            </a:lvl2pPr>
            <a:lvl3pPr lvl="2" rtl="0">
              <a:spcBef>
                <a:spcPts val="0"/>
              </a:spcBef>
              <a:spcAft>
                <a:spcPts val="0"/>
              </a:spcAft>
              <a:buNone/>
              <a:defRPr sz="2000">
                <a:latin typeface="Rubik"/>
                <a:ea typeface="Rubik"/>
                <a:cs typeface="Rubik"/>
                <a:sym typeface="Rubik"/>
              </a:defRPr>
            </a:lvl3pPr>
            <a:lvl4pPr lvl="3" rtl="0">
              <a:spcBef>
                <a:spcPts val="0"/>
              </a:spcBef>
              <a:spcAft>
                <a:spcPts val="0"/>
              </a:spcAft>
              <a:buNone/>
              <a:defRPr sz="2000">
                <a:latin typeface="Rubik"/>
                <a:ea typeface="Rubik"/>
                <a:cs typeface="Rubik"/>
                <a:sym typeface="Rubik"/>
              </a:defRPr>
            </a:lvl4pPr>
            <a:lvl5pPr lvl="4" rtl="0">
              <a:spcBef>
                <a:spcPts val="0"/>
              </a:spcBef>
              <a:spcAft>
                <a:spcPts val="0"/>
              </a:spcAft>
              <a:buNone/>
              <a:defRPr sz="2000">
                <a:latin typeface="Rubik"/>
                <a:ea typeface="Rubik"/>
                <a:cs typeface="Rubik"/>
                <a:sym typeface="Rubik"/>
              </a:defRPr>
            </a:lvl5pPr>
            <a:lvl6pPr lvl="5" rtl="0">
              <a:spcBef>
                <a:spcPts val="0"/>
              </a:spcBef>
              <a:spcAft>
                <a:spcPts val="0"/>
              </a:spcAft>
              <a:buNone/>
              <a:defRPr sz="2000">
                <a:latin typeface="Rubik"/>
                <a:ea typeface="Rubik"/>
                <a:cs typeface="Rubik"/>
                <a:sym typeface="Rubik"/>
              </a:defRPr>
            </a:lvl6pPr>
            <a:lvl7pPr lvl="6" rtl="0">
              <a:spcBef>
                <a:spcPts val="0"/>
              </a:spcBef>
              <a:spcAft>
                <a:spcPts val="0"/>
              </a:spcAft>
              <a:buNone/>
              <a:defRPr sz="2000">
                <a:latin typeface="Rubik"/>
                <a:ea typeface="Rubik"/>
                <a:cs typeface="Rubik"/>
                <a:sym typeface="Rubik"/>
              </a:defRPr>
            </a:lvl7pPr>
            <a:lvl8pPr lvl="7" rtl="0">
              <a:spcBef>
                <a:spcPts val="0"/>
              </a:spcBef>
              <a:spcAft>
                <a:spcPts val="0"/>
              </a:spcAft>
              <a:buNone/>
              <a:defRPr sz="2000">
                <a:latin typeface="Rubik"/>
                <a:ea typeface="Rubik"/>
                <a:cs typeface="Rubik"/>
                <a:sym typeface="Rubik"/>
              </a:defRPr>
            </a:lvl8pPr>
            <a:lvl9pPr lvl="8" rtl="0">
              <a:spcBef>
                <a:spcPts val="0"/>
              </a:spcBef>
              <a:spcAft>
                <a:spcPts val="0"/>
              </a:spcAft>
              <a:buNone/>
              <a:defRPr sz="2000">
                <a:latin typeface="Rubik"/>
                <a:ea typeface="Rubik"/>
                <a:cs typeface="Rubik"/>
                <a:sym typeface="Rubik"/>
              </a:defRPr>
            </a:lvl9pPr>
          </a:lstStyle>
          <a:p/>
        </p:txBody>
      </p:sp>
      <p:sp>
        <p:nvSpPr>
          <p:cNvPr id="32" name="Google Shape;32;p8"/>
          <p:cNvSpPr txBox="1"/>
          <p:nvPr>
            <p:ph idx="2" type="body"/>
          </p:nvPr>
        </p:nvSpPr>
        <p:spPr>
          <a:xfrm>
            <a:off x="566750" y="2648025"/>
            <a:ext cx="8577300" cy="17217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Only">
  <p:cSld name="CUSTOM_3">
    <p:spTree>
      <p:nvGrpSpPr>
        <p:cNvPr id="33" name="Shape 33"/>
        <p:cNvGrpSpPr/>
        <p:nvPr/>
      </p:nvGrpSpPr>
      <p:grpSpPr>
        <a:xfrm>
          <a:off x="0" y="0"/>
          <a:ext cx="0" cy="0"/>
          <a:chOff x="0" y="0"/>
          <a:chExt cx="0" cy="0"/>
        </a:xfrm>
      </p:grpSpPr>
      <p:sp>
        <p:nvSpPr>
          <p:cNvPr id="34" name="Google Shape;34;p9"/>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35" name="Google Shape;35;p9"/>
          <p:cNvSpPr txBox="1"/>
          <p:nvPr>
            <p:ph idx="2" type="body"/>
          </p:nvPr>
        </p:nvSpPr>
        <p:spPr>
          <a:xfrm>
            <a:off x="1138200" y="1770800"/>
            <a:ext cx="6867600" cy="17217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
        <p:nvSpPr>
          <p:cNvPr id="36" name="Google Shape;36;p9"/>
          <p:cNvSpPr txBox="1"/>
          <p:nvPr>
            <p:ph type="title"/>
          </p:nvPr>
        </p:nvSpPr>
        <p:spPr>
          <a:xfrm>
            <a:off x="0" y="7497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CUSTOM_4">
    <p:spTree>
      <p:nvGrpSpPr>
        <p:cNvPr id="37" name="Shape 37"/>
        <p:cNvGrpSpPr/>
        <p:nvPr/>
      </p:nvGrpSpPr>
      <p:grpSpPr>
        <a:xfrm>
          <a:off x="0" y="0"/>
          <a:ext cx="0" cy="0"/>
          <a:chOff x="0" y="0"/>
          <a:chExt cx="0" cy="0"/>
        </a:xfrm>
      </p:grpSpPr>
      <p:cxnSp>
        <p:nvCxnSpPr>
          <p:cNvPr id="38" name="Google Shape;38;p10"/>
          <p:cNvCxnSpPr/>
          <p:nvPr/>
        </p:nvCxnSpPr>
        <p:spPr>
          <a:xfrm>
            <a:off x="3166753" y="1960850"/>
            <a:ext cx="0" cy="2244900"/>
          </a:xfrm>
          <a:prstGeom prst="straightConnector1">
            <a:avLst/>
          </a:prstGeom>
          <a:noFill/>
          <a:ln cap="flat" cmpd="sng" w="9525">
            <a:solidFill>
              <a:srgbClr val="999999"/>
            </a:solidFill>
            <a:prstDash val="solid"/>
            <a:round/>
            <a:headEnd len="med" w="med" type="none"/>
            <a:tailEnd len="med" w="med" type="none"/>
          </a:ln>
        </p:spPr>
      </p:cxnSp>
      <p:cxnSp>
        <p:nvCxnSpPr>
          <p:cNvPr id="39" name="Google Shape;39;p10"/>
          <p:cNvCxnSpPr/>
          <p:nvPr/>
        </p:nvCxnSpPr>
        <p:spPr>
          <a:xfrm>
            <a:off x="5977234" y="1960850"/>
            <a:ext cx="0" cy="2244900"/>
          </a:xfrm>
          <a:prstGeom prst="straightConnector1">
            <a:avLst/>
          </a:prstGeom>
          <a:noFill/>
          <a:ln cap="flat" cmpd="sng" w="9525">
            <a:solidFill>
              <a:srgbClr val="999999"/>
            </a:solidFill>
            <a:prstDash val="solid"/>
            <a:round/>
            <a:headEnd len="med" w="med" type="none"/>
            <a:tailEnd len="med" w="med" type="none"/>
          </a:ln>
        </p:spPr>
      </p:cxnSp>
      <p:sp>
        <p:nvSpPr>
          <p:cNvPr id="40" name="Google Shape;40;p10"/>
          <p:cNvSpPr txBox="1"/>
          <p:nvPr>
            <p:ph type="title"/>
          </p:nvPr>
        </p:nvSpPr>
        <p:spPr>
          <a:xfrm>
            <a:off x="0" y="2670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
        <p:nvSpPr>
          <p:cNvPr id="41" name="Google Shape;41;p10"/>
          <p:cNvSpPr txBox="1"/>
          <p:nvPr>
            <p:ph idx="1" type="body"/>
          </p:nvPr>
        </p:nvSpPr>
        <p:spPr>
          <a:xfrm>
            <a:off x="611613"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2" name="Google Shape;42;p10"/>
          <p:cNvSpPr txBox="1"/>
          <p:nvPr>
            <p:ph idx="2" type="body"/>
          </p:nvPr>
        </p:nvSpPr>
        <p:spPr>
          <a:xfrm>
            <a:off x="3422094"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3" name="Google Shape;43;p10"/>
          <p:cNvSpPr txBox="1"/>
          <p:nvPr>
            <p:ph idx="3" type="body"/>
          </p:nvPr>
        </p:nvSpPr>
        <p:spPr>
          <a:xfrm>
            <a:off x="6232575"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4" name="Google Shape;44;p10"/>
          <p:cNvSpPr txBox="1"/>
          <p:nvPr>
            <p:ph idx="4" type="subTitle"/>
          </p:nvPr>
        </p:nvSpPr>
        <p:spPr>
          <a:xfrm>
            <a:off x="611625"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10"/>
          <p:cNvSpPr txBox="1"/>
          <p:nvPr>
            <p:ph idx="5" type="subTitle"/>
          </p:nvPr>
        </p:nvSpPr>
        <p:spPr>
          <a:xfrm>
            <a:off x="3422100"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10"/>
          <p:cNvSpPr txBox="1"/>
          <p:nvPr>
            <p:ph idx="6" type="subTitle"/>
          </p:nvPr>
        </p:nvSpPr>
        <p:spPr>
          <a:xfrm>
            <a:off x="6232575"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Only">
  <p:cSld name="CUSTOM_5">
    <p:spTree>
      <p:nvGrpSpPr>
        <p:cNvPr id="47" name="Shape 47"/>
        <p:cNvGrpSpPr/>
        <p:nvPr/>
      </p:nvGrpSpPr>
      <p:grpSpPr>
        <a:xfrm>
          <a:off x="0" y="0"/>
          <a:ext cx="0" cy="0"/>
          <a:chOff x="0" y="0"/>
          <a:chExt cx="0" cy="0"/>
        </a:xfrm>
      </p:grpSpPr>
      <p:sp>
        <p:nvSpPr>
          <p:cNvPr id="48" name="Google Shape;48;p11"/>
          <p:cNvSpPr txBox="1"/>
          <p:nvPr>
            <p:ph type="title"/>
          </p:nvPr>
        </p:nvSpPr>
        <p:spPr>
          <a:xfrm>
            <a:off x="0" y="5198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
        <p:nvSpPr>
          <p:cNvPr id="49" name="Google Shape;49;p11"/>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5.png"/><Relationship Id="rId3" Type="http://schemas.openxmlformats.org/officeDocument/2006/relationships/slideLayout" Target="../slideLayouts/slideLayout1.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4.png"/><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 name="Shape 11"/>
        <p:cNvGrpSpPr/>
        <p:nvPr/>
      </p:nvGrpSpPr>
      <p:grpSpPr>
        <a:xfrm>
          <a:off x="0" y="0"/>
          <a:ext cx="0" cy="0"/>
          <a:chOff x="0" y="0"/>
          <a:chExt cx="0" cy="0"/>
        </a:xfrm>
      </p:grpSpPr>
      <p:pic>
        <p:nvPicPr>
          <p:cNvPr id="12" name="Google Shape;12;p3"/>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13" name="Google Shape;13;p3"/>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14" name="Google Shape;14;p3"/>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15" name="Google Shape;15;p3"/>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5.jp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4.png"/><Relationship Id="rId5"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hyperlink" Target="https://www.commonsense.org/education/videos/keeping-games-fun-friendly" TargetMode="External"/><Relationship Id="rId5" Type="http://schemas.openxmlformats.org/officeDocument/2006/relationships/hyperlink" Target="http://www.youtube.com/watch?v=-HP-U-UXFns" TargetMode="External"/><Relationship Id="rId6"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hyperlink" Target="https://www.commonsense.org/education/videos/keeping-games-fun-friendly" TargetMode="External"/><Relationship Id="rId5" Type="http://schemas.openxmlformats.org/officeDocument/2006/relationships/hyperlink" Target="http://www.youtube.com/watch?v=-HP-U-UXFns" TargetMode="External"/><Relationship Id="rId6"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3"/>
          <p:cNvPicPr preferRelativeResize="0"/>
          <p:nvPr/>
        </p:nvPicPr>
        <p:blipFill rotWithShape="1">
          <a:blip r:embed="rId3">
            <a:alphaModFix/>
          </a:blip>
          <a:srcRect b="0" l="17319" r="30810" t="27420"/>
          <a:stretch/>
        </p:blipFill>
        <p:spPr>
          <a:xfrm>
            <a:off x="3631051" y="0"/>
            <a:ext cx="5512948" cy="5143498"/>
          </a:xfrm>
          <a:prstGeom prst="rect">
            <a:avLst/>
          </a:prstGeom>
          <a:noFill/>
          <a:ln>
            <a:noFill/>
          </a:ln>
        </p:spPr>
      </p:pic>
      <p:sp>
        <p:nvSpPr>
          <p:cNvPr id="59" name="Google Shape;59;p13"/>
          <p:cNvSpPr/>
          <p:nvPr/>
        </p:nvSpPr>
        <p:spPr>
          <a:xfrm>
            <a:off x="-150" y="-3075"/>
            <a:ext cx="3631200" cy="516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txBox="1"/>
          <p:nvPr/>
        </p:nvSpPr>
        <p:spPr>
          <a:xfrm>
            <a:off x="193350" y="1741900"/>
            <a:ext cx="3207300" cy="241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600">
                <a:latin typeface="Rubik"/>
                <a:ea typeface="Rubik"/>
                <a:cs typeface="Rubik"/>
                <a:sym typeface="Rubik"/>
              </a:rPr>
              <a:t>Keeping Games Fun </a:t>
            </a:r>
            <a:br>
              <a:rPr lang="en" sz="3600">
                <a:latin typeface="Rubik"/>
                <a:ea typeface="Rubik"/>
                <a:cs typeface="Rubik"/>
                <a:sym typeface="Rubik"/>
              </a:rPr>
            </a:br>
            <a:r>
              <a:rPr lang="en" sz="3600">
                <a:latin typeface="Rubik"/>
                <a:ea typeface="Rubik"/>
                <a:cs typeface="Rubik"/>
                <a:sym typeface="Rubik"/>
              </a:rPr>
              <a:t>&amp; Friendly</a:t>
            </a:r>
            <a:endParaRPr sz="3600">
              <a:latin typeface="Rubik Light"/>
              <a:ea typeface="Rubik Light"/>
              <a:cs typeface="Rubik Light"/>
              <a:sym typeface="Rubik Light"/>
            </a:endParaRPr>
          </a:p>
        </p:txBody>
      </p:sp>
      <p:pic>
        <p:nvPicPr>
          <p:cNvPr id="61" name="Google Shape;61;p13"/>
          <p:cNvPicPr preferRelativeResize="0"/>
          <p:nvPr/>
        </p:nvPicPr>
        <p:blipFill>
          <a:blip r:embed="rId4">
            <a:alphaModFix/>
          </a:blip>
          <a:stretch>
            <a:fillRect/>
          </a:stretch>
        </p:blipFill>
        <p:spPr>
          <a:xfrm>
            <a:off x="279275" y="4563276"/>
            <a:ext cx="3064000" cy="290700"/>
          </a:xfrm>
          <a:prstGeom prst="rect">
            <a:avLst/>
          </a:prstGeom>
          <a:noFill/>
          <a:ln>
            <a:noFill/>
          </a:ln>
        </p:spPr>
      </p:pic>
      <p:sp>
        <p:nvSpPr>
          <p:cNvPr id="62" name="Google Shape;62;p13"/>
          <p:cNvSpPr/>
          <p:nvPr/>
        </p:nvSpPr>
        <p:spPr>
          <a:xfrm flipH="1" rot="10800000">
            <a:off x="280125" y="4329642"/>
            <a:ext cx="3063300" cy="34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txBox="1"/>
          <p:nvPr/>
        </p:nvSpPr>
        <p:spPr>
          <a:xfrm>
            <a:off x="193350" y="1423068"/>
            <a:ext cx="2921400" cy="4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99999"/>
                </a:solidFill>
                <a:latin typeface="Rubik"/>
                <a:ea typeface="Rubik"/>
                <a:cs typeface="Rubik"/>
                <a:sym typeface="Rubik"/>
              </a:rPr>
              <a:t>DIGITAL CITIZENSHIP | GRADE 4 </a:t>
            </a:r>
            <a:endParaRPr sz="1200">
              <a:solidFill>
                <a:srgbClr val="999999"/>
              </a:solidFill>
            </a:endParaRPr>
          </a:p>
        </p:txBody>
      </p:sp>
      <p:pic>
        <p:nvPicPr>
          <p:cNvPr id="64" name="Google Shape;64;p13"/>
          <p:cNvPicPr preferRelativeResize="0"/>
          <p:nvPr/>
        </p:nvPicPr>
        <p:blipFill>
          <a:blip r:embed="rId5">
            <a:alphaModFix/>
          </a:blip>
          <a:stretch>
            <a:fillRect/>
          </a:stretch>
        </p:blipFill>
        <p:spPr>
          <a:xfrm>
            <a:off x="-11850" y="0"/>
            <a:ext cx="3642899" cy="91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nvSpPr>
        <p:spPr>
          <a:xfrm>
            <a:off x="323300" y="746975"/>
            <a:ext cx="4158900" cy="1089900"/>
          </a:xfrm>
          <a:prstGeom prst="rect">
            <a:avLst/>
          </a:prstGeom>
          <a:noFill/>
          <a:ln>
            <a:noFill/>
          </a:ln>
        </p:spPr>
        <p:txBody>
          <a:bodyPr anchorCtr="0" anchor="ctr" bIns="68575" lIns="68575" spcFirstLastPara="1" rIns="68575" wrap="square" tIns="68575">
            <a:noAutofit/>
          </a:bodyPr>
          <a:lstStyle/>
          <a:p>
            <a:pPr indent="0" lvl="0" marL="0" rtl="0" algn="l">
              <a:lnSpc>
                <a:spcPct val="90000"/>
              </a:lnSpc>
              <a:spcBef>
                <a:spcPts val="0"/>
              </a:spcBef>
              <a:spcAft>
                <a:spcPts val="0"/>
              </a:spcAft>
              <a:buNone/>
            </a:pPr>
            <a:r>
              <a:rPr lang="en" sz="2200">
                <a:latin typeface="Rubik"/>
                <a:ea typeface="Rubik"/>
                <a:cs typeface="Rubik"/>
                <a:sym typeface="Rubik"/>
              </a:rPr>
              <a:t>Your video game cover </a:t>
            </a:r>
            <a:br>
              <a:rPr lang="en" sz="2200">
                <a:latin typeface="Rubik"/>
                <a:ea typeface="Rubik"/>
                <a:cs typeface="Rubik"/>
                <a:sym typeface="Rubik"/>
              </a:rPr>
            </a:br>
            <a:r>
              <a:rPr lang="en" sz="2200">
                <a:latin typeface="Rubik"/>
                <a:ea typeface="Rubik"/>
                <a:cs typeface="Rubik"/>
                <a:sym typeface="Rubik"/>
              </a:rPr>
              <a:t>must include:</a:t>
            </a:r>
            <a:endParaRPr sz="2200">
              <a:latin typeface="Rubik"/>
              <a:ea typeface="Rubik"/>
              <a:cs typeface="Rubik"/>
              <a:sym typeface="Rubik"/>
            </a:endParaRPr>
          </a:p>
        </p:txBody>
      </p:sp>
      <p:sp>
        <p:nvSpPr>
          <p:cNvPr id="146" name="Google Shape;146;p22"/>
          <p:cNvSpPr txBox="1"/>
          <p:nvPr/>
        </p:nvSpPr>
        <p:spPr>
          <a:xfrm>
            <a:off x="323300" y="1836875"/>
            <a:ext cx="4526400" cy="2677500"/>
          </a:xfrm>
          <a:prstGeom prst="rect">
            <a:avLst/>
          </a:prstGeom>
          <a:noFill/>
          <a:ln>
            <a:noFill/>
          </a:ln>
        </p:spPr>
        <p:txBody>
          <a:bodyPr anchorCtr="0" anchor="t" bIns="68575" lIns="68575" spcFirstLastPara="1" rIns="68575" wrap="square" tIns="68575">
            <a:noAutofit/>
          </a:bodyPr>
          <a:lstStyle/>
          <a:p>
            <a:pPr indent="-342900" lvl="0" marL="457200" marR="0" rtl="0" algn="l">
              <a:lnSpc>
                <a:spcPct val="100000"/>
              </a:lnSpc>
              <a:spcBef>
                <a:spcPts val="0"/>
              </a:spcBef>
              <a:spcAft>
                <a:spcPts val="0"/>
              </a:spcAft>
              <a:buSzPts val="1800"/>
              <a:buFont typeface="Lato"/>
              <a:buChar char="●"/>
            </a:pPr>
            <a:r>
              <a:rPr lang="en" sz="1800">
                <a:latin typeface="Lato"/>
                <a:ea typeface="Lato"/>
                <a:cs typeface="Lato"/>
                <a:sym typeface="Lato"/>
              </a:rPr>
              <a:t>A video game title in big letters</a:t>
            </a:r>
            <a:endParaRPr sz="1800">
              <a:latin typeface="Lato"/>
              <a:ea typeface="Lato"/>
              <a:cs typeface="Lato"/>
              <a:sym typeface="Lato"/>
            </a:endParaRPr>
          </a:p>
          <a:p>
            <a:pPr indent="0" lvl="0" marL="0" marR="0" rtl="0" algn="l">
              <a:lnSpc>
                <a:spcPct val="100000"/>
              </a:lnSpc>
              <a:spcBef>
                <a:spcPts val="0"/>
              </a:spcBef>
              <a:spcAft>
                <a:spcPts val="0"/>
              </a:spcAft>
              <a:buNone/>
            </a:pPr>
            <a:r>
              <a:t/>
            </a:r>
            <a:endParaRPr sz="1800">
              <a:latin typeface="Lato"/>
              <a:ea typeface="Lato"/>
              <a:cs typeface="Lato"/>
              <a:sym typeface="Lato"/>
            </a:endParaRPr>
          </a:p>
          <a:p>
            <a:pPr indent="-342900" lvl="0" marL="457200" marR="0" rtl="0" algn="l">
              <a:lnSpc>
                <a:spcPct val="100000"/>
              </a:lnSpc>
              <a:spcBef>
                <a:spcPts val="0"/>
              </a:spcBef>
              <a:spcAft>
                <a:spcPts val="0"/>
              </a:spcAft>
              <a:buSzPts val="1800"/>
              <a:buFont typeface="Lato"/>
              <a:buChar char="●"/>
            </a:pPr>
            <a:r>
              <a:rPr lang="en" sz="1800">
                <a:latin typeface="Lato"/>
                <a:ea typeface="Lato"/>
                <a:cs typeface="Lato"/>
                <a:sym typeface="Lato"/>
              </a:rPr>
              <a:t>An image of the main character</a:t>
            </a:r>
            <a:endParaRPr sz="1800">
              <a:latin typeface="Lato"/>
              <a:ea typeface="Lato"/>
              <a:cs typeface="Lato"/>
              <a:sym typeface="Lato"/>
            </a:endParaRPr>
          </a:p>
          <a:p>
            <a:pPr indent="0" lvl="0" marL="0" marR="0" rtl="0" algn="l">
              <a:lnSpc>
                <a:spcPct val="100000"/>
              </a:lnSpc>
              <a:spcBef>
                <a:spcPts val="0"/>
              </a:spcBef>
              <a:spcAft>
                <a:spcPts val="0"/>
              </a:spcAft>
              <a:buNone/>
            </a:pPr>
            <a:r>
              <a:t/>
            </a:r>
            <a:endParaRPr sz="1800">
              <a:latin typeface="Lato"/>
              <a:ea typeface="Lato"/>
              <a:cs typeface="Lato"/>
              <a:sym typeface="Lato"/>
            </a:endParaRPr>
          </a:p>
          <a:p>
            <a:pPr indent="-342900" lvl="0" marL="457200" marR="0" rtl="0" algn="l">
              <a:lnSpc>
                <a:spcPct val="100000"/>
              </a:lnSpc>
              <a:spcBef>
                <a:spcPts val="0"/>
              </a:spcBef>
              <a:spcAft>
                <a:spcPts val="0"/>
              </a:spcAft>
              <a:buSzPts val="1800"/>
              <a:buFont typeface="Lato"/>
              <a:buChar char="●"/>
            </a:pPr>
            <a:r>
              <a:rPr lang="en" sz="1800">
                <a:latin typeface="Lato"/>
                <a:ea typeface="Lato"/>
                <a:cs typeface="Lato"/>
                <a:sym typeface="Lato"/>
              </a:rPr>
              <a:t>On the back of your cover or on a separate sheet, the rules you would make to keep social interactions positive and fun</a:t>
            </a:r>
            <a:endParaRPr sz="1800">
              <a:latin typeface="Lato"/>
              <a:ea typeface="Lato"/>
              <a:cs typeface="Lato"/>
              <a:sym typeface="Lato"/>
            </a:endParaRPr>
          </a:p>
        </p:txBody>
      </p:sp>
      <p:pic>
        <p:nvPicPr>
          <p:cNvPr id="147" name="Google Shape;147;p22"/>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48" name="Google Shape;148;p22"/>
          <p:cNvSpPr txBox="1"/>
          <p:nvPr/>
        </p:nvSpPr>
        <p:spPr>
          <a:xfrm>
            <a:off x="569575" y="190700"/>
            <a:ext cx="31779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ACTIVITY: VIDEO GAME COVER PROJECT</a:t>
            </a:r>
            <a:endParaRPr sz="1200">
              <a:latin typeface="Rubik"/>
              <a:ea typeface="Rubik"/>
              <a:cs typeface="Rubik"/>
              <a:sym typeface="Rubik"/>
            </a:endParaRPr>
          </a:p>
        </p:txBody>
      </p:sp>
      <p:pic>
        <p:nvPicPr>
          <p:cNvPr id="149" name="Google Shape;149;p22"/>
          <p:cNvPicPr preferRelativeResize="0"/>
          <p:nvPr/>
        </p:nvPicPr>
        <p:blipFill>
          <a:blip r:embed="rId4">
            <a:alphaModFix/>
          </a:blip>
          <a:stretch>
            <a:fillRect/>
          </a:stretch>
        </p:blipFill>
        <p:spPr>
          <a:xfrm>
            <a:off x="5309450" y="190701"/>
            <a:ext cx="3086634" cy="42441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3"/>
          <p:cNvPicPr preferRelativeResize="0"/>
          <p:nvPr/>
        </p:nvPicPr>
        <p:blipFill>
          <a:blip r:embed="rId3">
            <a:alphaModFix/>
          </a:blip>
          <a:stretch>
            <a:fillRect/>
          </a:stretch>
        </p:blipFill>
        <p:spPr>
          <a:xfrm>
            <a:off x="2502400" y="452825"/>
            <a:ext cx="4238625" cy="1619250"/>
          </a:xfrm>
          <a:prstGeom prst="rect">
            <a:avLst/>
          </a:prstGeom>
          <a:noFill/>
          <a:ln>
            <a:noFill/>
          </a:ln>
        </p:spPr>
      </p:pic>
      <p:pic>
        <p:nvPicPr>
          <p:cNvPr id="155" name="Google Shape;155;p23"/>
          <p:cNvPicPr preferRelativeResize="0"/>
          <p:nvPr/>
        </p:nvPicPr>
        <p:blipFill rotWithShape="1">
          <a:blip r:embed="rId4">
            <a:alphaModFix/>
          </a:blip>
          <a:srcRect b="0" l="0" r="0" t="0"/>
          <a:stretch/>
        </p:blipFill>
        <p:spPr>
          <a:xfrm rot="-1546682">
            <a:off x="2146962" y="989180"/>
            <a:ext cx="576100" cy="748575"/>
          </a:xfrm>
          <a:prstGeom prst="rect">
            <a:avLst/>
          </a:prstGeom>
          <a:noFill/>
          <a:ln>
            <a:noFill/>
          </a:ln>
        </p:spPr>
      </p:pic>
      <p:pic>
        <p:nvPicPr>
          <p:cNvPr id="156" name="Google Shape;156;p23"/>
          <p:cNvPicPr preferRelativeResize="0"/>
          <p:nvPr/>
        </p:nvPicPr>
        <p:blipFill rotWithShape="1">
          <a:blip r:embed="rId4">
            <a:alphaModFix/>
          </a:blip>
          <a:srcRect b="0" l="0" r="0" t="0"/>
          <a:stretch/>
        </p:blipFill>
        <p:spPr>
          <a:xfrm rot="8969453">
            <a:off x="6404912" y="995574"/>
            <a:ext cx="576100" cy="748575"/>
          </a:xfrm>
          <a:prstGeom prst="rect">
            <a:avLst/>
          </a:prstGeom>
          <a:noFill/>
          <a:ln>
            <a:noFill/>
          </a:ln>
        </p:spPr>
      </p:pic>
      <p:pic>
        <p:nvPicPr>
          <p:cNvPr id="157" name="Google Shape;157;p23"/>
          <p:cNvPicPr preferRelativeResize="0"/>
          <p:nvPr/>
        </p:nvPicPr>
        <p:blipFill rotWithShape="1">
          <a:blip r:embed="rId5">
            <a:alphaModFix/>
          </a:blip>
          <a:srcRect b="30353" l="-1870" r="1870" t="-1537"/>
          <a:stretch/>
        </p:blipFill>
        <p:spPr>
          <a:xfrm>
            <a:off x="2454388" y="2260925"/>
            <a:ext cx="4082825" cy="238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p:nvPr/>
        </p:nvSpPr>
        <p:spPr>
          <a:xfrm>
            <a:off x="0" y="0"/>
            <a:ext cx="9144000" cy="4666800"/>
          </a:xfrm>
          <a:prstGeom prst="rect">
            <a:avLst/>
          </a:prstGeom>
          <a:solidFill>
            <a:srgbClr val="D1C5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4"/>
          <p:cNvPicPr preferRelativeResize="0"/>
          <p:nvPr/>
        </p:nvPicPr>
        <p:blipFill rotWithShape="1">
          <a:blip r:embed="rId3">
            <a:alphaModFix/>
          </a:blip>
          <a:srcRect b="30171" l="4340" r="2723" t="28022"/>
          <a:stretch/>
        </p:blipFill>
        <p:spPr>
          <a:xfrm>
            <a:off x="191625" y="100"/>
            <a:ext cx="8208626" cy="4666802"/>
          </a:xfrm>
          <a:prstGeom prst="rect">
            <a:avLst/>
          </a:prstGeom>
          <a:noFill/>
          <a:ln>
            <a:noFill/>
          </a:ln>
        </p:spPr>
      </p:pic>
      <p:sp>
        <p:nvSpPr>
          <p:cNvPr id="71" name="Google Shape;71;p14"/>
          <p:cNvSpPr txBox="1"/>
          <p:nvPr>
            <p:ph idx="1" type="body"/>
          </p:nvPr>
        </p:nvSpPr>
        <p:spPr>
          <a:xfrm rot="-196">
            <a:off x="752700" y="2433749"/>
            <a:ext cx="5256000" cy="1233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8855"/>
              </a:buClr>
              <a:buSzPts val="1600"/>
              <a:buFont typeface="Lato"/>
              <a:buNone/>
            </a:pPr>
            <a:r>
              <a:rPr lang="en" sz="2900">
                <a:solidFill>
                  <a:srgbClr val="413FE0"/>
                </a:solidFill>
              </a:rPr>
              <a:t>How can I help myself and</a:t>
            </a:r>
            <a:br>
              <a:rPr lang="en" sz="2900">
                <a:solidFill>
                  <a:srgbClr val="413FE0"/>
                </a:solidFill>
              </a:rPr>
            </a:br>
            <a:r>
              <a:rPr lang="en" sz="2900">
                <a:solidFill>
                  <a:srgbClr val="413FE0"/>
                </a:solidFill>
              </a:rPr>
              <a:t>others be positive and have fun</a:t>
            </a:r>
            <a:br>
              <a:rPr lang="en" sz="2900">
                <a:solidFill>
                  <a:srgbClr val="413FE0"/>
                </a:solidFill>
              </a:rPr>
            </a:br>
            <a:r>
              <a:rPr lang="en" sz="2900">
                <a:solidFill>
                  <a:srgbClr val="413FE0"/>
                </a:solidFill>
              </a:rPr>
              <a:t>while playing games online?</a:t>
            </a:r>
            <a:r>
              <a:rPr lang="en" sz="4100">
                <a:solidFill>
                  <a:srgbClr val="413FE0"/>
                </a:solidFill>
              </a:rPr>
              <a:t> </a:t>
            </a:r>
            <a:endParaRPr sz="4100">
              <a:solidFill>
                <a:srgbClr val="413FE0"/>
              </a:solidFill>
            </a:endParaRPr>
          </a:p>
        </p:txBody>
      </p:sp>
      <p:pic>
        <p:nvPicPr>
          <p:cNvPr id="72" name="Google Shape;72;p14"/>
          <p:cNvPicPr preferRelativeResize="0"/>
          <p:nvPr/>
        </p:nvPicPr>
        <p:blipFill rotWithShape="1">
          <a:blip r:embed="rId4">
            <a:alphaModFix/>
          </a:blip>
          <a:srcRect b="0" l="0" r="0" t="0"/>
          <a:stretch/>
        </p:blipFill>
        <p:spPr>
          <a:xfrm>
            <a:off x="1124675" y="2433602"/>
            <a:ext cx="246850" cy="320725"/>
          </a:xfrm>
          <a:prstGeom prst="rect">
            <a:avLst/>
          </a:prstGeom>
          <a:noFill/>
          <a:ln>
            <a:noFill/>
          </a:ln>
        </p:spPr>
      </p:pic>
      <p:pic>
        <p:nvPicPr>
          <p:cNvPr id="73" name="Google Shape;73;p14"/>
          <p:cNvPicPr preferRelativeResize="0"/>
          <p:nvPr/>
        </p:nvPicPr>
        <p:blipFill rotWithShape="1">
          <a:blip r:embed="rId4">
            <a:alphaModFix/>
          </a:blip>
          <a:srcRect b="0" l="0" r="0" t="0"/>
          <a:stretch/>
        </p:blipFill>
        <p:spPr>
          <a:xfrm rot="-10108903">
            <a:off x="5380900" y="3891977"/>
            <a:ext cx="246850" cy="32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nvSpPr>
        <p:spPr>
          <a:xfrm>
            <a:off x="0" y="543792"/>
            <a:ext cx="9144000" cy="423300"/>
          </a:xfrm>
          <a:prstGeom prst="rect">
            <a:avLst/>
          </a:prstGeom>
          <a:no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latin typeface="Rubik"/>
                <a:ea typeface="Rubik"/>
                <a:cs typeface="Rubik"/>
                <a:sym typeface="Rubik"/>
              </a:rPr>
              <a:t>Learning Objectives</a:t>
            </a:r>
            <a:endParaRPr sz="3000">
              <a:latin typeface="Rubik"/>
              <a:ea typeface="Rubik"/>
              <a:cs typeface="Rubik"/>
              <a:sym typeface="Rubik"/>
            </a:endParaRPr>
          </a:p>
        </p:txBody>
      </p:sp>
      <p:sp>
        <p:nvSpPr>
          <p:cNvPr id="79" name="Google Shape;79;p15"/>
          <p:cNvSpPr txBox="1"/>
          <p:nvPr/>
        </p:nvSpPr>
        <p:spPr>
          <a:xfrm>
            <a:off x="2213400" y="1313600"/>
            <a:ext cx="6140700" cy="30048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0"/>
              </a:spcAft>
              <a:buClr>
                <a:srgbClr val="249910"/>
              </a:buClr>
              <a:buSzPts val="1920"/>
              <a:buFont typeface="Lato"/>
              <a:buNone/>
            </a:pPr>
            <a:r>
              <a:rPr lang="en" sz="2000">
                <a:latin typeface="Lato"/>
                <a:ea typeface="Lato"/>
                <a:cs typeface="Lato"/>
                <a:sym typeface="Lato"/>
              </a:rPr>
              <a:t>Define "social interaction" and give an example.</a:t>
            </a:r>
            <a:endParaRPr sz="2000">
              <a:latin typeface="Lato"/>
              <a:ea typeface="Lato"/>
              <a:cs typeface="Lato"/>
              <a:sym typeface="Lato"/>
            </a:endParaRPr>
          </a:p>
          <a:p>
            <a:pPr indent="0" lvl="0" marL="0" marR="0" rtl="0" algn="l">
              <a:lnSpc>
                <a:spcPct val="115000"/>
              </a:lnSpc>
              <a:spcBef>
                <a:spcPts val="1000"/>
              </a:spcBef>
              <a:spcAft>
                <a:spcPts val="0"/>
              </a:spcAft>
              <a:buClr>
                <a:srgbClr val="249910"/>
              </a:buClr>
              <a:buSzPts val="1920"/>
              <a:buFont typeface="Lato"/>
              <a:buNone/>
            </a:pPr>
            <a:r>
              <a:t/>
            </a:r>
            <a:endParaRPr sz="2000">
              <a:latin typeface="Lato"/>
              <a:ea typeface="Lato"/>
              <a:cs typeface="Lato"/>
              <a:sym typeface="Lato"/>
            </a:endParaRPr>
          </a:p>
          <a:p>
            <a:pPr indent="0" lvl="0" marL="0" marR="0" rtl="0" algn="l">
              <a:lnSpc>
                <a:spcPct val="115000"/>
              </a:lnSpc>
              <a:spcBef>
                <a:spcPts val="1000"/>
              </a:spcBef>
              <a:spcAft>
                <a:spcPts val="0"/>
              </a:spcAft>
              <a:buClr>
                <a:srgbClr val="249910"/>
              </a:buClr>
              <a:buSzPts val="1920"/>
              <a:buFont typeface="Lato"/>
              <a:buNone/>
            </a:pPr>
            <a:r>
              <a:rPr lang="en" sz="2000">
                <a:latin typeface="Lato"/>
                <a:ea typeface="Lato"/>
                <a:cs typeface="Lato"/>
                <a:sym typeface="Lato"/>
              </a:rPr>
              <a:t>Describe the positives and negatives of social interaction online.</a:t>
            </a:r>
            <a:endParaRPr sz="2000">
              <a:latin typeface="Lato"/>
              <a:ea typeface="Lato"/>
              <a:cs typeface="Lato"/>
              <a:sym typeface="Lato"/>
            </a:endParaRPr>
          </a:p>
          <a:p>
            <a:pPr indent="0" lvl="0" marL="0" marR="0" rtl="0" algn="l">
              <a:lnSpc>
                <a:spcPct val="115000"/>
              </a:lnSpc>
              <a:spcBef>
                <a:spcPts val="1000"/>
              </a:spcBef>
              <a:spcAft>
                <a:spcPts val="1000"/>
              </a:spcAft>
              <a:buClr>
                <a:srgbClr val="249910"/>
              </a:buClr>
              <a:buSzPts val="1920"/>
              <a:buFont typeface="Lato"/>
              <a:buNone/>
            </a:pPr>
            <a:br>
              <a:rPr lang="en" sz="2000">
                <a:latin typeface="Lato"/>
                <a:ea typeface="Lato"/>
                <a:cs typeface="Lato"/>
                <a:sym typeface="Lato"/>
              </a:rPr>
            </a:br>
            <a:r>
              <a:rPr lang="en" sz="2000">
                <a:latin typeface="Lato"/>
                <a:ea typeface="Lato"/>
                <a:cs typeface="Lato"/>
                <a:sym typeface="Lato"/>
              </a:rPr>
              <a:t>Create a video game cover that describes the do's and don'ts of social interaction online.</a:t>
            </a:r>
            <a:endParaRPr sz="2000">
              <a:latin typeface="Lato"/>
              <a:ea typeface="Lato"/>
              <a:cs typeface="Lato"/>
              <a:sym typeface="Lato"/>
            </a:endParaRPr>
          </a:p>
        </p:txBody>
      </p:sp>
      <p:pic>
        <p:nvPicPr>
          <p:cNvPr id="80" name="Google Shape;80;p15"/>
          <p:cNvPicPr preferRelativeResize="0"/>
          <p:nvPr/>
        </p:nvPicPr>
        <p:blipFill>
          <a:blip r:embed="rId3">
            <a:alphaModFix/>
          </a:blip>
          <a:stretch>
            <a:fillRect/>
          </a:stretch>
        </p:blipFill>
        <p:spPr>
          <a:xfrm>
            <a:off x="1239213" y="1906586"/>
            <a:ext cx="473007" cy="473008"/>
          </a:xfrm>
          <a:prstGeom prst="rect">
            <a:avLst/>
          </a:prstGeom>
          <a:noFill/>
          <a:ln>
            <a:noFill/>
          </a:ln>
        </p:spPr>
      </p:pic>
      <p:pic>
        <p:nvPicPr>
          <p:cNvPr id="81" name="Google Shape;81;p15"/>
          <p:cNvPicPr preferRelativeResize="0"/>
          <p:nvPr/>
        </p:nvPicPr>
        <p:blipFill>
          <a:blip r:embed="rId3">
            <a:alphaModFix/>
          </a:blip>
          <a:stretch>
            <a:fillRect/>
          </a:stretch>
        </p:blipFill>
        <p:spPr>
          <a:xfrm>
            <a:off x="1239213" y="3000954"/>
            <a:ext cx="473007" cy="473008"/>
          </a:xfrm>
          <a:prstGeom prst="rect">
            <a:avLst/>
          </a:prstGeom>
          <a:noFill/>
          <a:ln>
            <a:noFill/>
          </a:ln>
        </p:spPr>
      </p:pic>
      <p:sp>
        <p:nvSpPr>
          <p:cNvPr id="82" name="Google Shape;82;p15"/>
          <p:cNvSpPr/>
          <p:nvPr/>
        </p:nvSpPr>
        <p:spPr>
          <a:xfrm>
            <a:off x="1172975" y="1285275"/>
            <a:ext cx="605400" cy="621300"/>
          </a:xfrm>
          <a:prstGeom prst="ellipse">
            <a:avLst/>
          </a:prstGeom>
          <a:solidFill>
            <a:srgbClr val="413F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lang="en" sz="3000">
                <a:solidFill>
                  <a:srgbClr val="FFFFFF"/>
                </a:solidFill>
                <a:latin typeface="Indie Flower"/>
                <a:ea typeface="Indie Flower"/>
                <a:cs typeface="Indie Flower"/>
                <a:sym typeface="Indie Flower"/>
              </a:rPr>
              <a:t>l</a:t>
            </a:r>
            <a:endParaRPr sz="3000">
              <a:latin typeface="Indie Flower"/>
              <a:ea typeface="Indie Flower"/>
              <a:cs typeface="Indie Flower"/>
              <a:sym typeface="Indie Flower"/>
            </a:endParaRPr>
          </a:p>
        </p:txBody>
      </p:sp>
      <p:sp>
        <p:nvSpPr>
          <p:cNvPr id="83" name="Google Shape;83;p15"/>
          <p:cNvSpPr/>
          <p:nvPr/>
        </p:nvSpPr>
        <p:spPr>
          <a:xfrm>
            <a:off x="1172975" y="2379624"/>
            <a:ext cx="605400" cy="621300"/>
          </a:xfrm>
          <a:prstGeom prst="ellipse">
            <a:avLst/>
          </a:prstGeom>
          <a:solidFill>
            <a:srgbClr val="683F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2</a:t>
            </a:r>
            <a:endParaRPr sz="3000">
              <a:latin typeface="Indie Flower"/>
              <a:ea typeface="Indie Flower"/>
              <a:cs typeface="Indie Flower"/>
              <a:sym typeface="Indie Flower"/>
            </a:endParaRPr>
          </a:p>
        </p:txBody>
      </p:sp>
      <p:sp>
        <p:nvSpPr>
          <p:cNvPr id="84" name="Google Shape;84;p15"/>
          <p:cNvSpPr/>
          <p:nvPr/>
        </p:nvSpPr>
        <p:spPr>
          <a:xfrm>
            <a:off x="1172975" y="3473974"/>
            <a:ext cx="605400" cy="621300"/>
          </a:xfrm>
          <a:prstGeom prst="ellipse">
            <a:avLst/>
          </a:prstGeom>
          <a:solidFill>
            <a:srgbClr val="AE29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3</a:t>
            </a:r>
            <a:endParaRPr sz="3000">
              <a:latin typeface="Indie Flower"/>
              <a:ea typeface="Indie Flower"/>
              <a:cs typeface="Indie Flower"/>
              <a:sym typeface="Indie Flow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p:nvPr/>
        </p:nvSpPr>
        <p:spPr>
          <a:xfrm>
            <a:off x="0" y="0"/>
            <a:ext cx="9144000" cy="4667100"/>
          </a:xfrm>
          <a:prstGeom prst="rect">
            <a:avLst/>
          </a:prstGeom>
          <a:solidFill>
            <a:srgbClr val="C6E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 name="Google Shape;90;p16"/>
          <p:cNvPicPr preferRelativeResize="0"/>
          <p:nvPr/>
        </p:nvPicPr>
        <p:blipFill rotWithShape="1">
          <a:blip r:embed="rId3">
            <a:alphaModFix/>
          </a:blip>
          <a:srcRect b="-7207" l="6" r="38356" t="9408"/>
          <a:stretch/>
        </p:blipFill>
        <p:spPr>
          <a:xfrm>
            <a:off x="7481924" y="1628325"/>
            <a:ext cx="1662085" cy="2735774"/>
          </a:xfrm>
          <a:prstGeom prst="rect">
            <a:avLst/>
          </a:prstGeom>
          <a:noFill/>
          <a:ln>
            <a:noFill/>
          </a:ln>
        </p:spPr>
      </p:pic>
      <p:sp>
        <p:nvSpPr>
          <p:cNvPr id="91" name="Google Shape;91;p16"/>
          <p:cNvSpPr/>
          <p:nvPr/>
        </p:nvSpPr>
        <p:spPr>
          <a:xfrm>
            <a:off x="507950" y="901200"/>
            <a:ext cx="8203200" cy="3341100"/>
          </a:xfrm>
          <a:prstGeom prst="rect">
            <a:avLst/>
          </a:prstGeom>
          <a:noFill/>
          <a:ln>
            <a:noFill/>
          </a:ln>
        </p:spPr>
        <p:txBody>
          <a:bodyPr anchorCtr="0" anchor="t" bIns="182875" lIns="274300" spcFirstLastPara="1" rIns="182875" wrap="square" tIns="182875">
            <a:noAutofit/>
          </a:bodyPr>
          <a:lstStyle/>
          <a:p>
            <a:pPr indent="0" lvl="0" marL="0" marR="0" rtl="0" algn="l">
              <a:lnSpc>
                <a:spcPct val="115000"/>
              </a:lnSpc>
              <a:spcBef>
                <a:spcPts val="0"/>
              </a:spcBef>
              <a:spcAft>
                <a:spcPts val="0"/>
              </a:spcAft>
              <a:buNone/>
            </a:pPr>
            <a:r>
              <a:rPr lang="en" sz="2000">
                <a:latin typeface="Rubik"/>
                <a:ea typeface="Rubik"/>
                <a:cs typeface="Rubik"/>
                <a:sym typeface="Rubik"/>
              </a:rPr>
              <a:t>What are all the different ways you communicate with your friends? Face to face? Online?</a:t>
            </a:r>
            <a:br>
              <a:rPr lang="en" sz="2000">
                <a:latin typeface="Rubik"/>
                <a:ea typeface="Rubik"/>
                <a:cs typeface="Rubik"/>
                <a:sym typeface="Rubik"/>
              </a:rPr>
            </a:br>
            <a:endParaRPr sz="2000">
              <a:latin typeface="Rubik"/>
              <a:ea typeface="Rubik"/>
              <a:cs typeface="Rubik"/>
              <a:sym typeface="Rubik"/>
            </a:endParaRPr>
          </a:p>
          <a:p>
            <a:pPr indent="0" lvl="0" marL="0" marR="0" rtl="0" algn="l">
              <a:lnSpc>
                <a:spcPct val="115000"/>
              </a:lnSpc>
              <a:spcBef>
                <a:spcPts val="1000"/>
              </a:spcBef>
              <a:spcAft>
                <a:spcPts val="0"/>
              </a:spcAft>
              <a:buNone/>
            </a:pPr>
            <a:r>
              <a:rPr lang="en" sz="2000">
                <a:latin typeface="Rubik"/>
                <a:ea typeface="Rubik"/>
                <a:cs typeface="Rubik"/>
                <a:sym typeface="Rubik"/>
              </a:rPr>
              <a:t>Directions:</a:t>
            </a:r>
            <a:endParaRPr sz="2000">
              <a:latin typeface="Rubik"/>
              <a:ea typeface="Rubik"/>
              <a:cs typeface="Rubik"/>
              <a:sym typeface="Rubik"/>
            </a:endParaRPr>
          </a:p>
          <a:p>
            <a:pPr indent="-358140" lvl="0" marL="342900" marR="0" rtl="0" algn="l">
              <a:lnSpc>
                <a:spcPct val="115000"/>
              </a:lnSpc>
              <a:spcBef>
                <a:spcPts val="1000"/>
              </a:spcBef>
              <a:spcAft>
                <a:spcPts val="0"/>
              </a:spcAft>
              <a:buSzPts val="2000"/>
              <a:buFont typeface="Lato"/>
              <a:buAutoNum type="arabicPeriod"/>
            </a:pPr>
            <a:r>
              <a:rPr lang="en" sz="2000">
                <a:latin typeface="Lato"/>
                <a:ea typeface="Lato"/>
                <a:cs typeface="Lato"/>
                <a:sym typeface="Lato"/>
              </a:rPr>
              <a:t>Take a moment to think silently about these questions.</a:t>
            </a:r>
            <a:endParaRPr sz="2000">
              <a:latin typeface="Lato"/>
              <a:ea typeface="Lato"/>
              <a:cs typeface="Lato"/>
              <a:sym typeface="Lato"/>
            </a:endParaRPr>
          </a:p>
          <a:p>
            <a:pPr indent="-358140" lvl="0" marL="342900" marR="0" rtl="0" algn="l">
              <a:lnSpc>
                <a:spcPct val="115000"/>
              </a:lnSpc>
              <a:spcBef>
                <a:spcPts val="1000"/>
              </a:spcBef>
              <a:spcAft>
                <a:spcPts val="1000"/>
              </a:spcAft>
              <a:buSzPts val="2000"/>
              <a:buFont typeface="Lato"/>
              <a:buAutoNum type="arabicPeriod"/>
            </a:pPr>
            <a:r>
              <a:rPr lang="en" sz="2000">
                <a:latin typeface="Lato"/>
                <a:ea typeface="Lato"/>
                <a:cs typeface="Lato"/>
                <a:sym typeface="Lato"/>
              </a:rPr>
              <a:t>Then, take turns sharing your response with your partner.</a:t>
            </a:r>
            <a:endParaRPr i="0" sz="2000" u="none" cap="none" strike="noStrike">
              <a:latin typeface="Lato"/>
              <a:ea typeface="Lato"/>
              <a:cs typeface="Lato"/>
              <a:sym typeface="Lato"/>
            </a:endParaRPr>
          </a:p>
        </p:txBody>
      </p:sp>
      <p:pic>
        <p:nvPicPr>
          <p:cNvPr id="92" name="Google Shape;92;p16"/>
          <p:cNvPicPr preferRelativeResize="0"/>
          <p:nvPr/>
        </p:nvPicPr>
        <p:blipFill>
          <a:blip r:embed="rId4">
            <a:alphaModFix/>
          </a:blip>
          <a:stretch>
            <a:fillRect/>
          </a:stretch>
        </p:blipFill>
        <p:spPr>
          <a:xfrm>
            <a:off x="138500" y="133650"/>
            <a:ext cx="410475" cy="410458"/>
          </a:xfrm>
          <a:prstGeom prst="rect">
            <a:avLst/>
          </a:prstGeom>
          <a:noFill/>
          <a:ln>
            <a:noFill/>
          </a:ln>
        </p:spPr>
      </p:pic>
      <p:sp>
        <p:nvSpPr>
          <p:cNvPr id="93" name="Google Shape;93;p16"/>
          <p:cNvSpPr txBox="1"/>
          <p:nvPr/>
        </p:nvSpPr>
        <p:spPr>
          <a:xfrm>
            <a:off x="507950" y="190700"/>
            <a:ext cx="24555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WARM UP: THINK-PAIR-SHARE</a:t>
            </a:r>
            <a:endParaRPr sz="1200">
              <a:latin typeface="Rubik"/>
              <a:ea typeface="Rubik"/>
              <a:cs typeface="Rubik"/>
              <a:sym typeface="Rubi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nvSpPr>
        <p:spPr>
          <a:xfrm>
            <a:off x="633475" y="2187300"/>
            <a:ext cx="7659600" cy="76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latin typeface="Lato"/>
                <a:ea typeface="Lato"/>
                <a:cs typeface="Lato"/>
                <a:sym typeface="Lato"/>
              </a:rPr>
              <a:t>Talking or messaging with people to develop friendship or community.</a:t>
            </a:r>
            <a:endParaRPr sz="2400">
              <a:latin typeface="Lato"/>
              <a:ea typeface="Lato"/>
              <a:cs typeface="Lato"/>
              <a:sym typeface="Lato"/>
            </a:endParaRPr>
          </a:p>
        </p:txBody>
      </p:sp>
      <p:sp>
        <p:nvSpPr>
          <p:cNvPr id="99" name="Google Shape;99;p17"/>
          <p:cNvSpPr txBox="1"/>
          <p:nvPr/>
        </p:nvSpPr>
        <p:spPr>
          <a:xfrm>
            <a:off x="633475" y="1020500"/>
            <a:ext cx="47433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4000">
                <a:latin typeface="Rubik"/>
                <a:ea typeface="Rubik"/>
                <a:cs typeface="Rubik"/>
                <a:sym typeface="Rubik"/>
              </a:rPr>
              <a:t>Social Interactions</a:t>
            </a:r>
            <a:endParaRPr sz="4000">
              <a:latin typeface="Rubik"/>
              <a:ea typeface="Rubik"/>
              <a:cs typeface="Rubik"/>
              <a:sym typeface="Rubik"/>
            </a:endParaRPr>
          </a:p>
        </p:txBody>
      </p:sp>
      <p:pic>
        <p:nvPicPr>
          <p:cNvPr id="100" name="Google Shape;100;p17"/>
          <p:cNvPicPr preferRelativeResize="0"/>
          <p:nvPr/>
        </p:nvPicPr>
        <p:blipFill rotWithShape="1">
          <a:blip r:embed="rId3">
            <a:alphaModFix/>
          </a:blip>
          <a:srcRect b="10" l="0" r="0" t="0"/>
          <a:stretch/>
        </p:blipFill>
        <p:spPr>
          <a:xfrm>
            <a:off x="198825" y="205553"/>
            <a:ext cx="294540" cy="323700"/>
          </a:xfrm>
          <a:prstGeom prst="rect">
            <a:avLst/>
          </a:prstGeom>
          <a:noFill/>
          <a:ln>
            <a:noFill/>
          </a:ln>
        </p:spPr>
      </p:pic>
      <p:sp>
        <p:nvSpPr>
          <p:cNvPr id="101" name="Google Shape;101;p17"/>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pic>
        <p:nvPicPr>
          <p:cNvPr id="102" name="Google Shape;102;p17"/>
          <p:cNvPicPr preferRelativeResize="0"/>
          <p:nvPr/>
        </p:nvPicPr>
        <p:blipFill rotWithShape="1">
          <a:blip r:embed="rId4">
            <a:alphaModFix/>
          </a:blip>
          <a:srcRect b="0" l="0" r="1097" t="0"/>
          <a:stretch/>
        </p:blipFill>
        <p:spPr>
          <a:xfrm>
            <a:off x="493375" y="1425300"/>
            <a:ext cx="4743300" cy="590550"/>
          </a:xfrm>
          <a:prstGeom prst="rect">
            <a:avLst/>
          </a:prstGeom>
          <a:noFill/>
          <a:ln>
            <a:noFill/>
          </a:ln>
        </p:spPr>
      </p:pic>
      <p:pic>
        <p:nvPicPr>
          <p:cNvPr id="103" name="Google Shape;103;p17"/>
          <p:cNvPicPr preferRelativeResize="0"/>
          <p:nvPr/>
        </p:nvPicPr>
        <p:blipFill rotWithShape="1">
          <a:blip r:embed="rId5">
            <a:alphaModFix/>
          </a:blip>
          <a:srcRect b="45899" l="0" r="0" t="0"/>
          <a:stretch/>
        </p:blipFill>
        <p:spPr>
          <a:xfrm>
            <a:off x="5312675" y="3273300"/>
            <a:ext cx="3706926" cy="1384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nvSpPr>
        <p:spPr>
          <a:xfrm>
            <a:off x="665175" y="2187300"/>
            <a:ext cx="4186200" cy="76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latin typeface="Lato"/>
                <a:ea typeface="Lato"/>
                <a:cs typeface="Lato"/>
                <a:sym typeface="Lato"/>
              </a:rPr>
              <a:t>Information that comes to us through the internet, often through a tablet, smartphone, or laptop</a:t>
            </a:r>
            <a:endParaRPr sz="2400">
              <a:latin typeface="Lato"/>
              <a:ea typeface="Lato"/>
              <a:cs typeface="Lato"/>
              <a:sym typeface="Lato"/>
            </a:endParaRPr>
          </a:p>
        </p:txBody>
      </p:sp>
      <p:sp>
        <p:nvSpPr>
          <p:cNvPr id="109" name="Google Shape;109;p18"/>
          <p:cNvSpPr txBox="1"/>
          <p:nvPr/>
        </p:nvSpPr>
        <p:spPr>
          <a:xfrm>
            <a:off x="665175" y="1020500"/>
            <a:ext cx="47433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4000">
                <a:latin typeface="Rubik"/>
                <a:ea typeface="Rubik"/>
                <a:cs typeface="Rubik"/>
                <a:sym typeface="Rubik"/>
              </a:rPr>
              <a:t>Digital Media</a:t>
            </a:r>
            <a:endParaRPr sz="4000">
              <a:latin typeface="Rubik"/>
              <a:ea typeface="Rubik"/>
              <a:cs typeface="Rubik"/>
              <a:sym typeface="Rubik"/>
            </a:endParaRPr>
          </a:p>
        </p:txBody>
      </p:sp>
      <p:pic>
        <p:nvPicPr>
          <p:cNvPr id="110" name="Google Shape;110;p18"/>
          <p:cNvPicPr preferRelativeResize="0"/>
          <p:nvPr/>
        </p:nvPicPr>
        <p:blipFill rotWithShape="1">
          <a:blip r:embed="rId3">
            <a:alphaModFix/>
          </a:blip>
          <a:srcRect b="416" l="0" r="0" t="406"/>
          <a:stretch/>
        </p:blipFill>
        <p:spPr>
          <a:xfrm>
            <a:off x="198825" y="205553"/>
            <a:ext cx="294540" cy="323700"/>
          </a:xfrm>
          <a:prstGeom prst="rect">
            <a:avLst/>
          </a:prstGeom>
          <a:noFill/>
          <a:ln>
            <a:noFill/>
          </a:ln>
        </p:spPr>
      </p:pic>
      <p:sp>
        <p:nvSpPr>
          <p:cNvPr id="111" name="Google Shape;111;p18"/>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pic>
        <p:nvPicPr>
          <p:cNvPr id="112" name="Google Shape;112;p18"/>
          <p:cNvPicPr preferRelativeResize="0"/>
          <p:nvPr/>
        </p:nvPicPr>
        <p:blipFill rotWithShape="1">
          <a:blip r:embed="rId4">
            <a:alphaModFix/>
          </a:blip>
          <a:srcRect b="0" l="0" r="0" t="0"/>
          <a:stretch/>
        </p:blipFill>
        <p:spPr>
          <a:xfrm>
            <a:off x="569575" y="1425300"/>
            <a:ext cx="3522450" cy="590550"/>
          </a:xfrm>
          <a:prstGeom prst="rect">
            <a:avLst/>
          </a:prstGeom>
          <a:noFill/>
          <a:ln>
            <a:noFill/>
          </a:ln>
        </p:spPr>
      </p:pic>
      <p:pic>
        <p:nvPicPr>
          <p:cNvPr id="113" name="Google Shape;113;p18"/>
          <p:cNvPicPr preferRelativeResize="0"/>
          <p:nvPr/>
        </p:nvPicPr>
        <p:blipFill rotWithShape="1">
          <a:blip r:embed="rId5">
            <a:alphaModFix/>
          </a:blip>
          <a:srcRect b="9376" l="-7440" r="3953" t="549"/>
          <a:stretch/>
        </p:blipFill>
        <p:spPr>
          <a:xfrm>
            <a:off x="6312475" y="1425300"/>
            <a:ext cx="2831525" cy="3249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19"/>
          <p:cNvPicPr preferRelativeResize="0"/>
          <p:nvPr/>
        </p:nvPicPr>
        <p:blipFill>
          <a:blip r:embed="rId3">
            <a:alphaModFix/>
          </a:blip>
          <a:stretch>
            <a:fillRect/>
          </a:stretch>
        </p:blipFill>
        <p:spPr>
          <a:xfrm>
            <a:off x="150950" y="172250"/>
            <a:ext cx="390300" cy="390300"/>
          </a:xfrm>
          <a:prstGeom prst="rect">
            <a:avLst/>
          </a:prstGeom>
          <a:noFill/>
          <a:ln>
            <a:noFill/>
          </a:ln>
        </p:spPr>
      </p:pic>
      <p:sp>
        <p:nvSpPr>
          <p:cNvPr id="119" name="Google Shape;119;p19"/>
          <p:cNvSpPr/>
          <p:nvPr/>
        </p:nvSpPr>
        <p:spPr>
          <a:xfrm>
            <a:off x="4908425" y="1033400"/>
            <a:ext cx="3879000" cy="3341100"/>
          </a:xfrm>
          <a:prstGeom prst="rect">
            <a:avLst/>
          </a:prstGeom>
          <a:noFill/>
          <a:ln>
            <a:noFill/>
          </a:ln>
        </p:spPr>
        <p:txBody>
          <a:bodyPr anchorCtr="0" anchor="t" bIns="182875" lIns="274300" spcFirstLastPara="1" rIns="182875" wrap="square" tIns="182875">
            <a:noAutofit/>
          </a:bodyPr>
          <a:lstStyle/>
          <a:p>
            <a:pPr indent="-358140" lvl="0" marL="342900" marR="0" rtl="0" algn="l">
              <a:lnSpc>
                <a:spcPct val="115000"/>
              </a:lnSpc>
              <a:spcBef>
                <a:spcPts val="0"/>
              </a:spcBef>
              <a:spcAft>
                <a:spcPts val="0"/>
              </a:spcAft>
              <a:buClr>
                <a:srgbClr val="000000"/>
              </a:buClr>
              <a:buSzPts val="2000"/>
              <a:buFont typeface="Lato"/>
              <a:buChar char="●"/>
            </a:pPr>
            <a:r>
              <a:rPr lang="en" sz="2000">
                <a:latin typeface="Lato"/>
                <a:ea typeface="Lato"/>
                <a:cs typeface="Lato"/>
                <a:sym typeface="Lato"/>
              </a:rPr>
              <a:t>What social interactions do you notice in the video? </a:t>
            </a:r>
            <a:endParaRPr sz="2000">
              <a:latin typeface="Lato"/>
              <a:ea typeface="Lato"/>
              <a:cs typeface="Lato"/>
              <a:sym typeface="Lato"/>
            </a:endParaRPr>
          </a:p>
          <a:p>
            <a:pPr indent="-358140" lvl="0" marL="342900" marR="0" rtl="0" algn="l">
              <a:lnSpc>
                <a:spcPct val="115000"/>
              </a:lnSpc>
              <a:spcBef>
                <a:spcPts val="1000"/>
              </a:spcBef>
              <a:spcAft>
                <a:spcPts val="0"/>
              </a:spcAft>
              <a:buClr>
                <a:srgbClr val="000000"/>
              </a:buClr>
              <a:buSzPts val="2000"/>
              <a:buFont typeface="Lato"/>
              <a:buChar char="●"/>
            </a:pPr>
            <a:r>
              <a:rPr lang="en" sz="2000">
                <a:latin typeface="Lato"/>
                <a:ea typeface="Lato"/>
                <a:cs typeface="Lato"/>
                <a:sym typeface="Lato"/>
              </a:rPr>
              <a:t>Who talks to who? </a:t>
            </a:r>
            <a:endParaRPr sz="2000">
              <a:latin typeface="Lato"/>
              <a:ea typeface="Lato"/>
              <a:cs typeface="Lato"/>
              <a:sym typeface="Lato"/>
            </a:endParaRPr>
          </a:p>
          <a:p>
            <a:pPr indent="-358140" lvl="0" marL="342900" marR="0" rtl="0" algn="l">
              <a:lnSpc>
                <a:spcPct val="115000"/>
              </a:lnSpc>
              <a:spcBef>
                <a:spcPts val="1000"/>
              </a:spcBef>
              <a:spcAft>
                <a:spcPts val="1000"/>
              </a:spcAft>
              <a:buClr>
                <a:srgbClr val="000000"/>
              </a:buClr>
              <a:buSzPts val="2000"/>
              <a:buFont typeface="Lato"/>
              <a:buChar char="●"/>
            </a:pPr>
            <a:r>
              <a:rPr lang="en" sz="2000">
                <a:latin typeface="Lato"/>
                <a:ea typeface="Lato"/>
                <a:cs typeface="Lato"/>
                <a:sym typeface="Lato"/>
              </a:rPr>
              <a:t>What do they say?</a:t>
            </a:r>
            <a:endParaRPr sz="2000">
              <a:latin typeface="Lato"/>
              <a:ea typeface="Lato"/>
              <a:cs typeface="Lato"/>
              <a:sym typeface="Lato"/>
            </a:endParaRPr>
          </a:p>
        </p:txBody>
      </p:sp>
      <p:sp>
        <p:nvSpPr>
          <p:cNvPr id="120" name="Google Shape;120;p19"/>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WATCH + DISCUSS</a:t>
            </a:r>
            <a:endParaRPr sz="1200">
              <a:latin typeface="Rubik"/>
              <a:ea typeface="Rubik"/>
              <a:cs typeface="Rubik"/>
              <a:sym typeface="Rubik"/>
            </a:endParaRPr>
          </a:p>
        </p:txBody>
      </p:sp>
      <p:sp>
        <p:nvSpPr>
          <p:cNvPr id="121" name="Google Shape;121;p19"/>
          <p:cNvSpPr txBox="1"/>
          <p:nvPr/>
        </p:nvSpPr>
        <p:spPr>
          <a:xfrm>
            <a:off x="208825" y="4266050"/>
            <a:ext cx="46011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latin typeface="Lato"/>
                <a:ea typeface="Lato"/>
                <a:cs typeface="Lato"/>
                <a:sym typeface="Lato"/>
              </a:rPr>
              <a:t>To watch this video on the Common Sense Education site, click </a:t>
            </a:r>
            <a:r>
              <a:rPr b="1" lang="en" sz="700">
                <a:solidFill>
                  <a:srgbClr val="249910"/>
                </a:solidFill>
                <a:uFill>
                  <a:noFill/>
                </a:uFill>
                <a:latin typeface="Lato"/>
                <a:ea typeface="Lato"/>
                <a:cs typeface="Lato"/>
                <a:sym typeface="Lato"/>
                <a:hlinkClick r:id="rId4">
                  <a:extLst>
                    <a:ext uri="{A12FA001-AC4F-418D-AE19-62706E023703}">
                      <ahyp:hlinkClr val="tx"/>
                    </a:ext>
                  </a:extLst>
                </a:hlinkClick>
              </a:rPr>
              <a:t>here</a:t>
            </a:r>
            <a:r>
              <a:rPr lang="en" sz="700">
                <a:latin typeface="Lato"/>
                <a:ea typeface="Lato"/>
                <a:cs typeface="Lato"/>
                <a:sym typeface="Lato"/>
              </a:rPr>
              <a:t>.</a:t>
            </a:r>
            <a:endParaRPr sz="700">
              <a:latin typeface="Lato"/>
              <a:ea typeface="Lato"/>
              <a:cs typeface="Lato"/>
              <a:sym typeface="Lato"/>
            </a:endParaRPr>
          </a:p>
        </p:txBody>
      </p:sp>
      <p:pic>
        <p:nvPicPr>
          <p:cNvPr descr="Looking for a lesson plan on this topic? Visit https://www.commonsense.org/education/digital-citizenship/lesson/keeping-games-fun-and-friendly&#10;&#10;Being social and talking to other players is part of what makes online gaming so popular and engaging for kids. Of course, communicating in online games can also come with some risks. Show your elementary school students how to keep their gaming experiences healthy, positive, and fun!" id="122" name="Google Shape;122;p19" title="Keeping Games Fun and Friendly">
            <a:hlinkClick r:id="rId5"/>
          </p:cNvPr>
          <p:cNvPicPr preferRelativeResize="0"/>
          <p:nvPr/>
        </p:nvPicPr>
        <p:blipFill>
          <a:blip r:embed="rId6">
            <a:alphaModFix/>
          </a:blip>
          <a:stretch>
            <a:fillRect/>
          </a:stretch>
        </p:blipFill>
        <p:spPr>
          <a:xfrm>
            <a:off x="150950" y="69980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0"/>
          <p:cNvPicPr preferRelativeResize="0"/>
          <p:nvPr/>
        </p:nvPicPr>
        <p:blipFill>
          <a:blip r:embed="rId3">
            <a:alphaModFix/>
          </a:blip>
          <a:stretch>
            <a:fillRect/>
          </a:stretch>
        </p:blipFill>
        <p:spPr>
          <a:xfrm>
            <a:off x="150950" y="172250"/>
            <a:ext cx="390300" cy="390300"/>
          </a:xfrm>
          <a:prstGeom prst="rect">
            <a:avLst/>
          </a:prstGeom>
          <a:noFill/>
          <a:ln>
            <a:noFill/>
          </a:ln>
        </p:spPr>
      </p:pic>
      <p:sp>
        <p:nvSpPr>
          <p:cNvPr id="128" name="Google Shape;128;p20"/>
          <p:cNvSpPr/>
          <p:nvPr/>
        </p:nvSpPr>
        <p:spPr>
          <a:xfrm>
            <a:off x="4908425" y="1033400"/>
            <a:ext cx="3940500" cy="3341100"/>
          </a:xfrm>
          <a:prstGeom prst="rect">
            <a:avLst/>
          </a:prstGeom>
          <a:noFill/>
          <a:ln>
            <a:noFill/>
          </a:ln>
        </p:spPr>
        <p:txBody>
          <a:bodyPr anchorCtr="0" anchor="t" bIns="182875" lIns="274300" spcFirstLastPara="1" rIns="182875" wrap="square" tIns="182875">
            <a:noAutofit/>
          </a:bodyPr>
          <a:lstStyle/>
          <a:p>
            <a:pPr indent="-358140" lvl="0" marL="342900" marR="0" rtl="0" algn="l">
              <a:lnSpc>
                <a:spcPct val="115000"/>
              </a:lnSpc>
              <a:spcBef>
                <a:spcPts val="0"/>
              </a:spcBef>
              <a:spcAft>
                <a:spcPts val="0"/>
              </a:spcAft>
              <a:buClr>
                <a:srgbClr val="000000"/>
              </a:buClr>
              <a:buSzPts val="2000"/>
              <a:buFont typeface="Lato"/>
              <a:buChar char="●"/>
            </a:pPr>
            <a:r>
              <a:rPr lang="en" sz="2000">
                <a:latin typeface="Lato"/>
                <a:ea typeface="Lato"/>
                <a:cs typeface="Lato"/>
                <a:sym typeface="Lato"/>
              </a:rPr>
              <a:t>Overall, would you say that the social interactions were mostly fun and positive?  </a:t>
            </a:r>
            <a:endParaRPr sz="2000">
              <a:latin typeface="Lato"/>
              <a:ea typeface="Lato"/>
              <a:cs typeface="Lato"/>
              <a:sym typeface="Lato"/>
            </a:endParaRPr>
          </a:p>
          <a:p>
            <a:pPr indent="-358140" lvl="0" marL="342900" marR="0" rtl="0" algn="l">
              <a:lnSpc>
                <a:spcPct val="115000"/>
              </a:lnSpc>
              <a:spcBef>
                <a:spcPts val="1000"/>
              </a:spcBef>
              <a:spcAft>
                <a:spcPts val="0"/>
              </a:spcAft>
              <a:buClr>
                <a:srgbClr val="000000"/>
              </a:buClr>
              <a:buSzPts val="2000"/>
              <a:buFont typeface="Lato"/>
              <a:buChar char="●"/>
            </a:pPr>
            <a:r>
              <a:rPr lang="en" sz="2000">
                <a:latin typeface="Lato"/>
                <a:ea typeface="Lato"/>
                <a:cs typeface="Lato"/>
                <a:sym typeface="Lato"/>
              </a:rPr>
              <a:t>Or mostly negative?  </a:t>
            </a:r>
            <a:endParaRPr sz="2000">
              <a:latin typeface="Lato"/>
              <a:ea typeface="Lato"/>
              <a:cs typeface="Lato"/>
              <a:sym typeface="Lato"/>
            </a:endParaRPr>
          </a:p>
          <a:p>
            <a:pPr indent="-358140" lvl="0" marL="342900" marR="0" rtl="0" algn="l">
              <a:lnSpc>
                <a:spcPct val="115000"/>
              </a:lnSpc>
              <a:spcBef>
                <a:spcPts val="1000"/>
              </a:spcBef>
              <a:spcAft>
                <a:spcPts val="1000"/>
              </a:spcAft>
              <a:buClr>
                <a:srgbClr val="000000"/>
              </a:buClr>
              <a:buSzPts val="2000"/>
              <a:buFont typeface="Lato"/>
              <a:buChar char="●"/>
            </a:pPr>
            <a:r>
              <a:rPr lang="en" sz="2000">
                <a:latin typeface="Lato"/>
                <a:ea typeface="Lato"/>
                <a:cs typeface="Lato"/>
                <a:sym typeface="Lato"/>
              </a:rPr>
              <a:t>Why?</a:t>
            </a:r>
            <a:endParaRPr sz="2000">
              <a:latin typeface="Lato"/>
              <a:ea typeface="Lato"/>
              <a:cs typeface="Lato"/>
              <a:sym typeface="Lato"/>
            </a:endParaRPr>
          </a:p>
        </p:txBody>
      </p:sp>
      <p:sp>
        <p:nvSpPr>
          <p:cNvPr id="129" name="Google Shape;129;p20"/>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WATCH + DISCUSS</a:t>
            </a:r>
            <a:endParaRPr sz="1200">
              <a:latin typeface="Rubik"/>
              <a:ea typeface="Rubik"/>
              <a:cs typeface="Rubik"/>
              <a:sym typeface="Rubik"/>
            </a:endParaRPr>
          </a:p>
        </p:txBody>
      </p:sp>
      <p:sp>
        <p:nvSpPr>
          <p:cNvPr id="130" name="Google Shape;130;p20"/>
          <p:cNvSpPr txBox="1"/>
          <p:nvPr/>
        </p:nvSpPr>
        <p:spPr>
          <a:xfrm>
            <a:off x="208825" y="4266050"/>
            <a:ext cx="46011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latin typeface="Lato"/>
                <a:ea typeface="Lato"/>
                <a:cs typeface="Lato"/>
                <a:sym typeface="Lato"/>
              </a:rPr>
              <a:t>To watch this video on the Common Sense Education site, click </a:t>
            </a:r>
            <a:r>
              <a:rPr b="1" lang="en" sz="700">
                <a:solidFill>
                  <a:srgbClr val="249910"/>
                </a:solidFill>
                <a:uFill>
                  <a:noFill/>
                </a:uFill>
                <a:latin typeface="Lato"/>
                <a:ea typeface="Lato"/>
                <a:cs typeface="Lato"/>
                <a:sym typeface="Lato"/>
                <a:hlinkClick r:id="rId4">
                  <a:extLst>
                    <a:ext uri="{A12FA001-AC4F-418D-AE19-62706E023703}">
                      <ahyp:hlinkClr val="tx"/>
                    </a:ext>
                  </a:extLst>
                </a:hlinkClick>
              </a:rPr>
              <a:t>here</a:t>
            </a:r>
            <a:r>
              <a:rPr lang="en" sz="700">
                <a:latin typeface="Lato"/>
                <a:ea typeface="Lato"/>
                <a:cs typeface="Lato"/>
                <a:sym typeface="Lato"/>
              </a:rPr>
              <a:t>.</a:t>
            </a:r>
            <a:endParaRPr sz="700">
              <a:latin typeface="Lato"/>
              <a:ea typeface="Lato"/>
              <a:cs typeface="Lato"/>
              <a:sym typeface="Lato"/>
            </a:endParaRPr>
          </a:p>
        </p:txBody>
      </p:sp>
      <p:pic>
        <p:nvPicPr>
          <p:cNvPr descr="Looking for a lesson plan on this topic? Visit https://www.commonsense.org/education/digital-citizenship/lesson/keeping-games-fun-and-friendly&#10;&#10;Being social and talking to other players is part of what makes online gaming so popular and engaging for kids. Of course, communicating in online games can also come with some risks. Show your elementary school students how to keep their gaming experiences healthy, positive, and fun!" id="131" name="Google Shape;131;p20" title="Keeping Games Fun and Friendly">
            <a:hlinkClick r:id="rId5"/>
          </p:cNvPr>
          <p:cNvPicPr preferRelativeResize="0"/>
          <p:nvPr/>
        </p:nvPicPr>
        <p:blipFill>
          <a:blip r:embed="rId6">
            <a:alphaModFix/>
          </a:blip>
          <a:stretch>
            <a:fillRect/>
          </a:stretch>
        </p:blipFill>
        <p:spPr>
          <a:xfrm>
            <a:off x="150950" y="69980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nvSpPr>
        <p:spPr>
          <a:xfrm>
            <a:off x="887850" y="2187300"/>
            <a:ext cx="7368300" cy="76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latin typeface="Lato"/>
                <a:ea typeface="Lato"/>
                <a:cs typeface="Lato"/>
                <a:sym typeface="Lato"/>
              </a:rPr>
              <a:t>Irritating or angering people in video games by being mean, destructive, or cheating.</a:t>
            </a:r>
            <a:endParaRPr sz="2400">
              <a:latin typeface="Lato"/>
              <a:ea typeface="Lato"/>
              <a:cs typeface="Lato"/>
              <a:sym typeface="Lato"/>
            </a:endParaRPr>
          </a:p>
        </p:txBody>
      </p:sp>
      <p:sp>
        <p:nvSpPr>
          <p:cNvPr id="137" name="Google Shape;137;p21"/>
          <p:cNvSpPr txBox="1"/>
          <p:nvPr/>
        </p:nvSpPr>
        <p:spPr>
          <a:xfrm>
            <a:off x="887850" y="1020500"/>
            <a:ext cx="47433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4000">
                <a:latin typeface="Rubik"/>
                <a:ea typeface="Rubik"/>
                <a:cs typeface="Rubik"/>
                <a:sym typeface="Rubik"/>
              </a:rPr>
              <a:t>Griefing</a:t>
            </a:r>
            <a:endParaRPr sz="4000">
              <a:latin typeface="Rubik"/>
              <a:ea typeface="Rubik"/>
              <a:cs typeface="Rubik"/>
              <a:sym typeface="Rubik"/>
            </a:endParaRPr>
          </a:p>
        </p:txBody>
      </p:sp>
      <p:pic>
        <p:nvPicPr>
          <p:cNvPr id="138" name="Google Shape;138;p21"/>
          <p:cNvPicPr preferRelativeResize="0"/>
          <p:nvPr/>
        </p:nvPicPr>
        <p:blipFill rotWithShape="1">
          <a:blip r:embed="rId3">
            <a:alphaModFix/>
          </a:blip>
          <a:srcRect b="416" l="0" r="0" t="406"/>
          <a:stretch/>
        </p:blipFill>
        <p:spPr>
          <a:xfrm>
            <a:off x="198825" y="205553"/>
            <a:ext cx="294540" cy="323700"/>
          </a:xfrm>
          <a:prstGeom prst="rect">
            <a:avLst/>
          </a:prstGeom>
          <a:noFill/>
          <a:ln>
            <a:noFill/>
          </a:ln>
        </p:spPr>
      </p:pic>
      <p:sp>
        <p:nvSpPr>
          <p:cNvPr id="139" name="Google Shape;139;p21"/>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pic>
        <p:nvPicPr>
          <p:cNvPr id="140" name="Google Shape;140;p21"/>
          <p:cNvPicPr preferRelativeResize="0"/>
          <p:nvPr/>
        </p:nvPicPr>
        <p:blipFill rotWithShape="1">
          <a:blip r:embed="rId4">
            <a:alphaModFix/>
          </a:blip>
          <a:srcRect b="0" l="0" r="0" t="0"/>
          <a:stretch/>
        </p:blipFill>
        <p:spPr>
          <a:xfrm>
            <a:off x="792250" y="1425300"/>
            <a:ext cx="2078550" cy="590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2" ma:contentTypeDescription="Create a new document." ma:contentTypeScope="" ma:versionID="748ded7d7a22ae126bce982be651fdf2">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d24cafa3de19620868409dbed27e2a0a"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2D95F8-2530-4947-94A5-1BBEFA605B7A}"/>
</file>

<file path=customXml/itemProps2.xml><?xml version="1.0" encoding="utf-8"?>
<ds:datastoreItem xmlns:ds="http://schemas.openxmlformats.org/officeDocument/2006/customXml" ds:itemID="{0B8A3BE5-1AC8-4F81-864E-3251921D6C50}"/>
</file>

<file path=customXml/itemProps3.xml><?xml version="1.0" encoding="utf-8"?>
<ds:datastoreItem xmlns:ds="http://schemas.openxmlformats.org/officeDocument/2006/customXml" ds:itemID="{9EE12B59-C9E4-4652-89D8-D71D89BE421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ies>
</file>