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4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7030-9E55-5C15-2D93-2889E921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87168-2AA8-D72F-3055-269DB48FF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7474-6E91-3232-9279-7F37395F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D3-AFDA-43CD-909C-031C130288CB}" type="datetimeFigureOut">
              <a:rPr lang="en-AE" smtClean="0"/>
              <a:t>08/04/2025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22514-2AC9-332B-585B-8A16330C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A3E0E-0C5C-BA56-A30F-84661E67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B151-CFDD-4429-B979-79E462C0B95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5521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A8AF-898F-B186-6B60-6180DE710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3C76-3501-18A9-0178-3469756CD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235B7-E0F5-93B4-3FEB-56924008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D3-AFDA-43CD-909C-031C130288CB}" type="datetimeFigureOut">
              <a:rPr lang="en-AE" smtClean="0"/>
              <a:t>08/04/2025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B6F5B-4936-E9C9-CE66-D6D65478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0CC40-88EC-1466-8BF0-6744C621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B151-CFDD-4429-B979-79E462C0B95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3807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46C203-63D7-CC64-1760-1FF01B08B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117D4-4427-53E6-8B6C-8F1F8305B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E4D09-2826-160B-103C-0E99166D3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D3-AFDA-43CD-909C-031C130288CB}" type="datetimeFigureOut">
              <a:rPr lang="en-AE" smtClean="0"/>
              <a:t>08/04/2025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67A3F-BDFC-E364-EF35-668B05DA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D4819-81CC-C83E-09A1-EA714CCE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B151-CFDD-4429-B979-79E462C0B95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7030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760-7993-C9B6-329A-9B1C4D75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CA241-F2EE-2BA5-FBBD-8578F932B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920DF-9CD2-1C37-5602-A1BB98BA7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D3-AFDA-43CD-909C-031C130288CB}" type="datetimeFigureOut">
              <a:rPr lang="en-AE" smtClean="0"/>
              <a:t>08/04/2025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873EF-3C6D-EE1B-5781-C2B40C6C8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2A979-FE62-FA78-3EA4-B7511F8E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B151-CFDD-4429-B979-79E462C0B95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2533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C074-7621-A8A2-E6F9-442AF4CA9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0018C-23B1-A9E9-94EC-C3B38A01B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51710-728A-3BFB-EDB9-C9BA8F7E6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D3-AFDA-43CD-909C-031C130288CB}" type="datetimeFigureOut">
              <a:rPr lang="en-AE" smtClean="0"/>
              <a:t>08/04/2025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0546B-DFE3-1F52-0FDF-EEA1E762E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4B5AF-87BB-8F8D-1A65-DD3FADC1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B151-CFDD-4429-B979-79E462C0B95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417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8F8FD-57EA-4BD1-38FE-258C9F97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8F03F-8AE7-F445-9A4E-98AA9D2D0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9A818-3208-150E-FF64-840586867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2AD4B-04DE-0142-1A24-52328C39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D3-AFDA-43CD-909C-031C130288CB}" type="datetimeFigureOut">
              <a:rPr lang="en-AE" smtClean="0"/>
              <a:t>08/04/2025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C1309-BBD6-C6E6-ECA8-B7517497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DBF03-B5C7-53C5-7038-6FB8CC4B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B151-CFDD-4429-B979-79E462C0B95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7292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35BB-9AFE-514C-46EA-39E49F01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BF7E5-4AB3-23BE-4B7A-7F66D3722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86EF0-3047-42C3-3113-A864103F1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62B49-C426-9BEF-1241-AB171610F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A697D-B2BE-2F44-8E2F-28E201B51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31633-C5AC-78C5-662C-A4D92BE7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D3-AFDA-43CD-909C-031C130288CB}" type="datetimeFigureOut">
              <a:rPr lang="en-AE" smtClean="0"/>
              <a:t>08/04/2025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CCBE0A-5CD6-3D9A-E14A-DC756420E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AE5BAE-3B0C-5994-160C-BD873C66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B151-CFDD-4429-B979-79E462C0B95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2920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E616-94B6-2227-2256-EAB3E6DA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9D209-47A7-DE4D-84AA-926EF2FE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D3-AFDA-43CD-909C-031C130288CB}" type="datetimeFigureOut">
              <a:rPr lang="en-AE" smtClean="0"/>
              <a:t>08/04/2025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330B1-34FB-1B79-0A0B-8D12035D7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41B9A-7A2B-10D5-728F-BA97473E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B151-CFDD-4429-B979-79E462C0B95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4047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DDF2A-6265-B8C8-DD26-C6CCE1AC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D3-AFDA-43CD-909C-031C130288CB}" type="datetimeFigureOut">
              <a:rPr lang="en-AE" smtClean="0"/>
              <a:t>08/04/2025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20161-FF91-9075-961C-F98C7080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3429E-1F7F-4D9A-0A9D-DC95E2A2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B151-CFDD-4429-B979-79E462C0B95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6446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205A-6196-0436-4501-B44D2036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4931A-913E-05AB-D2B4-EF127C9DB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E0A82-47EA-2672-D831-69ED7186C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99AC8-93C9-91FA-8206-E18413BD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D3-AFDA-43CD-909C-031C130288CB}" type="datetimeFigureOut">
              <a:rPr lang="en-AE" smtClean="0"/>
              <a:t>08/04/2025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110BA-D790-CD74-7B74-A45FD6D5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D963B-7020-03FF-06D7-42196E48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B151-CFDD-4429-B979-79E462C0B95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6215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757B2-3FE5-F6DE-048A-9E63034E7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C656A-ED6E-C745-B24F-72F8495F9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6D10B-B22D-8634-938C-60BD31CDB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D05E4-CB13-6DAF-DAE6-DD8BD2DFF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D3-AFDA-43CD-909C-031C130288CB}" type="datetimeFigureOut">
              <a:rPr lang="en-AE" smtClean="0"/>
              <a:t>08/04/2025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601AA-DB53-B7C1-2B00-4B47168FF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F5D05-503F-8975-1E3C-60E39C4F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B151-CFDD-4429-B979-79E462C0B95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5851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D917A-685D-DF7B-96C0-85E8C868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78248-88D4-3427-EB39-14CEBE9F3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3BAE3-2856-66CF-2DC1-044A3909C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5C83D3-AFDA-43CD-909C-031C130288CB}" type="datetimeFigureOut">
              <a:rPr lang="en-AE" smtClean="0"/>
              <a:t>08/04/2025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4F0DB-C8E9-863E-F5BB-DC31C7F3A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90B8B-F74B-EE49-BA68-D2D6D8DB0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DAB151-CFDD-4429-B979-79E462C0B95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2390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C5F92-2678-C7D4-B0D1-B810FCA36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8" y="118600"/>
            <a:ext cx="11745964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50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8E2CA-CA56-37FC-8AA7-22CDA963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66CC3-A4B8-DD0A-553C-8F17AE737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FFA361B-2D95-1D5B-6D85-11B10F57859C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58"/>
            <a:ext cx="12191999" cy="689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5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820138-9242-71FF-DA2C-7B4E154A3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4" y="104311"/>
            <a:ext cx="11755491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E3C0E-154E-BF4B-F612-C471121C0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8ACD6-4ACA-AB3B-69CC-161842068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B9EEF-5B32-524B-12EF-79484D626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7" y="113837"/>
            <a:ext cx="11717385" cy="6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5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1426-805F-7780-BC91-BF49F2FF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3FAC3-1F76-222A-6375-1AA84AE44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3B703-CDFB-329D-89EC-D2F77D701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7" y="113837"/>
            <a:ext cx="11717385" cy="6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2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687C94-48D5-9B41-0C27-D9E23E5DD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28127"/>
            <a:ext cx="11736438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22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056D-6D37-D9A4-5827-FA7A290B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411BC-DF05-4C81-F682-D059A3CDF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A3F95-F739-7E11-3E96-6BD7AD7BE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8" y="109074"/>
            <a:ext cx="11774543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3AA731-1E84-6E9E-3DF7-60C497991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4" y="109074"/>
            <a:ext cx="11726912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B912-4AB7-29B5-20F7-4687E2BE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06BAF-F022-5180-3DB8-81770D6BD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6BAEB-ABA2-F746-E8E9-228A70E57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7" y="128127"/>
            <a:ext cx="11717385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4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D79CE9-4409-A3DD-D992-FB5599A2F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536" y="643467"/>
            <a:ext cx="7452928" cy="5571065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67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Ossama Hassan Ibrahim</dc:creator>
  <cp:lastModifiedBy>Sara Ossama Hassan Ibrahim</cp:lastModifiedBy>
  <cp:revision>2</cp:revision>
  <dcterms:created xsi:type="dcterms:W3CDTF">2025-04-08T05:21:38Z</dcterms:created>
  <dcterms:modified xsi:type="dcterms:W3CDTF">2025-04-08T06:13:44Z</dcterms:modified>
</cp:coreProperties>
</file>