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6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AC545-B4FD-0842-C88B-43221EA3F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267616-6CBE-5C4D-D0B2-D637F7928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683BF-0713-71C9-4495-E7A4E0E58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606D-551A-4A1C-9290-C1FF9970F633}" type="datetimeFigureOut">
              <a:rPr lang="en-AE" smtClean="0"/>
              <a:t>19/02/2025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B9590-8D04-56D6-F2EA-FD5806374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7FE9A-8C80-16D1-E22C-BCF63CBB3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5EF3-3E2B-4A71-A1F0-B52540E5711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714425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9622D-4013-3A36-557D-70C8AD31F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97AE8-E978-41EB-1D4F-49E2810F1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77022-4955-2FDE-0D71-44FD0CF70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606D-551A-4A1C-9290-C1FF9970F633}" type="datetimeFigureOut">
              <a:rPr lang="en-AE" smtClean="0"/>
              <a:t>19/02/2025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25F7B-2248-8510-74F8-0EEF3B200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1A46D-673B-807D-9BA7-C9696F418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5EF3-3E2B-4A71-A1F0-B52540E5711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664107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7A497A-DC2E-0B2E-83F8-3BF0139852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DA14A5-F482-5626-4B08-44C12FDB2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5B6BA-B697-1C11-49F8-143243CB8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606D-551A-4A1C-9290-C1FF9970F633}" type="datetimeFigureOut">
              <a:rPr lang="en-AE" smtClean="0"/>
              <a:t>19/02/2025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68F66-F6AE-5901-7781-D321F10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4D3DE-99D0-7F82-BE0D-090C60FD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5EF3-3E2B-4A71-A1F0-B52540E5711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006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DD688-B410-2441-54D7-8F28618B2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ADED2-C91F-FC8A-6535-6B570571E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11AC7-3F64-8443-EED5-C5F4904EB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606D-551A-4A1C-9290-C1FF9970F633}" type="datetimeFigureOut">
              <a:rPr lang="en-AE" smtClean="0"/>
              <a:t>19/02/2025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B9FB4-D4DE-616D-3358-84C5E67D7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6D21A-DC00-9892-F747-360A53A41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5EF3-3E2B-4A71-A1F0-B52540E5711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802324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5E28E-3045-F3E9-E8BF-1E337443B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EA44B-9881-9125-6235-942A9EF47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8E3A4-9EA8-C533-C034-ED97F0406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606D-551A-4A1C-9290-C1FF9970F633}" type="datetimeFigureOut">
              <a:rPr lang="en-AE" smtClean="0"/>
              <a:t>19/02/2025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360DF-B3B7-0F10-17AA-7432FA326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FCFD7-B0FB-D78E-E15A-6E3D3893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5EF3-3E2B-4A71-A1F0-B52540E5711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69481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509AF-5065-6EE2-7FFF-E66432622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D5F01-7CB5-2B44-CEDD-5B353D2E06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AFEB9-64E0-E046-0B36-BFAB97DAB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4A24AF-53B6-C899-B399-E81BFC2F1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606D-551A-4A1C-9290-C1FF9970F633}" type="datetimeFigureOut">
              <a:rPr lang="en-AE" smtClean="0"/>
              <a:t>19/02/2025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C2B1D8-C995-9950-D36F-84CA29074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C8DCCB-C5E3-0061-42F6-6F43E1D4E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5EF3-3E2B-4A71-A1F0-B52540E5711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82844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DBD2F-1FD4-BA28-6753-0CC1A6ACE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E29CB-60BB-F798-8302-994DC6B7E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31A0E-EB9B-03B4-ADC5-F6341A196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2487F5-AEC3-ABF5-FF69-C191BB565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E8EB81-E1E3-8299-CE0C-45A187597F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1195CA-17F7-EE70-ED60-BF461D5F0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606D-551A-4A1C-9290-C1FF9970F633}" type="datetimeFigureOut">
              <a:rPr lang="en-AE" smtClean="0"/>
              <a:t>19/02/2025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D0CD12-BF52-1E1C-3842-EEC1FA197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37EA53-D5DE-63C5-3716-10B7120CC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5EF3-3E2B-4A71-A1F0-B52540E5711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58397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A2BEF-0241-2716-1A7C-99A6A91DF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7F092-E674-4BD8-5383-B68FD8A44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606D-551A-4A1C-9290-C1FF9970F633}" type="datetimeFigureOut">
              <a:rPr lang="en-AE" smtClean="0"/>
              <a:t>19/02/2025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593837-D83E-3EE7-133B-EC5243D72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835AF-3B21-816E-6762-C401D5DCD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5EF3-3E2B-4A71-A1F0-B52540E5711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90843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9AC48-51FF-EA61-5CA2-5963301FF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606D-551A-4A1C-9290-C1FF9970F633}" type="datetimeFigureOut">
              <a:rPr lang="en-AE" smtClean="0"/>
              <a:t>19/02/2025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40FFAC-4E2A-7A1A-B5BA-10B6DF9E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4B891-F4F0-F020-EAF9-B06C974D7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5EF3-3E2B-4A71-A1F0-B52540E5711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12266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13309-5C67-6D14-1839-FE4AA85F1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19FB-58C2-7CBA-1CC2-5465C7F17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7B0A88-3C38-C514-50C0-4FDBBFE6D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C5D286-C7DD-2178-CA00-AC5ED1C0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606D-551A-4A1C-9290-C1FF9970F633}" type="datetimeFigureOut">
              <a:rPr lang="en-AE" smtClean="0"/>
              <a:t>19/02/2025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A87424-9937-17E8-F036-6B0B3BD34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603713-9311-A91E-78B7-FD8C1B8E7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5EF3-3E2B-4A71-A1F0-B52540E5711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88008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5B54C-B37A-0303-413E-E49C62E37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D0D80D-0A44-5F59-A1F8-10B2E716C6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429DAE-81C7-A8C8-7A83-C4AAD0A39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5D9AE-55F4-0CA7-2ACE-72452F6D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606D-551A-4A1C-9290-C1FF9970F633}" type="datetimeFigureOut">
              <a:rPr lang="en-AE" smtClean="0"/>
              <a:t>19/02/2025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06D64-B709-3F2B-C42A-151016353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ABEA6-B583-C1B8-E664-8789D56C0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5EF3-3E2B-4A71-A1F0-B52540E5711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95070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AA9528-E5CF-C1DA-321C-59CD567FC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36BE1-7C02-917F-397F-18428CBE1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48219-2B1F-C5AD-08B3-D264780D2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31606D-551A-4A1C-9290-C1FF9970F633}" type="datetimeFigureOut">
              <a:rPr lang="en-AE" smtClean="0"/>
              <a:t>19/02/2025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5B104-329B-A882-E840-9C8038376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C2F7A-2158-2BD7-701E-334B3CA0C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D85EF3-3E2B-4A71-A1F0-B52540E5711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85270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LoK5rOl8Qk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8" name="Isosceles Triangle 6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hite background with blue text&#10;&#10;AI-generated content may be incorrect.">
            <a:extLst>
              <a:ext uri="{FF2B5EF4-FFF2-40B4-BE49-F238E27FC236}">
                <a16:creationId xmlns:a16="http://schemas.microsoft.com/office/drawing/2014/main" id="{7A96D4B7-FAA1-719A-B8DD-E93ED8968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"/>
          <a:stretch/>
        </p:blipFill>
        <p:spPr>
          <a:xfrm>
            <a:off x="643467" y="715132"/>
            <a:ext cx="10905066" cy="5427735"/>
          </a:xfrm>
          <a:prstGeom prst="rect">
            <a:avLst/>
          </a:prstGeom>
          <a:ln>
            <a:noFill/>
          </a:ln>
        </p:spPr>
      </p:pic>
      <p:sp>
        <p:nvSpPr>
          <p:cNvPr id="70" name="Isosceles Triangle 6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70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een and white sign with white text&#10;&#10;AI-generated content may be incorrect.">
            <a:extLst>
              <a:ext uri="{FF2B5EF4-FFF2-40B4-BE49-F238E27FC236}">
                <a16:creationId xmlns:a16="http://schemas.microsoft.com/office/drawing/2014/main" id="{4B0AB591-2930-D119-0B53-43CF55654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6" y="197963"/>
            <a:ext cx="11400345" cy="6419653"/>
          </a:xfrm>
        </p:spPr>
      </p:pic>
    </p:spTree>
    <p:extLst>
      <p:ext uri="{BB962C8B-B14F-4D97-AF65-F5344CB8AC3E}">
        <p14:creationId xmlns:p14="http://schemas.microsoft.com/office/powerpoint/2010/main" val="1965510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sign&#10;&#10;AI-generated content may be incorrect.">
            <a:extLst>
              <a:ext uri="{FF2B5EF4-FFF2-40B4-BE49-F238E27FC236}">
                <a16:creationId xmlns:a16="http://schemas.microsoft.com/office/drawing/2014/main" id="{A327BC81-CD5C-6403-A0BF-DFF3170943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94" y="211390"/>
            <a:ext cx="11924612" cy="6381434"/>
          </a:xfrm>
        </p:spPr>
      </p:pic>
    </p:spTree>
    <p:extLst>
      <p:ext uri="{BB962C8B-B14F-4D97-AF65-F5344CB8AC3E}">
        <p14:creationId xmlns:p14="http://schemas.microsoft.com/office/powerpoint/2010/main" val="3558131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1896FBA-8E5F-A542-5EFA-C9B02ACABF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9" y="94266"/>
            <a:ext cx="12071581" cy="6589337"/>
          </a:xfrm>
        </p:spPr>
      </p:pic>
    </p:spTree>
    <p:extLst>
      <p:ext uri="{BB962C8B-B14F-4D97-AF65-F5344CB8AC3E}">
        <p14:creationId xmlns:p14="http://schemas.microsoft.com/office/powerpoint/2010/main" val="3683153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4909F-1591-AB1B-617A-F8BC8BF27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Content Placeholder 4" descr="A green and white sign">
            <a:extLst>
              <a:ext uri="{FF2B5EF4-FFF2-40B4-BE49-F238E27FC236}">
                <a16:creationId xmlns:a16="http://schemas.microsoft.com/office/drawing/2014/main" id="{FBF59723-475F-F235-FEFD-3B565AD6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00584"/>
            <a:ext cx="11740896" cy="6556248"/>
          </a:xfrm>
        </p:spPr>
      </p:pic>
    </p:spTree>
    <p:extLst>
      <p:ext uri="{BB962C8B-B14F-4D97-AF65-F5344CB8AC3E}">
        <p14:creationId xmlns:p14="http://schemas.microsoft.com/office/powerpoint/2010/main" val="1345238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white paper with blue text&#10;&#10;AI-generated content may be incorrect.">
            <a:extLst>
              <a:ext uri="{FF2B5EF4-FFF2-40B4-BE49-F238E27FC236}">
                <a16:creationId xmlns:a16="http://schemas.microsoft.com/office/drawing/2014/main" id="{B83495AC-BAEF-3766-D465-099B0CB92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4" y="143128"/>
            <a:ext cx="11850564" cy="6487030"/>
          </a:xfrm>
        </p:spPr>
      </p:pic>
    </p:spTree>
    <p:extLst>
      <p:ext uri="{BB962C8B-B14F-4D97-AF65-F5344CB8AC3E}">
        <p14:creationId xmlns:p14="http://schemas.microsoft.com/office/powerpoint/2010/main" val="4239936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title="The Body Scanner! Mindfulness for Children">
            <a:hlinkClick r:id="" action="ppaction://media"/>
            <a:extLst>
              <a:ext uri="{FF2B5EF4-FFF2-40B4-BE49-F238E27FC236}">
                <a16:creationId xmlns:a16="http://schemas.microsoft.com/office/drawing/2014/main" id="{3AD9429F-EFC6-AA84-0DAF-30EC06493BE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5854" y="643467"/>
            <a:ext cx="9860292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9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een and white sign with white text&#10;&#10;AI-generated content may be incorrect.">
            <a:extLst>
              <a:ext uri="{FF2B5EF4-FFF2-40B4-BE49-F238E27FC236}">
                <a16:creationId xmlns:a16="http://schemas.microsoft.com/office/drawing/2014/main" id="{4C9318C2-77CF-E197-13D7-2E871A78F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2" y="124840"/>
            <a:ext cx="11983329" cy="6513703"/>
          </a:xfrm>
        </p:spPr>
      </p:pic>
    </p:spTree>
    <p:extLst>
      <p:ext uri="{BB962C8B-B14F-4D97-AF65-F5344CB8AC3E}">
        <p14:creationId xmlns:p14="http://schemas.microsoft.com/office/powerpoint/2010/main" val="3983220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een rectangle with white text&#10;&#10;AI-generated content may be incorrect.">
            <a:extLst>
              <a:ext uri="{FF2B5EF4-FFF2-40B4-BE49-F238E27FC236}">
                <a16:creationId xmlns:a16="http://schemas.microsoft.com/office/drawing/2014/main" id="{2C41DB19-E86A-5413-593E-5D9674390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62" y="179704"/>
            <a:ext cx="11838335" cy="6495416"/>
          </a:xfrm>
        </p:spPr>
      </p:pic>
    </p:spTree>
    <p:extLst>
      <p:ext uri="{BB962C8B-B14F-4D97-AF65-F5344CB8AC3E}">
        <p14:creationId xmlns:p14="http://schemas.microsoft.com/office/powerpoint/2010/main" val="1925719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uzzle pieces with numbers&#10;&#10;AI-generated content may be incorrect.">
            <a:extLst>
              <a:ext uri="{FF2B5EF4-FFF2-40B4-BE49-F238E27FC236}">
                <a16:creationId xmlns:a16="http://schemas.microsoft.com/office/drawing/2014/main" id="{784067D6-D29A-42B4-3C03-AB73B22B1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86" y="97408"/>
            <a:ext cx="11904510" cy="6513704"/>
          </a:xfrm>
        </p:spPr>
      </p:pic>
    </p:spTree>
    <p:extLst>
      <p:ext uri="{BB962C8B-B14F-4D97-AF65-F5344CB8AC3E}">
        <p14:creationId xmlns:p14="http://schemas.microsoft.com/office/powerpoint/2010/main" val="2327965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sign&#10;&#10;AI-generated content may be incorrect.">
            <a:extLst>
              <a:ext uri="{FF2B5EF4-FFF2-40B4-BE49-F238E27FC236}">
                <a16:creationId xmlns:a16="http://schemas.microsoft.com/office/drawing/2014/main" id="{6E339AF2-A7B5-76F8-413F-AC55F2C29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09" y="133984"/>
            <a:ext cx="11873342" cy="6531992"/>
          </a:xfrm>
        </p:spPr>
      </p:pic>
    </p:spTree>
    <p:extLst>
      <p:ext uri="{BB962C8B-B14F-4D97-AF65-F5344CB8AC3E}">
        <p14:creationId xmlns:p14="http://schemas.microsoft.com/office/powerpoint/2010/main" val="3044386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sign&#10;&#10;AI-generated content may be incorrect.">
            <a:extLst>
              <a:ext uri="{FF2B5EF4-FFF2-40B4-BE49-F238E27FC236}">
                <a16:creationId xmlns:a16="http://schemas.microsoft.com/office/drawing/2014/main" id="{24118871-44D7-CB8C-E196-C09FCCE85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88264"/>
            <a:ext cx="11585448" cy="6632576"/>
          </a:xfrm>
        </p:spPr>
      </p:pic>
    </p:spTree>
    <p:extLst>
      <p:ext uri="{BB962C8B-B14F-4D97-AF65-F5344CB8AC3E}">
        <p14:creationId xmlns:p14="http://schemas.microsoft.com/office/powerpoint/2010/main" val="2496791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een rectangle with white text&#10;&#10;AI-generated content may be incorrect.">
            <a:extLst>
              <a:ext uri="{FF2B5EF4-FFF2-40B4-BE49-F238E27FC236}">
                <a16:creationId xmlns:a16="http://schemas.microsoft.com/office/drawing/2014/main" id="{5F3E0823-C0E4-88DC-C5B6-C924CA3F49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85" y="100519"/>
            <a:ext cx="11780029" cy="6446585"/>
          </a:xfrm>
        </p:spPr>
      </p:pic>
    </p:spTree>
    <p:extLst>
      <p:ext uri="{BB962C8B-B14F-4D97-AF65-F5344CB8AC3E}">
        <p14:creationId xmlns:p14="http://schemas.microsoft.com/office/powerpoint/2010/main" val="1450184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Widescreen</PresentationFormat>
  <Paragraphs>0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Ossama Hassan Ibrahim</dc:creator>
  <cp:lastModifiedBy>Sara Ossama Hassan Ibrahim</cp:lastModifiedBy>
  <cp:revision>1</cp:revision>
  <dcterms:created xsi:type="dcterms:W3CDTF">2025-02-19T03:33:09Z</dcterms:created>
  <dcterms:modified xsi:type="dcterms:W3CDTF">2025-02-19T05:00:44Z</dcterms:modified>
</cp:coreProperties>
</file>