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Rubik Medium"/>
      <p:regular r:id="rId22"/>
      <p:bold r:id="rId23"/>
      <p:italic r:id="rId24"/>
      <p:boldItalic r:id="rId25"/>
    </p:embeddedFont>
    <p:embeddedFont>
      <p:font typeface="Rubik Light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Indie Flower"/>
      <p:regular r:id="rId34"/>
    </p:embeddedFont>
    <p:embeddedFont>
      <p:font typeface="Rubik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70B11D-DF67-49D7-A83A-CECE3E876D1A}">
  <a:tblStyle styleId="{6F70B11D-DF67-49D7-A83A-CECE3E876D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ubikLight-regular.fntdata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customXml" Target="../customXml/item1.xml"/><Relationship Id="rId21" Type="http://schemas.openxmlformats.org/officeDocument/2006/relationships/slide" Target="slides/slide14.xml"/><Relationship Id="rId34" Type="http://schemas.openxmlformats.org/officeDocument/2006/relationships/font" Target="fonts/IndieFlower-regular.fntdata"/><Relationship Id="rId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2" Type="http://schemas.openxmlformats.org/officeDocument/2006/relationships/viewProps" Target="viewProps.xml"/><Relationship Id="rId29" Type="http://schemas.openxmlformats.org/officeDocument/2006/relationships/font" Target="fonts/RubikLight-boldItalic.fntdata"/><Relationship Id="rId16" Type="http://schemas.openxmlformats.org/officeDocument/2006/relationships/slide" Target="slides/slide9.xml"/><Relationship Id="rId41" Type="http://schemas.openxmlformats.org/officeDocument/2006/relationships/customXml" Target="../customXml/item3.xml"/><Relationship Id="rId24" Type="http://schemas.openxmlformats.org/officeDocument/2006/relationships/font" Target="fonts/RubikMedium-italic.fntdata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32" Type="http://schemas.openxmlformats.org/officeDocument/2006/relationships/font" Target="fonts/Lato-italic.fntdata"/><Relationship Id="rId37" Type="http://schemas.openxmlformats.org/officeDocument/2006/relationships/font" Target="fonts/Rubik-italic.fntdata"/><Relationship Id="rId40" Type="http://schemas.openxmlformats.org/officeDocument/2006/relationships/customXml" Target="../customXml/item2.xml"/><Relationship Id="rId23" Type="http://schemas.openxmlformats.org/officeDocument/2006/relationships/font" Target="fonts/RubikMedium-bold.fntdata"/><Relationship Id="rId28" Type="http://schemas.openxmlformats.org/officeDocument/2006/relationships/font" Target="fonts/RubikLight-italic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36" Type="http://schemas.openxmlformats.org/officeDocument/2006/relationships/font" Target="fonts/Rubik-bold.fntdata"/><Relationship Id="rId31" Type="http://schemas.openxmlformats.org/officeDocument/2006/relationships/font" Target="fonts/Lato-bold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2" Type="http://schemas.openxmlformats.org/officeDocument/2006/relationships/font" Target="fonts/RubikMedium-regular.fntdata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7" Type="http://schemas.openxmlformats.org/officeDocument/2006/relationships/font" Target="fonts/RubikLight-bold.fntdata"/><Relationship Id="rId30" Type="http://schemas.openxmlformats.org/officeDocument/2006/relationships/font" Target="fonts/Lato-regular.fntdata"/><Relationship Id="rId35" Type="http://schemas.openxmlformats.org/officeDocument/2006/relationships/font" Target="fonts/Rubik-regular.fntdata"/><Relationship Id="rId14" Type="http://schemas.openxmlformats.org/officeDocument/2006/relationships/slide" Target="slides/slide7.xml"/><Relationship Id="rId8" Type="http://schemas.openxmlformats.org/officeDocument/2006/relationships/slide" Target="slides/slide1.xml"/><Relationship Id="rId3" Type="http://schemas.openxmlformats.org/officeDocument/2006/relationships/presProps" Target="presProps.xml"/><Relationship Id="rId25" Type="http://schemas.openxmlformats.org/officeDocument/2006/relationships/font" Target="fonts/RubikMedium-boldItalic.fntdata"/><Relationship Id="rId33" Type="http://schemas.openxmlformats.org/officeDocument/2006/relationships/font" Target="fonts/Lato-boldItalic.fntdata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8" Type="http://schemas.openxmlformats.org/officeDocument/2006/relationships/font" Target="fonts/Rubi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dfbdde2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dfbdde2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f47fcc3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bf47fcc3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bf47fcc3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bf47fcc3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bf47fcc3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bf47fcc3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90d551e23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90d551e2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72d47e5b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72d47e5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bfb202a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bfb202a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0d551e2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90d551e2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bf47fcc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bf47fcc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bf47fcc3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bf47fcc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f47fcc3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bf47fcc3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f47fcc3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f47fcc3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55edd29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55edd29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f47fcc3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f47fcc3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Objectives">
  <p:cSld name="CUSTOM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Vocabulary">
  <p:cSld name="CUSTOM_1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+ Directions">
  <p:cSld name="CUSTOM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 Only">
  <p:cSld name="CUSTOM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8"/>
          <p:cNvSpPr txBox="1"/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4" type="subTitle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5" type="subTitle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6" type="subTitle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nly">
  <p:cSld name="CUSTOM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2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Who Is in </a:t>
            </a:r>
            <a:br>
              <a:rPr lang="en" sz="3600">
                <a:latin typeface="Rubik"/>
                <a:ea typeface="Rubik"/>
                <a:cs typeface="Rubik"/>
                <a:sym typeface="Rubik"/>
              </a:rPr>
            </a:br>
            <a:r>
              <a:rPr lang="en" sz="3600">
                <a:latin typeface="Rubik"/>
                <a:ea typeface="Rubik"/>
                <a:cs typeface="Rubik"/>
                <a:sym typeface="Rubik"/>
              </a:rPr>
              <a:t>Your Online Community?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0" l="79" r="89" t="0"/>
          <a:stretch/>
        </p:blipFill>
        <p:spPr>
          <a:xfrm>
            <a:off x="3631050" y="0"/>
            <a:ext cx="5527803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 b="-1029" l="0" r="0" t="1030"/>
          <a:stretch/>
        </p:blipFill>
        <p:spPr>
          <a:xfrm>
            <a:off x="2472263" y="519850"/>
            <a:ext cx="4199475" cy="40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b="35533" l="-15620" r="59472" t="8987"/>
          <a:stretch/>
        </p:blipFill>
        <p:spPr>
          <a:xfrm flipH="1">
            <a:off x="0" y="2931650"/>
            <a:ext cx="1129299" cy="17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470" y="930350"/>
            <a:ext cx="2788076" cy="2806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23"/>
          <p:cNvGraphicFramePr/>
          <p:nvPr/>
        </p:nvGraphicFramePr>
        <p:xfrm>
          <a:off x="1534778" y="9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{6F70B11D-DF67-49D7-A83A-CECE3E876D1A}</a:tableStyleId>
              </a:tblPr>
              <a:tblGrid>
                <a:gridCol w="3954900"/>
              </a:tblGrid>
              <a:tr h="48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People in the World  </a:t>
                      </a:r>
                      <a:endParaRPr b="1" sz="2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25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Lato"/>
                        <a:buChar char="●"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 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871300" y="1600650"/>
            <a:ext cx="41160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Write down three people in your </a:t>
            </a: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community</a:t>
            </a:r>
            <a:r>
              <a:rPr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and two people in your </a:t>
            </a: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world </a:t>
            </a:r>
            <a:r>
              <a:rPr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and describe how you could connect with them online.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b="-1029" l="0" r="0" t="1030"/>
          <a:stretch/>
        </p:blipFill>
        <p:spPr>
          <a:xfrm>
            <a:off x="5613797" y="1341638"/>
            <a:ext cx="3229250" cy="31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 rot="2576">
            <a:off x="3064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a picture explaining the difference between your community and the world.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 rot="2576">
            <a:off x="52345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Write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a sentence explaining the difference between your community and the world.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0" y="1057738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b="1" sz="4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6">
            <a:alphaModFix/>
          </a:blip>
          <a:srcRect b="-6319" l="-8754" r="0" t="6319"/>
          <a:stretch/>
        </p:blipFill>
        <p:spPr>
          <a:xfrm>
            <a:off x="7274350" y="0"/>
            <a:ext cx="1779001" cy="200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400" y="452825"/>
            <a:ext cx="42386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46682">
            <a:off x="2146962" y="989180"/>
            <a:ext cx="576100" cy="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969453">
            <a:off x="6404912" y="995574"/>
            <a:ext cx="576100" cy="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30171" l="4340" r="2723" t="28022"/>
          <a:stretch/>
        </p:blipFill>
        <p:spPr>
          <a:xfrm>
            <a:off x="191625" y="100"/>
            <a:ext cx="8208626" cy="46668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 rot="-196">
            <a:off x="752700" y="2586149"/>
            <a:ext cx="52560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>
                <a:solidFill>
                  <a:srgbClr val="413FE0"/>
                </a:solidFill>
              </a:rPr>
              <a:t>How are we all part of </a:t>
            </a:r>
            <a:br>
              <a:rPr lang="en" sz="3600">
                <a:solidFill>
                  <a:srgbClr val="413FE0"/>
                </a:solidFill>
              </a:rPr>
            </a:br>
            <a:r>
              <a:rPr lang="en" sz="3600">
                <a:solidFill>
                  <a:srgbClr val="413FE0"/>
                </a:solidFill>
              </a:rPr>
              <a:t>an online community? </a:t>
            </a:r>
            <a:endParaRPr sz="3600">
              <a:solidFill>
                <a:srgbClr val="413FE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900" y="25717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108903">
            <a:off x="5303675" y="3797302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830200" y="1486200"/>
            <a:ext cx="75822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274300" spcFirstLastPara="1" rIns="182875" wrap="square" tIns="182875">
            <a:noAutofit/>
          </a:bodyPr>
          <a:lstStyle/>
          <a:p>
            <a:pPr indent="0" lvl="0" marL="34290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is the internet? How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would you describe the internet to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a younger sibling, cousin, or friend?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-7207" l="6" r="38356" t="9408"/>
          <a:stretch/>
        </p:blipFill>
        <p:spPr>
          <a:xfrm flipH="1">
            <a:off x="-1" y="1858550"/>
            <a:ext cx="1662085" cy="273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35533" l="-15620" r="59472" t="8987"/>
          <a:stretch/>
        </p:blipFill>
        <p:spPr>
          <a:xfrm>
            <a:off x="7363450" y="152400"/>
            <a:ext cx="1780552" cy="27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416" l="0" r="0" t="40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Internet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893575" y="2190350"/>
            <a:ext cx="34689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Worldwide network that connects people using computers, phones, or other devices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0" l="5347" r="0" t="0"/>
          <a:stretch/>
        </p:blipFill>
        <p:spPr>
          <a:xfrm>
            <a:off x="893575" y="1440050"/>
            <a:ext cx="22069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2474" y="2030596"/>
            <a:ext cx="4781574" cy="24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2188" y="824125"/>
            <a:ext cx="3639600" cy="33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5150" y="1152125"/>
            <a:ext cx="2789325" cy="27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850" y="920100"/>
            <a:ext cx="3390299" cy="330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416" l="0" r="0" t="40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Community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893575" y="2190350"/>
            <a:ext cx="47187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group of people who share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a common neighborhood, background, or interest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50" y="1440050"/>
            <a:ext cx="28575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400" y="1102988"/>
            <a:ext cx="3938220" cy="263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31" name="Google Shape;131;p21"/>
          <p:cNvGraphicFramePr/>
          <p:nvPr/>
        </p:nvGraphicFramePr>
        <p:xfrm>
          <a:off x="1534778" y="9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{6F70B11D-DF67-49D7-A83A-CECE3E876D1A}</a:tableStyleId>
              </a:tblPr>
              <a:tblGrid>
                <a:gridCol w="3619500"/>
              </a:tblGrid>
              <a:tr h="48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People in My </a:t>
                      </a:r>
                      <a:r>
                        <a:rPr b="1"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Community</a:t>
                      </a:r>
                      <a:r>
                        <a:rPr b="1"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  </a:t>
                      </a:r>
                      <a:endParaRPr b="1" sz="2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60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 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</a:blip>
          <a:srcRect b="44529" l="26127" r="-4706" t="-639"/>
          <a:stretch/>
        </p:blipFill>
        <p:spPr>
          <a:xfrm>
            <a:off x="1" y="3112975"/>
            <a:ext cx="1772573" cy="15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8900" y="1081575"/>
            <a:ext cx="2887127" cy="281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5080D-2C94-4C17-8FDD-E85E5A410010}"/>
</file>

<file path=customXml/itemProps2.xml><?xml version="1.0" encoding="utf-8"?>
<ds:datastoreItem xmlns:ds="http://schemas.openxmlformats.org/officeDocument/2006/customXml" ds:itemID="{64017DB8-CCAC-46C6-9CED-26F34125CE77}"/>
</file>

<file path=customXml/itemProps3.xml><?xml version="1.0" encoding="utf-8"?>
<ds:datastoreItem xmlns:ds="http://schemas.openxmlformats.org/officeDocument/2006/customXml" ds:itemID="{3B0C52CA-33C2-45C9-BF41-470D47735EB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