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8" Type="http://schemas.openxmlformats.org/officeDocument/2006/relationships/slide" Target="slides/slide3.xml"/><Relationship Id="rId3" Type="http://schemas.openxmlformats.org/officeDocument/2006/relationships/presProps" Target="presProps.xml"/><Relationship Id="rId12" Type="http://schemas.openxmlformats.org/officeDocument/2006/relationships/slide" Target="slides/slide7.xml"/><Relationship Id="rId7" Type="http://schemas.openxmlformats.org/officeDocument/2006/relationships/slide" Target="slides/slide2.xml"/><Relationship Id="rId17" Type="http://schemas.openxmlformats.org/officeDocument/2006/relationships/customXml" Target="../customXml/item3.xml"/><Relationship Id="rId2" Type="http://schemas.openxmlformats.org/officeDocument/2006/relationships/viewProps" Target="viewProps.xml"/><Relationship Id="rId16" Type="http://schemas.openxmlformats.org/officeDocument/2006/relationships/customXml" Target="../customXml/item2.xml"/><Relationship Id="rId11" Type="http://schemas.openxmlformats.org/officeDocument/2006/relationships/slide" Target="slides/slide6.xml"/><Relationship Id="rId1" Type="http://schemas.openxmlformats.org/officeDocument/2006/relationships/theme" Target="theme/theme2.xml"/><Relationship Id="rId6" Type="http://schemas.openxmlformats.org/officeDocument/2006/relationships/slide" Target="slides/slide1.xml"/><Relationship Id="rId5" Type="http://schemas.openxmlformats.org/officeDocument/2006/relationships/notesMaster" Target="notesMasters/notesMaster1.xml"/><Relationship Id="rId15" Type="http://schemas.openxmlformats.org/officeDocument/2006/relationships/customXml" Target="../customXml/item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 name="Shape 15"/>
        <p:cNvGrpSpPr/>
        <p:nvPr/>
      </p:nvGrpSpPr>
      <p:grpSpPr>
        <a:xfrm>
          <a:off x="0" y="0"/>
          <a:ext cx="0" cy="0"/>
          <a:chOff x="0" y="0"/>
          <a:chExt cx="0" cy="0"/>
        </a:xfrm>
      </p:grpSpPr>
      <p:sp>
        <p:nvSpPr>
          <p:cNvPr id="16" name="Google Shape;16;g3d764f560e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 name="Google Shape;17;g3d764f560e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 name="Shape 26"/>
        <p:cNvGrpSpPr/>
        <p:nvPr/>
      </p:nvGrpSpPr>
      <p:grpSpPr>
        <a:xfrm>
          <a:off x="0" y="0"/>
          <a:ext cx="0" cy="0"/>
          <a:chOff x="0" y="0"/>
          <a:chExt cx="0" cy="0"/>
        </a:xfrm>
      </p:grpSpPr>
      <p:sp>
        <p:nvSpPr>
          <p:cNvPr id="27" name="Google Shape;27;gdf4bd3c25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 name="Google Shape;28;gdf4bd3c25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g3d5c810382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 name="Google Shape;37;g3d5c810382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 name="Shape 46"/>
        <p:cNvGrpSpPr/>
        <p:nvPr/>
      </p:nvGrpSpPr>
      <p:grpSpPr>
        <a:xfrm>
          <a:off x="0" y="0"/>
          <a:ext cx="0" cy="0"/>
          <a:chOff x="0" y="0"/>
          <a:chExt cx="0" cy="0"/>
        </a:xfrm>
      </p:grpSpPr>
      <p:sp>
        <p:nvSpPr>
          <p:cNvPr id="47" name="Google Shape;47;g3cf350ac24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 name="Google Shape;48;g3cf350ac24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3cf350ac24_1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3cf350ac24_1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bde474a81_0_1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3bde474a81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b037fe8d8_1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b037fe8d8_1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cf350ac24_1_1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cf350ac24_1_1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b037fe8d8_1_1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b037fe8d8_1_1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CUSTOM">
    <p:spTree>
      <p:nvGrpSpPr>
        <p:cNvPr id="10" name="Shape 10"/>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ssential Question">
  <p:cSld name="CUSTOM_1">
    <p:spTree>
      <p:nvGrpSpPr>
        <p:cNvPr id="11" name="Shape 11"/>
        <p:cNvGrpSpPr/>
        <p:nvPr/>
      </p:nvGrpSpPr>
      <p:grpSpPr>
        <a:xfrm>
          <a:off x="0" y="0"/>
          <a:ext cx="0" cy="0"/>
          <a:chOff x="0" y="0"/>
          <a:chExt cx="0" cy="0"/>
        </a:xfrm>
      </p:grpSpPr>
      <p:sp>
        <p:nvSpPr>
          <p:cNvPr id="12" name="Google Shape;12;p3"/>
          <p:cNvSpPr txBox="1"/>
          <p:nvPr>
            <p:ph type="title"/>
          </p:nvPr>
        </p:nvSpPr>
        <p:spPr>
          <a:xfrm>
            <a:off x="0" y="1231400"/>
            <a:ext cx="9144000" cy="621000"/>
          </a:xfrm>
          <a:prstGeom prst="rect">
            <a:avLst/>
          </a:prstGeom>
          <a:noFill/>
          <a:ln>
            <a:noFill/>
          </a:ln>
        </p:spPr>
        <p:txBody>
          <a:bodyPr anchorCtr="0" anchor="t" bIns="91425" lIns="91425" spcFirstLastPara="1" rIns="91425" wrap="square" tIns="91425">
            <a:noAutofit/>
          </a:bodyPr>
          <a:lstStyle>
            <a:lvl1pPr lvl="0" rtl="0" algn="ctr">
              <a:spcBef>
                <a:spcPts val="0"/>
              </a:spcBef>
              <a:spcAft>
                <a:spcPts val="0"/>
              </a:spcAft>
              <a:buNone/>
              <a:defRPr sz="3000">
                <a:latin typeface="Rubik"/>
                <a:ea typeface="Rubik"/>
                <a:cs typeface="Rubik"/>
                <a:sym typeface="Rubik"/>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
        <p:nvSpPr>
          <p:cNvPr id="13" name="Google Shape;13;p3"/>
          <p:cNvSpPr txBox="1"/>
          <p:nvPr/>
        </p:nvSpPr>
        <p:spPr>
          <a:xfrm>
            <a:off x="-10950" y="2081350"/>
            <a:ext cx="9165900" cy="1351200"/>
          </a:xfrm>
          <a:prstGeom prst="rect">
            <a:avLst/>
          </a:prstGeom>
          <a:noFill/>
          <a:ln>
            <a:noFill/>
          </a:ln>
        </p:spPr>
        <p:txBody>
          <a:bodyPr anchorCtr="0" anchor="t" bIns="91425" lIns="91425" spcFirstLastPara="1" rIns="91425" wrap="square" tIns="91425">
            <a:noAutofit/>
          </a:bodyPr>
          <a:lstStyle/>
          <a:p>
            <a:pPr indent="0" lvl="0" marL="0" rtl="0" algn="ctr">
              <a:lnSpc>
                <a:spcPct val="110000"/>
              </a:lnSpc>
              <a:spcBef>
                <a:spcPts val="0"/>
              </a:spcBef>
              <a:spcAft>
                <a:spcPts val="0"/>
              </a:spcAft>
              <a:buClr>
                <a:srgbClr val="FF8855"/>
              </a:buClr>
              <a:buSzPts val="1600"/>
              <a:buFont typeface="Lato"/>
              <a:buNone/>
            </a:pPr>
            <a:r>
              <a:t/>
            </a:r>
            <a:endParaRPr sz="2400">
              <a:latin typeface="Indie Flower"/>
              <a:ea typeface="Indie Flower"/>
              <a:cs typeface="Indie Flower"/>
              <a:sym typeface="Indie Flower"/>
            </a:endParaRPr>
          </a:p>
        </p:txBody>
      </p:sp>
      <p:sp>
        <p:nvSpPr>
          <p:cNvPr id="14" name="Google Shape;14;p3"/>
          <p:cNvSpPr txBox="1"/>
          <p:nvPr>
            <p:ph idx="1" type="body"/>
          </p:nvPr>
        </p:nvSpPr>
        <p:spPr>
          <a:xfrm>
            <a:off x="0" y="2223050"/>
            <a:ext cx="9144000" cy="969900"/>
          </a:xfrm>
          <a:prstGeom prst="rect">
            <a:avLst/>
          </a:prstGeom>
          <a:noFill/>
          <a:ln>
            <a:noFill/>
          </a:ln>
        </p:spPr>
        <p:txBody>
          <a:bodyPr anchorCtr="0" anchor="t" bIns="91425" lIns="91425" spcFirstLastPara="1" rIns="91425" wrap="square" tIns="91425">
            <a:noAutofit/>
          </a:bodyPr>
          <a:lstStyle>
            <a:lvl1pPr indent="-381000" lvl="0" marL="457200" rtl="0" algn="ctr">
              <a:spcBef>
                <a:spcPts val="0"/>
              </a:spcBef>
              <a:spcAft>
                <a:spcPts val="0"/>
              </a:spcAft>
              <a:buClr>
                <a:srgbClr val="44AA00"/>
              </a:buClr>
              <a:buSzPts val="2400"/>
              <a:buFont typeface="Indie Flower"/>
              <a:buChar char="●"/>
              <a:defRPr b="1" sz="2400">
                <a:solidFill>
                  <a:srgbClr val="44AA00"/>
                </a:solidFill>
                <a:latin typeface="Indie Flower"/>
                <a:ea typeface="Indie Flower"/>
                <a:cs typeface="Indie Flower"/>
                <a:sym typeface="Indie Flower"/>
              </a:defRPr>
            </a:lvl1pPr>
            <a:lvl2pPr indent="-381000" lvl="1" marL="914400" rtl="0" algn="ctr">
              <a:spcBef>
                <a:spcPts val="0"/>
              </a:spcBef>
              <a:spcAft>
                <a:spcPts val="0"/>
              </a:spcAft>
              <a:buClr>
                <a:srgbClr val="44AA00"/>
              </a:buClr>
              <a:buSzPts val="2400"/>
              <a:buFont typeface="Indie Flower"/>
              <a:buChar char="○"/>
              <a:defRPr b="1" sz="2400">
                <a:solidFill>
                  <a:srgbClr val="44AA00"/>
                </a:solidFill>
                <a:latin typeface="Indie Flower"/>
                <a:ea typeface="Indie Flower"/>
                <a:cs typeface="Indie Flower"/>
                <a:sym typeface="Indie Flower"/>
              </a:defRPr>
            </a:lvl2pPr>
            <a:lvl3pPr indent="-381000" lvl="2" marL="1371600" rtl="0" algn="ctr">
              <a:spcBef>
                <a:spcPts val="0"/>
              </a:spcBef>
              <a:spcAft>
                <a:spcPts val="0"/>
              </a:spcAft>
              <a:buClr>
                <a:srgbClr val="44AA00"/>
              </a:buClr>
              <a:buSzPts val="2400"/>
              <a:buFont typeface="Indie Flower"/>
              <a:buChar char="■"/>
              <a:defRPr b="1" sz="2400">
                <a:solidFill>
                  <a:srgbClr val="44AA00"/>
                </a:solidFill>
                <a:latin typeface="Indie Flower"/>
                <a:ea typeface="Indie Flower"/>
                <a:cs typeface="Indie Flower"/>
                <a:sym typeface="Indie Flower"/>
              </a:defRPr>
            </a:lvl3pPr>
            <a:lvl4pPr indent="-381000" lvl="3" marL="1828800" rtl="0" algn="ctr">
              <a:spcBef>
                <a:spcPts val="0"/>
              </a:spcBef>
              <a:spcAft>
                <a:spcPts val="0"/>
              </a:spcAft>
              <a:buClr>
                <a:srgbClr val="44AA00"/>
              </a:buClr>
              <a:buSzPts val="2400"/>
              <a:buFont typeface="Indie Flower"/>
              <a:buChar char="●"/>
              <a:defRPr b="1" sz="2400">
                <a:solidFill>
                  <a:srgbClr val="44AA00"/>
                </a:solidFill>
                <a:latin typeface="Indie Flower"/>
                <a:ea typeface="Indie Flower"/>
                <a:cs typeface="Indie Flower"/>
                <a:sym typeface="Indie Flower"/>
              </a:defRPr>
            </a:lvl4pPr>
            <a:lvl5pPr indent="-381000" lvl="4" marL="2286000" rtl="0" algn="ctr">
              <a:spcBef>
                <a:spcPts val="0"/>
              </a:spcBef>
              <a:spcAft>
                <a:spcPts val="0"/>
              </a:spcAft>
              <a:buClr>
                <a:srgbClr val="44AA00"/>
              </a:buClr>
              <a:buSzPts val="2400"/>
              <a:buFont typeface="Indie Flower"/>
              <a:buChar char="○"/>
              <a:defRPr b="1" sz="2400">
                <a:solidFill>
                  <a:srgbClr val="44AA00"/>
                </a:solidFill>
                <a:latin typeface="Indie Flower"/>
                <a:ea typeface="Indie Flower"/>
                <a:cs typeface="Indie Flower"/>
                <a:sym typeface="Indie Flower"/>
              </a:defRPr>
            </a:lvl5pPr>
            <a:lvl6pPr indent="-381000" lvl="5" marL="2743200" rtl="0" algn="ctr">
              <a:spcBef>
                <a:spcPts val="0"/>
              </a:spcBef>
              <a:spcAft>
                <a:spcPts val="0"/>
              </a:spcAft>
              <a:buClr>
                <a:srgbClr val="44AA00"/>
              </a:buClr>
              <a:buSzPts val="2400"/>
              <a:buFont typeface="Indie Flower"/>
              <a:buChar char="■"/>
              <a:defRPr b="1" sz="2400">
                <a:solidFill>
                  <a:srgbClr val="44AA00"/>
                </a:solidFill>
                <a:latin typeface="Indie Flower"/>
                <a:ea typeface="Indie Flower"/>
                <a:cs typeface="Indie Flower"/>
                <a:sym typeface="Indie Flower"/>
              </a:defRPr>
            </a:lvl6pPr>
            <a:lvl7pPr indent="-381000" lvl="6" marL="3200400" rtl="0" algn="ctr">
              <a:spcBef>
                <a:spcPts val="0"/>
              </a:spcBef>
              <a:spcAft>
                <a:spcPts val="0"/>
              </a:spcAft>
              <a:buClr>
                <a:srgbClr val="44AA00"/>
              </a:buClr>
              <a:buSzPts val="2400"/>
              <a:buFont typeface="Indie Flower"/>
              <a:buChar char="●"/>
              <a:defRPr b="1" sz="2400">
                <a:solidFill>
                  <a:srgbClr val="44AA00"/>
                </a:solidFill>
                <a:latin typeface="Indie Flower"/>
                <a:ea typeface="Indie Flower"/>
                <a:cs typeface="Indie Flower"/>
                <a:sym typeface="Indie Flower"/>
              </a:defRPr>
            </a:lvl7pPr>
            <a:lvl8pPr indent="-381000" lvl="7" marL="3657600" rtl="0" algn="ctr">
              <a:spcBef>
                <a:spcPts val="0"/>
              </a:spcBef>
              <a:spcAft>
                <a:spcPts val="0"/>
              </a:spcAft>
              <a:buClr>
                <a:srgbClr val="44AA00"/>
              </a:buClr>
              <a:buSzPts val="2400"/>
              <a:buFont typeface="Indie Flower"/>
              <a:buChar char="○"/>
              <a:defRPr b="1" sz="2400">
                <a:solidFill>
                  <a:srgbClr val="44AA00"/>
                </a:solidFill>
                <a:latin typeface="Indie Flower"/>
                <a:ea typeface="Indie Flower"/>
                <a:cs typeface="Indie Flower"/>
                <a:sym typeface="Indie Flower"/>
              </a:defRPr>
            </a:lvl8pPr>
            <a:lvl9pPr indent="-381000" lvl="8" marL="4114800" rtl="0" algn="ctr">
              <a:spcBef>
                <a:spcPts val="0"/>
              </a:spcBef>
              <a:spcAft>
                <a:spcPts val="0"/>
              </a:spcAft>
              <a:buClr>
                <a:srgbClr val="44AA00"/>
              </a:buClr>
              <a:buSzPts val="2400"/>
              <a:buFont typeface="Indie Flower"/>
              <a:buChar char="■"/>
              <a:defRPr b="1" sz="2400">
                <a:solidFill>
                  <a:srgbClr val="44AA00"/>
                </a:solidFill>
                <a:latin typeface="Indie Flower"/>
                <a:ea typeface="Indie Flower"/>
                <a:cs typeface="Indie Flower"/>
                <a:sym typeface="Indie Flowe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16.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pic>
        <p:nvPicPr>
          <p:cNvPr id="6" name="Google Shape;6;p1"/>
          <p:cNvPicPr preferRelativeResize="0"/>
          <p:nvPr/>
        </p:nvPicPr>
        <p:blipFill rotWithShape="1">
          <a:blip r:embed="rId1">
            <a:alphaModFix/>
          </a:blip>
          <a:srcRect b="0" l="0" r="0" t="0"/>
          <a:stretch/>
        </p:blipFill>
        <p:spPr>
          <a:xfrm>
            <a:off x="6476875" y="4767625"/>
            <a:ext cx="2532437" cy="240275"/>
          </a:xfrm>
          <a:prstGeom prst="rect">
            <a:avLst/>
          </a:prstGeom>
          <a:noFill/>
          <a:ln>
            <a:noFill/>
          </a:ln>
        </p:spPr>
      </p:pic>
      <p:sp>
        <p:nvSpPr>
          <p:cNvPr id="7" name="Google Shape;7;p1"/>
          <p:cNvSpPr txBox="1"/>
          <p:nvPr/>
        </p:nvSpPr>
        <p:spPr>
          <a:xfrm>
            <a:off x="622525" y="4720200"/>
            <a:ext cx="5026500" cy="33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800">
                <a:solidFill>
                  <a:srgbClr val="999999"/>
                </a:solidFill>
                <a:latin typeface="Lato"/>
                <a:ea typeface="Lato"/>
                <a:cs typeface="Lato"/>
                <a:sym typeface="Lato"/>
              </a:rPr>
              <a:t>commonsense.org/education</a:t>
            </a:r>
            <a:r>
              <a:rPr lang="en" sz="800">
                <a:solidFill>
                  <a:srgbClr val="999999"/>
                </a:solidFill>
                <a:latin typeface="Lato"/>
                <a:ea typeface="Lato"/>
                <a:cs typeface="Lato"/>
                <a:sym typeface="Lato"/>
              </a:rPr>
              <a:t> </a:t>
            </a:r>
            <a:endParaRPr sz="600">
              <a:solidFill>
                <a:srgbClr val="999999"/>
              </a:solidFill>
              <a:latin typeface="Lato"/>
              <a:ea typeface="Lato"/>
              <a:cs typeface="Lato"/>
              <a:sym typeface="Lato"/>
            </a:endParaRPr>
          </a:p>
          <a:p>
            <a:pPr indent="0" lvl="0" marL="0" rtl="0" algn="l">
              <a:spcBef>
                <a:spcPts val="0"/>
              </a:spcBef>
              <a:spcAft>
                <a:spcPts val="0"/>
              </a:spcAft>
              <a:buNone/>
            </a:pPr>
            <a:r>
              <a:rPr lang="en" sz="600">
                <a:solidFill>
                  <a:srgbClr val="999999"/>
                </a:solidFill>
                <a:highlight>
                  <a:srgbClr val="FFFFFF"/>
                </a:highlight>
                <a:latin typeface="Lato"/>
                <a:ea typeface="Lato"/>
                <a:cs typeface="Lato"/>
                <a:sym typeface="Lato"/>
              </a:rPr>
              <a:t>Shareable with attribution for noncommercial use. Remixing is permitted.</a:t>
            </a:r>
            <a:endParaRPr sz="600">
              <a:solidFill>
                <a:srgbClr val="999999"/>
              </a:solidFill>
              <a:latin typeface="Lato"/>
              <a:ea typeface="Lato"/>
              <a:cs typeface="Lato"/>
              <a:sym typeface="Lato"/>
            </a:endParaRPr>
          </a:p>
        </p:txBody>
      </p:sp>
      <p:pic>
        <p:nvPicPr>
          <p:cNvPr id="8" name="Google Shape;8;p1"/>
          <p:cNvPicPr preferRelativeResize="0"/>
          <p:nvPr/>
        </p:nvPicPr>
        <p:blipFill rotWithShape="1">
          <a:blip r:embed="rId2">
            <a:alphaModFix/>
          </a:blip>
          <a:srcRect b="0" l="357" r="357" t="0"/>
          <a:stretch/>
        </p:blipFill>
        <p:spPr>
          <a:xfrm>
            <a:off x="134575" y="4835977"/>
            <a:ext cx="487950" cy="171950"/>
          </a:xfrm>
          <a:prstGeom prst="rect">
            <a:avLst/>
          </a:prstGeom>
          <a:noFill/>
          <a:ln>
            <a:noFill/>
          </a:ln>
        </p:spPr>
      </p:pic>
      <p:sp>
        <p:nvSpPr>
          <p:cNvPr id="9" name="Google Shape;9;p1"/>
          <p:cNvSpPr/>
          <p:nvPr/>
        </p:nvSpPr>
        <p:spPr>
          <a:xfrm>
            <a:off x="0" y="4656675"/>
            <a:ext cx="9144000" cy="9600"/>
          </a:xfrm>
          <a:prstGeom prst="rect">
            <a:avLst/>
          </a:prstGeom>
          <a:solidFill>
            <a:srgbClr val="D9D9D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jpg"/><Relationship Id="rId4" Type="http://schemas.openxmlformats.org/officeDocument/2006/relationships/image" Target="../media/image8.jpg"/><Relationship Id="rId5" Type="http://schemas.openxmlformats.org/officeDocument/2006/relationships/image" Target="../media/image9.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1.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2.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0.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5.png"/><Relationship Id="rId4" Type="http://schemas.openxmlformats.org/officeDocument/2006/relationships/image" Target="../media/image1.png"/><Relationship Id="rId5" Type="http://schemas.openxmlformats.org/officeDocument/2006/relationships/image" Target="../media/image1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5.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0.png"/><Relationship Id="rId4" Type="http://schemas.openxmlformats.org/officeDocument/2006/relationships/image" Target="../media/image1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4.png"/><Relationship Id="rId4" Type="http://schemas.openxmlformats.org/officeDocument/2006/relationships/image" Target="../media/image18.png"/><Relationship Id="rId5"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 name="Shape 18"/>
        <p:cNvGrpSpPr/>
        <p:nvPr/>
      </p:nvGrpSpPr>
      <p:grpSpPr>
        <a:xfrm>
          <a:off x="0" y="0"/>
          <a:ext cx="0" cy="0"/>
          <a:chOff x="0" y="0"/>
          <a:chExt cx="0" cy="0"/>
        </a:xfrm>
      </p:grpSpPr>
      <p:sp>
        <p:nvSpPr>
          <p:cNvPr id="19" name="Google Shape;19;p4"/>
          <p:cNvSpPr/>
          <p:nvPr/>
        </p:nvSpPr>
        <p:spPr>
          <a:xfrm>
            <a:off x="-150" y="-3075"/>
            <a:ext cx="3631200" cy="51609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txBox="1"/>
          <p:nvPr/>
        </p:nvSpPr>
        <p:spPr>
          <a:xfrm>
            <a:off x="193350" y="1741900"/>
            <a:ext cx="3207300" cy="2412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br>
              <a:rPr lang="en" sz="3600">
                <a:latin typeface="Rubik"/>
                <a:ea typeface="Rubik"/>
                <a:cs typeface="Rubik"/>
                <a:sym typeface="Rubik"/>
              </a:rPr>
            </a:br>
            <a:r>
              <a:rPr lang="en" sz="3600">
                <a:latin typeface="Rubik"/>
                <a:ea typeface="Rubik"/>
                <a:cs typeface="Rubik"/>
                <a:sym typeface="Rubik"/>
              </a:rPr>
              <a:t>This Is Me</a:t>
            </a:r>
            <a:endParaRPr sz="3600">
              <a:latin typeface="Rubik Light"/>
              <a:ea typeface="Rubik Light"/>
              <a:cs typeface="Rubik Light"/>
              <a:sym typeface="Rubik Light"/>
            </a:endParaRPr>
          </a:p>
        </p:txBody>
      </p:sp>
      <p:pic>
        <p:nvPicPr>
          <p:cNvPr id="21" name="Google Shape;21;p4"/>
          <p:cNvPicPr preferRelativeResize="0"/>
          <p:nvPr/>
        </p:nvPicPr>
        <p:blipFill>
          <a:blip r:embed="rId3">
            <a:alphaModFix/>
          </a:blip>
          <a:stretch>
            <a:fillRect/>
          </a:stretch>
        </p:blipFill>
        <p:spPr>
          <a:xfrm>
            <a:off x="279275" y="4563276"/>
            <a:ext cx="3064000" cy="290700"/>
          </a:xfrm>
          <a:prstGeom prst="rect">
            <a:avLst/>
          </a:prstGeom>
          <a:noFill/>
          <a:ln>
            <a:noFill/>
          </a:ln>
        </p:spPr>
      </p:pic>
      <p:sp>
        <p:nvSpPr>
          <p:cNvPr id="22" name="Google Shape;22;p4"/>
          <p:cNvSpPr/>
          <p:nvPr/>
        </p:nvSpPr>
        <p:spPr>
          <a:xfrm flipH="1" rot="10800000">
            <a:off x="280125" y="4329642"/>
            <a:ext cx="3063300" cy="34500"/>
          </a:xfrm>
          <a:prstGeom prst="rect">
            <a:avLst/>
          </a:prstGeom>
          <a:solidFill>
            <a:srgbClr val="EFEFE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4"/>
          <p:cNvSpPr txBox="1"/>
          <p:nvPr/>
        </p:nvSpPr>
        <p:spPr>
          <a:xfrm>
            <a:off x="193350" y="1423068"/>
            <a:ext cx="2921400" cy="429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solidFill>
                  <a:srgbClr val="999999"/>
                </a:solidFill>
                <a:latin typeface="Rubik"/>
                <a:ea typeface="Rubik"/>
                <a:cs typeface="Rubik"/>
                <a:sym typeface="Rubik"/>
              </a:rPr>
              <a:t>DIGITAL CITIZENSHIP | GRADE 3</a:t>
            </a:r>
            <a:endParaRPr sz="1200">
              <a:solidFill>
                <a:srgbClr val="999999"/>
              </a:solidFill>
              <a:latin typeface="Rubik"/>
              <a:ea typeface="Rubik"/>
              <a:cs typeface="Rubik"/>
              <a:sym typeface="Rubik"/>
            </a:endParaRPr>
          </a:p>
        </p:txBody>
      </p:sp>
      <p:pic>
        <p:nvPicPr>
          <p:cNvPr id="24" name="Google Shape;24;p4"/>
          <p:cNvPicPr preferRelativeResize="0"/>
          <p:nvPr/>
        </p:nvPicPr>
        <p:blipFill>
          <a:blip r:embed="rId4">
            <a:alphaModFix/>
          </a:blip>
          <a:stretch>
            <a:fillRect/>
          </a:stretch>
        </p:blipFill>
        <p:spPr>
          <a:xfrm>
            <a:off x="-11850" y="0"/>
            <a:ext cx="3642899" cy="910725"/>
          </a:xfrm>
          <a:prstGeom prst="rect">
            <a:avLst/>
          </a:prstGeom>
          <a:noFill/>
          <a:ln>
            <a:noFill/>
          </a:ln>
        </p:spPr>
      </p:pic>
      <p:pic>
        <p:nvPicPr>
          <p:cNvPr id="25" name="Google Shape;25;p4"/>
          <p:cNvPicPr preferRelativeResize="0"/>
          <p:nvPr/>
        </p:nvPicPr>
        <p:blipFill rotWithShape="1">
          <a:blip r:embed="rId5">
            <a:alphaModFix/>
          </a:blip>
          <a:srcRect b="9964" l="27976" r="11310" t="5088"/>
          <a:stretch/>
        </p:blipFill>
        <p:spPr>
          <a:xfrm>
            <a:off x="3631049" y="0"/>
            <a:ext cx="5512946" cy="5143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 name="Shape 29"/>
        <p:cNvGrpSpPr/>
        <p:nvPr/>
      </p:nvGrpSpPr>
      <p:grpSpPr>
        <a:xfrm>
          <a:off x="0" y="0"/>
          <a:ext cx="0" cy="0"/>
          <a:chOff x="0" y="0"/>
          <a:chExt cx="0" cy="0"/>
        </a:xfrm>
      </p:grpSpPr>
      <p:sp>
        <p:nvSpPr>
          <p:cNvPr id="30" name="Google Shape;30;p5"/>
          <p:cNvSpPr/>
          <p:nvPr/>
        </p:nvSpPr>
        <p:spPr>
          <a:xfrm>
            <a:off x="-97" y="0"/>
            <a:ext cx="9144000" cy="4657500"/>
          </a:xfrm>
          <a:prstGeom prst="rect">
            <a:avLst/>
          </a:prstGeom>
          <a:solidFill>
            <a:srgbClr val="B2D6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1" name="Google Shape;31;p5"/>
          <p:cNvPicPr preferRelativeResize="0"/>
          <p:nvPr/>
        </p:nvPicPr>
        <p:blipFill rotWithShape="1">
          <a:blip r:embed="rId3">
            <a:alphaModFix/>
          </a:blip>
          <a:srcRect b="16497" l="0" r="0" t="23622"/>
          <a:stretch/>
        </p:blipFill>
        <p:spPr>
          <a:xfrm>
            <a:off x="0" y="998338"/>
            <a:ext cx="9143999" cy="2995950"/>
          </a:xfrm>
          <a:prstGeom prst="rect">
            <a:avLst/>
          </a:prstGeom>
          <a:noFill/>
          <a:ln>
            <a:noFill/>
          </a:ln>
        </p:spPr>
      </p:pic>
      <p:sp>
        <p:nvSpPr>
          <p:cNvPr id="32" name="Google Shape;32;p5"/>
          <p:cNvSpPr txBox="1"/>
          <p:nvPr>
            <p:ph idx="1" type="body"/>
          </p:nvPr>
        </p:nvSpPr>
        <p:spPr>
          <a:xfrm rot="-190">
            <a:off x="462675" y="1527550"/>
            <a:ext cx="5437800" cy="1836900"/>
          </a:xfrm>
          <a:prstGeom prst="rect">
            <a:avLst/>
          </a:prstGeom>
        </p:spPr>
        <p:txBody>
          <a:bodyPr anchorCtr="0" anchor="t" bIns="91425" lIns="91425" spcFirstLastPara="1" rIns="91425" wrap="square" tIns="91425">
            <a:noAutofit/>
          </a:bodyPr>
          <a:lstStyle/>
          <a:p>
            <a:pPr indent="0" lvl="0" marL="0" rtl="0" algn="ctr">
              <a:lnSpc>
                <a:spcPct val="110000"/>
              </a:lnSpc>
              <a:spcBef>
                <a:spcPts val="0"/>
              </a:spcBef>
              <a:spcAft>
                <a:spcPts val="0"/>
              </a:spcAft>
              <a:buClr>
                <a:schemeClr val="dk1"/>
              </a:buClr>
              <a:buSzPts val="1100"/>
              <a:buFont typeface="Arial"/>
              <a:buNone/>
            </a:pPr>
            <a:r>
              <a:rPr lang="en" sz="4100">
                <a:solidFill>
                  <a:srgbClr val="0177FF"/>
                </a:solidFill>
              </a:rPr>
              <a:t>How does what </a:t>
            </a:r>
            <a:br>
              <a:rPr lang="en" sz="4100">
                <a:solidFill>
                  <a:srgbClr val="0177FF"/>
                </a:solidFill>
              </a:rPr>
            </a:br>
            <a:r>
              <a:rPr lang="en" sz="4100">
                <a:solidFill>
                  <a:srgbClr val="0177FF"/>
                </a:solidFill>
              </a:rPr>
              <a:t>I post online affect </a:t>
            </a:r>
            <a:br>
              <a:rPr lang="en" sz="4100">
                <a:solidFill>
                  <a:srgbClr val="0177FF"/>
                </a:solidFill>
              </a:rPr>
            </a:br>
            <a:r>
              <a:rPr lang="en" sz="4100">
                <a:solidFill>
                  <a:srgbClr val="0177FF"/>
                </a:solidFill>
              </a:rPr>
              <a:t>my identity?</a:t>
            </a:r>
            <a:endParaRPr sz="5300">
              <a:solidFill>
                <a:srgbClr val="009BFF"/>
              </a:solidFill>
            </a:endParaRPr>
          </a:p>
        </p:txBody>
      </p:sp>
      <p:pic>
        <p:nvPicPr>
          <p:cNvPr id="33" name="Google Shape;33;p5"/>
          <p:cNvPicPr preferRelativeResize="0"/>
          <p:nvPr/>
        </p:nvPicPr>
        <p:blipFill rotWithShape="1">
          <a:blip r:embed="rId4">
            <a:alphaModFix/>
          </a:blip>
          <a:srcRect b="0" l="0" r="0" t="0"/>
          <a:stretch/>
        </p:blipFill>
        <p:spPr>
          <a:xfrm>
            <a:off x="1270250" y="1527402"/>
            <a:ext cx="246850" cy="320725"/>
          </a:xfrm>
          <a:prstGeom prst="rect">
            <a:avLst/>
          </a:prstGeom>
          <a:noFill/>
          <a:ln>
            <a:noFill/>
          </a:ln>
        </p:spPr>
      </p:pic>
      <p:pic>
        <p:nvPicPr>
          <p:cNvPr id="34" name="Google Shape;34;p5"/>
          <p:cNvPicPr preferRelativeResize="0"/>
          <p:nvPr/>
        </p:nvPicPr>
        <p:blipFill rotWithShape="1">
          <a:blip r:embed="rId4">
            <a:alphaModFix/>
          </a:blip>
          <a:srcRect b="0" l="0" r="0" t="0"/>
          <a:stretch/>
        </p:blipFill>
        <p:spPr>
          <a:xfrm rot="-10027190">
            <a:off x="4448575" y="3453652"/>
            <a:ext cx="246850" cy="3207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 name="Shape 38"/>
        <p:cNvGrpSpPr/>
        <p:nvPr/>
      </p:nvGrpSpPr>
      <p:grpSpPr>
        <a:xfrm>
          <a:off x="0" y="0"/>
          <a:ext cx="0" cy="0"/>
          <a:chOff x="0" y="0"/>
          <a:chExt cx="0" cy="0"/>
        </a:xfrm>
      </p:grpSpPr>
      <p:sp>
        <p:nvSpPr>
          <p:cNvPr id="39" name="Google Shape;39;p6"/>
          <p:cNvSpPr txBox="1"/>
          <p:nvPr/>
        </p:nvSpPr>
        <p:spPr>
          <a:xfrm>
            <a:off x="0" y="543792"/>
            <a:ext cx="9144000" cy="423300"/>
          </a:xfrm>
          <a:prstGeom prst="rect">
            <a:avLst/>
          </a:prstGeom>
          <a:noFill/>
          <a:ln>
            <a:noFill/>
          </a:ln>
        </p:spPr>
        <p:txBody>
          <a:bodyPr anchorCtr="0" anchor="ctr" bIns="68575" lIns="68575" spcFirstLastPara="1" rIns="68575" wrap="square" tIns="68575">
            <a:noAutofit/>
          </a:bodyPr>
          <a:lstStyle/>
          <a:p>
            <a:pPr indent="0" lvl="0" marL="0" rtl="0" algn="ctr">
              <a:lnSpc>
                <a:spcPct val="90000"/>
              </a:lnSpc>
              <a:spcBef>
                <a:spcPts val="0"/>
              </a:spcBef>
              <a:spcAft>
                <a:spcPts val="0"/>
              </a:spcAft>
              <a:buNone/>
            </a:pPr>
            <a:r>
              <a:rPr lang="en" sz="3000">
                <a:latin typeface="Rubik"/>
                <a:ea typeface="Rubik"/>
                <a:cs typeface="Rubik"/>
                <a:sym typeface="Rubik"/>
              </a:rPr>
              <a:t>Learning Objectives</a:t>
            </a:r>
            <a:endParaRPr sz="3000">
              <a:latin typeface="Rubik"/>
              <a:ea typeface="Rubik"/>
              <a:cs typeface="Rubik"/>
              <a:sym typeface="Rubik"/>
            </a:endParaRPr>
          </a:p>
        </p:txBody>
      </p:sp>
      <p:sp>
        <p:nvSpPr>
          <p:cNvPr id="40" name="Google Shape;40;p6"/>
          <p:cNvSpPr txBox="1"/>
          <p:nvPr/>
        </p:nvSpPr>
        <p:spPr>
          <a:xfrm>
            <a:off x="2213400" y="1313600"/>
            <a:ext cx="6140700" cy="3004800"/>
          </a:xfrm>
          <a:prstGeom prst="rect">
            <a:avLst/>
          </a:prstGeom>
          <a:noFill/>
          <a:ln>
            <a:noFill/>
          </a:ln>
        </p:spPr>
        <p:txBody>
          <a:bodyPr anchorCtr="0" anchor="t" bIns="68575" lIns="68575" spcFirstLastPara="1" rIns="68575" wrap="square" tIns="68575">
            <a:noAutofit/>
          </a:bodyPr>
          <a:lstStyle/>
          <a:p>
            <a:pPr indent="0" lvl="0" marL="0" rtl="0" algn="l">
              <a:lnSpc>
                <a:spcPct val="115000"/>
              </a:lnSpc>
              <a:spcBef>
                <a:spcPts val="0"/>
              </a:spcBef>
              <a:spcAft>
                <a:spcPts val="0"/>
              </a:spcAft>
              <a:buNone/>
            </a:pPr>
            <a:r>
              <a:rPr lang="en" sz="2000">
                <a:latin typeface="Lato"/>
                <a:ea typeface="Lato"/>
                <a:cs typeface="Lato"/>
                <a:sym typeface="Lato"/>
              </a:rPr>
              <a:t>Consider how posting selfies or other images </a:t>
            </a:r>
            <a:br>
              <a:rPr lang="en" sz="2000">
                <a:latin typeface="Lato"/>
                <a:ea typeface="Lato"/>
                <a:cs typeface="Lato"/>
                <a:sym typeface="Lato"/>
              </a:rPr>
            </a:br>
            <a:r>
              <a:rPr lang="en" sz="2000">
                <a:latin typeface="Lato"/>
                <a:ea typeface="Lato"/>
                <a:cs typeface="Lato"/>
                <a:sym typeface="Lato"/>
              </a:rPr>
              <a:t>will lead others to make assumptions about them.</a:t>
            </a:r>
            <a:endParaRPr sz="2000">
              <a:latin typeface="Lato"/>
              <a:ea typeface="Lato"/>
              <a:cs typeface="Lato"/>
              <a:sym typeface="Lato"/>
            </a:endParaRPr>
          </a:p>
          <a:p>
            <a:pPr indent="0" lvl="0" marL="0" rtl="0" algn="l">
              <a:lnSpc>
                <a:spcPct val="115000"/>
              </a:lnSpc>
              <a:spcBef>
                <a:spcPts val="0"/>
              </a:spcBef>
              <a:spcAft>
                <a:spcPts val="0"/>
              </a:spcAft>
              <a:buNone/>
            </a:pPr>
            <a:r>
              <a:t/>
            </a:r>
            <a:endParaRPr sz="2000">
              <a:latin typeface="Lato"/>
              <a:ea typeface="Lato"/>
              <a:cs typeface="Lato"/>
              <a:sym typeface="Lato"/>
            </a:endParaRPr>
          </a:p>
          <a:p>
            <a:pPr indent="0" lvl="0" marL="0" rtl="0" algn="l">
              <a:lnSpc>
                <a:spcPct val="115000"/>
              </a:lnSpc>
              <a:spcBef>
                <a:spcPts val="0"/>
              </a:spcBef>
              <a:spcAft>
                <a:spcPts val="0"/>
              </a:spcAft>
              <a:buNone/>
            </a:pPr>
            <a:r>
              <a:rPr lang="en" sz="2000">
                <a:latin typeface="Lato"/>
                <a:ea typeface="Lato"/>
                <a:cs typeface="Lato"/>
                <a:sym typeface="Lato"/>
              </a:rPr>
              <a:t>Reflect on the most important parts of their </a:t>
            </a:r>
            <a:br>
              <a:rPr lang="en" sz="2000">
                <a:latin typeface="Lato"/>
                <a:ea typeface="Lato"/>
                <a:cs typeface="Lato"/>
                <a:sym typeface="Lato"/>
              </a:rPr>
            </a:br>
            <a:r>
              <a:rPr lang="en" sz="2000">
                <a:latin typeface="Lato"/>
                <a:ea typeface="Lato"/>
                <a:cs typeface="Lato"/>
                <a:sym typeface="Lato"/>
              </a:rPr>
              <a:t>unique identities.</a:t>
            </a:r>
            <a:endParaRPr sz="2000">
              <a:latin typeface="Lato"/>
              <a:ea typeface="Lato"/>
              <a:cs typeface="Lato"/>
              <a:sym typeface="Lato"/>
            </a:endParaRPr>
          </a:p>
          <a:p>
            <a:pPr indent="0" lvl="0" marL="0" rtl="0" algn="l">
              <a:lnSpc>
                <a:spcPct val="115000"/>
              </a:lnSpc>
              <a:spcBef>
                <a:spcPts val="0"/>
              </a:spcBef>
              <a:spcAft>
                <a:spcPts val="0"/>
              </a:spcAft>
              <a:buNone/>
            </a:pPr>
            <a:r>
              <a:t/>
            </a:r>
            <a:endParaRPr sz="2000">
              <a:latin typeface="Lato"/>
              <a:ea typeface="Lato"/>
              <a:cs typeface="Lato"/>
              <a:sym typeface="Lato"/>
            </a:endParaRPr>
          </a:p>
          <a:p>
            <a:pPr indent="0" lvl="0" marL="0" rtl="0" algn="l">
              <a:lnSpc>
                <a:spcPct val="115000"/>
              </a:lnSpc>
              <a:spcBef>
                <a:spcPts val="0"/>
              </a:spcBef>
              <a:spcAft>
                <a:spcPts val="0"/>
              </a:spcAft>
              <a:buNone/>
            </a:pPr>
            <a:r>
              <a:rPr lang="en" sz="2000">
                <a:latin typeface="Lato"/>
                <a:ea typeface="Lato"/>
                <a:cs typeface="Lato"/>
                <a:sym typeface="Lato"/>
              </a:rPr>
              <a:t>Identify ways they can post online to best reflect </a:t>
            </a:r>
            <a:br>
              <a:rPr lang="en" sz="2000">
                <a:latin typeface="Lato"/>
                <a:ea typeface="Lato"/>
                <a:cs typeface="Lato"/>
                <a:sym typeface="Lato"/>
              </a:rPr>
            </a:br>
            <a:r>
              <a:rPr lang="en" sz="2000">
                <a:latin typeface="Lato"/>
                <a:ea typeface="Lato"/>
                <a:cs typeface="Lato"/>
                <a:sym typeface="Lato"/>
              </a:rPr>
              <a:t>who they are.</a:t>
            </a:r>
            <a:endParaRPr sz="2000">
              <a:latin typeface="Lato"/>
              <a:ea typeface="Lato"/>
              <a:cs typeface="Lato"/>
              <a:sym typeface="Lato"/>
            </a:endParaRPr>
          </a:p>
        </p:txBody>
      </p:sp>
      <p:pic>
        <p:nvPicPr>
          <p:cNvPr id="41" name="Google Shape;41;p6"/>
          <p:cNvPicPr preferRelativeResize="0"/>
          <p:nvPr/>
        </p:nvPicPr>
        <p:blipFill>
          <a:blip r:embed="rId3">
            <a:alphaModFix/>
          </a:blip>
          <a:stretch>
            <a:fillRect/>
          </a:stretch>
        </p:blipFill>
        <p:spPr>
          <a:xfrm>
            <a:off x="1239213" y="1906586"/>
            <a:ext cx="473007" cy="473008"/>
          </a:xfrm>
          <a:prstGeom prst="rect">
            <a:avLst/>
          </a:prstGeom>
          <a:noFill/>
          <a:ln>
            <a:noFill/>
          </a:ln>
        </p:spPr>
      </p:pic>
      <p:pic>
        <p:nvPicPr>
          <p:cNvPr id="42" name="Google Shape;42;p6"/>
          <p:cNvPicPr preferRelativeResize="0"/>
          <p:nvPr/>
        </p:nvPicPr>
        <p:blipFill>
          <a:blip r:embed="rId3">
            <a:alphaModFix/>
          </a:blip>
          <a:stretch>
            <a:fillRect/>
          </a:stretch>
        </p:blipFill>
        <p:spPr>
          <a:xfrm>
            <a:off x="1239213" y="3000954"/>
            <a:ext cx="473007" cy="473008"/>
          </a:xfrm>
          <a:prstGeom prst="rect">
            <a:avLst/>
          </a:prstGeom>
          <a:noFill/>
          <a:ln>
            <a:noFill/>
          </a:ln>
        </p:spPr>
      </p:pic>
      <p:sp>
        <p:nvSpPr>
          <p:cNvPr id="43" name="Google Shape;43;p6"/>
          <p:cNvSpPr/>
          <p:nvPr/>
        </p:nvSpPr>
        <p:spPr>
          <a:xfrm>
            <a:off x="1172975" y="1285275"/>
            <a:ext cx="605400" cy="621300"/>
          </a:xfrm>
          <a:prstGeom prst="ellipse">
            <a:avLst/>
          </a:prstGeom>
          <a:solidFill>
            <a:srgbClr val="0177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2300"/>
              <a:buFont typeface="Lato"/>
              <a:buNone/>
            </a:pPr>
            <a:r>
              <a:rPr b="1" lang="en" sz="3000">
                <a:solidFill>
                  <a:srgbClr val="FFFFFF"/>
                </a:solidFill>
                <a:latin typeface="Indie Flower"/>
                <a:ea typeface="Indie Flower"/>
                <a:cs typeface="Indie Flower"/>
                <a:sym typeface="Indie Flower"/>
              </a:rPr>
              <a:t>l</a:t>
            </a:r>
            <a:endParaRPr sz="3000">
              <a:latin typeface="Indie Flower"/>
              <a:ea typeface="Indie Flower"/>
              <a:cs typeface="Indie Flower"/>
              <a:sym typeface="Indie Flower"/>
            </a:endParaRPr>
          </a:p>
        </p:txBody>
      </p:sp>
      <p:sp>
        <p:nvSpPr>
          <p:cNvPr id="44" name="Google Shape;44;p6"/>
          <p:cNvSpPr/>
          <p:nvPr/>
        </p:nvSpPr>
        <p:spPr>
          <a:xfrm>
            <a:off x="1172975" y="2379624"/>
            <a:ext cx="605400" cy="621300"/>
          </a:xfrm>
          <a:prstGeom prst="ellipse">
            <a:avLst/>
          </a:prstGeom>
          <a:solidFill>
            <a:srgbClr val="413FE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2300"/>
              <a:buFont typeface="Lato"/>
              <a:buNone/>
            </a:pPr>
            <a:r>
              <a:rPr b="1" i="0" lang="en" sz="3000" u="none" cap="none" strike="noStrike">
                <a:solidFill>
                  <a:srgbClr val="FFFFFF"/>
                </a:solidFill>
                <a:latin typeface="Indie Flower"/>
                <a:ea typeface="Indie Flower"/>
                <a:cs typeface="Indie Flower"/>
                <a:sym typeface="Indie Flower"/>
              </a:rPr>
              <a:t>2</a:t>
            </a:r>
            <a:endParaRPr sz="3000">
              <a:latin typeface="Indie Flower"/>
              <a:ea typeface="Indie Flower"/>
              <a:cs typeface="Indie Flower"/>
              <a:sym typeface="Indie Flower"/>
            </a:endParaRPr>
          </a:p>
        </p:txBody>
      </p:sp>
      <p:sp>
        <p:nvSpPr>
          <p:cNvPr id="45" name="Google Shape;45;p6"/>
          <p:cNvSpPr/>
          <p:nvPr/>
        </p:nvSpPr>
        <p:spPr>
          <a:xfrm>
            <a:off x="1172975" y="3473974"/>
            <a:ext cx="605400" cy="621300"/>
          </a:xfrm>
          <a:prstGeom prst="ellipse">
            <a:avLst/>
          </a:prstGeom>
          <a:solidFill>
            <a:srgbClr val="683F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2300"/>
              <a:buFont typeface="Lato"/>
              <a:buNone/>
            </a:pPr>
            <a:r>
              <a:rPr b="1" i="0" lang="en" sz="3000" u="none" cap="none" strike="noStrike">
                <a:solidFill>
                  <a:srgbClr val="FFFFFF"/>
                </a:solidFill>
                <a:latin typeface="Indie Flower"/>
                <a:ea typeface="Indie Flower"/>
                <a:cs typeface="Indie Flower"/>
                <a:sym typeface="Indie Flower"/>
              </a:rPr>
              <a:t>3</a:t>
            </a:r>
            <a:endParaRPr sz="3000">
              <a:latin typeface="Indie Flower"/>
              <a:ea typeface="Indie Flower"/>
              <a:cs typeface="Indie Flower"/>
              <a:sym typeface="Indie Flow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sp>
        <p:nvSpPr>
          <p:cNvPr id="50" name="Google Shape;50;p7"/>
          <p:cNvSpPr/>
          <p:nvPr/>
        </p:nvSpPr>
        <p:spPr>
          <a:xfrm>
            <a:off x="3" y="0"/>
            <a:ext cx="9144000" cy="4657500"/>
          </a:xfrm>
          <a:prstGeom prst="rect">
            <a:avLst/>
          </a:prstGeom>
          <a:solidFill>
            <a:srgbClr val="E6BEE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a:off x="507950" y="901200"/>
            <a:ext cx="8203200" cy="3341100"/>
          </a:xfrm>
          <a:prstGeom prst="rect">
            <a:avLst/>
          </a:prstGeom>
          <a:noFill/>
          <a:ln>
            <a:noFill/>
          </a:ln>
        </p:spPr>
        <p:txBody>
          <a:bodyPr anchorCtr="0" anchor="t" bIns="182875" lIns="274300" spcFirstLastPara="1" rIns="182875" wrap="square" tIns="182875">
            <a:noAutofit/>
          </a:bodyPr>
          <a:lstStyle/>
          <a:p>
            <a:pPr indent="0" lvl="0" marL="0" marR="0" rtl="0" algn="l">
              <a:lnSpc>
                <a:spcPct val="115000"/>
              </a:lnSpc>
              <a:spcBef>
                <a:spcPts val="0"/>
              </a:spcBef>
              <a:spcAft>
                <a:spcPts val="0"/>
              </a:spcAft>
              <a:buNone/>
            </a:pPr>
            <a:r>
              <a:rPr lang="en" sz="2000">
                <a:latin typeface="Rubik"/>
                <a:ea typeface="Rubik"/>
                <a:cs typeface="Rubik"/>
                <a:sym typeface="Rubik"/>
              </a:rPr>
              <a:t>When and where do people take "selfies"? Why do you think </a:t>
            </a:r>
            <a:br>
              <a:rPr lang="en" sz="2000">
                <a:latin typeface="Rubik"/>
                <a:ea typeface="Rubik"/>
                <a:cs typeface="Rubik"/>
                <a:sym typeface="Rubik"/>
              </a:rPr>
            </a:br>
            <a:r>
              <a:rPr lang="en" sz="2000">
                <a:latin typeface="Rubik"/>
                <a:ea typeface="Rubik"/>
                <a:cs typeface="Rubik"/>
                <a:sym typeface="Rubik"/>
              </a:rPr>
              <a:t>they take them?</a:t>
            </a:r>
            <a:br>
              <a:rPr lang="en" sz="2000">
                <a:latin typeface="Rubik"/>
                <a:ea typeface="Rubik"/>
                <a:cs typeface="Rubik"/>
                <a:sym typeface="Rubik"/>
              </a:rPr>
            </a:br>
            <a:endParaRPr sz="2000">
              <a:latin typeface="Rubik"/>
              <a:ea typeface="Rubik"/>
              <a:cs typeface="Rubik"/>
              <a:sym typeface="Rubik"/>
            </a:endParaRPr>
          </a:p>
          <a:p>
            <a:pPr indent="0" lvl="0" marL="0" marR="0" rtl="0" algn="l">
              <a:lnSpc>
                <a:spcPct val="115000"/>
              </a:lnSpc>
              <a:spcBef>
                <a:spcPts val="1000"/>
              </a:spcBef>
              <a:spcAft>
                <a:spcPts val="0"/>
              </a:spcAft>
              <a:buNone/>
            </a:pPr>
            <a:r>
              <a:rPr lang="en" sz="2000">
                <a:latin typeface="Rubik"/>
                <a:ea typeface="Rubik"/>
                <a:cs typeface="Rubik"/>
                <a:sym typeface="Rubik"/>
              </a:rPr>
              <a:t>Directions:</a:t>
            </a:r>
            <a:endParaRPr sz="2000">
              <a:latin typeface="Rubik"/>
              <a:ea typeface="Rubik"/>
              <a:cs typeface="Rubik"/>
              <a:sym typeface="Rubik"/>
            </a:endParaRPr>
          </a:p>
          <a:p>
            <a:pPr indent="-358140" lvl="0" marL="342900" marR="0" rtl="0" algn="l">
              <a:lnSpc>
                <a:spcPct val="115000"/>
              </a:lnSpc>
              <a:spcBef>
                <a:spcPts val="1000"/>
              </a:spcBef>
              <a:spcAft>
                <a:spcPts val="0"/>
              </a:spcAft>
              <a:buClr>
                <a:srgbClr val="000000"/>
              </a:buClr>
              <a:buSzPts val="2000"/>
              <a:buFont typeface="Lato"/>
              <a:buAutoNum type="arabicPeriod"/>
            </a:pPr>
            <a:r>
              <a:rPr lang="en" sz="2000">
                <a:latin typeface="Lato"/>
                <a:ea typeface="Lato"/>
                <a:cs typeface="Lato"/>
                <a:sym typeface="Lato"/>
              </a:rPr>
              <a:t>Take a moment to think silently about these questions.</a:t>
            </a:r>
            <a:endParaRPr sz="2000">
              <a:latin typeface="Lato"/>
              <a:ea typeface="Lato"/>
              <a:cs typeface="Lato"/>
              <a:sym typeface="Lato"/>
            </a:endParaRPr>
          </a:p>
          <a:p>
            <a:pPr indent="-358140" lvl="0" marL="342900" marR="0" rtl="0" algn="l">
              <a:lnSpc>
                <a:spcPct val="115000"/>
              </a:lnSpc>
              <a:spcBef>
                <a:spcPts val="1000"/>
              </a:spcBef>
              <a:spcAft>
                <a:spcPts val="1000"/>
              </a:spcAft>
              <a:buClr>
                <a:srgbClr val="000000"/>
              </a:buClr>
              <a:buSzPts val="2000"/>
              <a:buFont typeface="Lato"/>
              <a:buAutoNum type="arabicPeriod"/>
            </a:pPr>
            <a:r>
              <a:rPr lang="en" sz="2000">
                <a:latin typeface="Lato"/>
                <a:ea typeface="Lato"/>
                <a:cs typeface="Lato"/>
                <a:sym typeface="Lato"/>
              </a:rPr>
              <a:t>Then, take turns sharing your response with your partner.</a:t>
            </a:r>
            <a:endParaRPr i="0" sz="2000" u="none" cap="none" strike="noStrike">
              <a:latin typeface="Lato"/>
              <a:ea typeface="Lato"/>
              <a:cs typeface="Lato"/>
              <a:sym typeface="Lato"/>
            </a:endParaRPr>
          </a:p>
        </p:txBody>
      </p:sp>
      <p:pic>
        <p:nvPicPr>
          <p:cNvPr id="52" name="Google Shape;52;p7"/>
          <p:cNvPicPr preferRelativeResize="0"/>
          <p:nvPr/>
        </p:nvPicPr>
        <p:blipFill>
          <a:blip r:embed="rId3">
            <a:alphaModFix/>
          </a:blip>
          <a:stretch>
            <a:fillRect/>
          </a:stretch>
        </p:blipFill>
        <p:spPr>
          <a:xfrm>
            <a:off x="138500" y="133650"/>
            <a:ext cx="410475" cy="410458"/>
          </a:xfrm>
          <a:prstGeom prst="rect">
            <a:avLst/>
          </a:prstGeom>
          <a:noFill/>
          <a:ln>
            <a:noFill/>
          </a:ln>
        </p:spPr>
      </p:pic>
      <p:sp>
        <p:nvSpPr>
          <p:cNvPr id="53" name="Google Shape;53;p7"/>
          <p:cNvSpPr txBox="1"/>
          <p:nvPr/>
        </p:nvSpPr>
        <p:spPr>
          <a:xfrm>
            <a:off x="507950" y="190700"/>
            <a:ext cx="2455500" cy="353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Rubik"/>
                <a:ea typeface="Rubik"/>
                <a:cs typeface="Rubik"/>
                <a:sym typeface="Rubik"/>
              </a:rPr>
              <a:t>WARM UP: THINK</a:t>
            </a:r>
            <a:r>
              <a:rPr lang="en" sz="1200">
                <a:solidFill>
                  <a:srgbClr val="252525"/>
                </a:solidFill>
                <a:latin typeface="Rubik"/>
                <a:ea typeface="Rubik"/>
                <a:cs typeface="Rubik"/>
                <a:sym typeface="Rubik"/>
              </a:rPr>
              <a:t>–</a:t>
            </a:r>
            <a:r>
              <a:rPr lang="en" sz="1200">
                <a:latin typeface="Rubik"/>
                <a:ea typeface="Rubik"/>
                <a:cs typeface="Rubik"/>
                <a:sym typeface="Rubik"/>
              </a:rPr>
              <a:t>PAIR</a:t>
            </a:r>
            <a:r>
              <a:rPr lang="en" sz="1200">
                <a:solidFill>
                  <a:srgbClr val="252525"/>
                </a:solidFill>
                <a:latin typeface="Rubik"/>
                <a:ea typeface="Rubik"/>
                <a:cs typeface="Rubik"/>
                <a:sym typeface="Rubik"/>
              </a:rPr>
              <a:t>–</a:t>
            </a:r>
            <a:r>
              <a:rPr lang="en" sz="1200">
                <a:latin typeface="Rubik"/>
                <a:ea typeface="Rubik"/>
                <a:cs typeface="Rubik"/>
                <a:sym typeface="Rubik"/>
              </a:rPr>
              <a:t>SHARE</a:t>
            </a:r>
            <a:endParaRPr sz="1200">
              <a:latin typeface="Rubik"/>
              <a:ea typeface="Rubik"/>
              <a:cs typeface="Rubik"/>
              <a:sym typeface="Rubik"/>
            </a:endParaRPr>
          </a:p>
        </p:txBody>
      </p:sp>
      <p:pic>
        <p:nvPicPr>
          <p:cNvPr id="54" name="Google Shape;54;p7"/>
          <p:cNvPicPr preferRelativeResize="0"/>
          <p:nvPr/>
        </p:nvPicPr>
        <p:blipFill rotWithShape="1">
          <a:blip r:embed="rId4">
            <a:alphaModFix/>
          </a:blip>
          <a:srcRect b="14094" l="0" r="0" t="7208"/>
          <a:stretch/>
        </p:blipFill>
        <p:spPr>
          <a:xfrm rot="-5400000">
            <a:off x="6635288" y="1663613"/>
            <a:ext cx="3687149" cy="133027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8"/>
          <p:cNvSpPr txBox="1"/>
          <p:nvPr/>
        </p:nvSpPr>
        <p:spPr>
          <a:xfrm>
            <a:off x="584150" y="190700"/>
            <a:ext cx="3563700" cy="353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Rubik"/>
                <a:ea typeface="Rubik"/>
                <a:cs typeface="Rubik"/>
                <a:sym typeface="Rubik"/>
              </a:rPr>
              <a:t>ACTIVITY: INTRODUCING … ME! </a:t>
            </a:r>
            <a:r>
              <a:rPr lang="en" sz="1200">
                <a:solidFill>
                  <a:srgbClr val="252525"/>
                </a:solidFill>
                <a:highlight>
                  <a:srgbClr val="FFFFFF"/>
                </a:highlight>
                <a:latin typeface="Rubik"/>
                <a:ea typeface="Rubik"/>
                <a:cs typeface="Rubik"/>
                <a:sym typeface="Rubik"/>
              </a:rPr>
              <a:t>–</a:t>
            </a:r>
            <a:r>
              <a:rPr lang="en" sz="1200">
                <a:latin typeface="Rubik"/>
                <a:ea typeface="Rubik"/>
                <a:cs typeface="Rubik"/>
                <a:sym typeface="Rubik"/>
              </a:rPr>
              <a:t> PART 1</a:t>
            </a:r>
            <a:endParaRPr sz="1200">
              <a:latin typeface="Rubik"/>
              <a:ea typeface="Rubik"/>
              <a:cs typeface="Rubik"/>
              <a:sym typeface="Rubik"/>
            </a:endParaRPr>
          </a:p>
        </p:txBody>
      </p:sp>
      <p:sp>
        <p:nvSpPr>
          <p:cNvPr id="60" name="Google Shape;60;p8"/>
          <p:cNvSpPr txBox="1"/>
          <p:nvPr/>
        </p:nvSpPr>
        <p:spPr>
          <a:xfrm>
            <a:off x="0" y="1195217"/>
            <a:ext cx="9144000" cy="423300"/>
          </a:xfrm>
          <a:prstGeom prst="rect">
            <a:avLst/>
          </a:prstGeom>
          <a:noFill/>
          <a:ln>
            <a:noFill/>
          </a:ln>
        </p:spPr>
        <p:txBody>
          <a:bodyPr anchorCtr="0" anchor="ctr" bIns="68575" lIns="68575" spcFirstLastPara="1" rIns="68575" wrap="square" tIns="68575">
            <a:noAutofit/>
          </a:bodyPr>
          <a:lstStyle/>
          <a:p>
            <a:pPr indent="0" lvl="0" marL="0" rtl="0" algn="ctr">
              <a:lnSpc>
                <a:spcPct val="90000"/>
              </a:lnSpc>
              <a:spcBef>
                <a:spcPts val="0"/>
              </a:spcBef>
              <a:spcAft>
                <a:spcPts val="0"/>
              </a:spcAft>
              <a:buNone/>
            </a:pPr>
            <a:r>
              <a:rPr lang="en" sz="3000">
                <a:latin typeface="Rubik"/>
                <a:ea typeface="Rubik"/>
                <a:cs typeface="Rubik"/>
                <a:sym typeface="Rubik"/>
              </a:rPr>
              <a:t>Directions</a:t>
            </a:r>
            <a:endParaRPr sz="3000">
              <a:latin typeface="Rubik"/>
              <a:ea typeface="Rubik"/>
              <a:cs typeface="Rubik"/>
              <a:sym typeface="Rubik"/>
            </a:endParaRPr>
          </a:p>
        </p:txBody>
      </p:sp>
      <p:pic>
        <p:nvPicPr>
          <p:cNvPr id="61" name="Google Shape;61;p8"/>
          <p:cNvPicPr preferRelativeResize="0"/>
          <p:nvPr/>
        </p:nvPicPr>
        <p:blipFill rotWithShape="1">
          <a:blip r:embed="rId3">
            <a:alphaModFix/>
          </a:blip>
          <a:srcRect b="0" l="0" r="0" t="0"/>
          <a:stretch/>
        </p:blipFill>
        <p:spPr>
          <a:xfrm>
            <a:off x="195850" y="190700"/>
            <a:ext cx="353400" cy="353400"/>
          </a:xfrm>
          <a:prstGeom prst="rect">
            <a:avLst/>
          </a:prstGeom>
          <a:noFill/>
          <a:ln>
            <a:noFill/>
          </a:ln>
        </p:spPr>
      </p:pic>
      <p:sp>
        <p:nvSpPr>
          <p:cNvPr id="62" name="Google Shape;62;p8"/>
          <p:cNvSpPr/>
          <p:nvPr/>
        </p:nvSpPr>
        <p:spPr>
          <a:xfrm>
            <a:off x="507950" y="1913425"/>
            <a:ext cx="8190600" cy="3009300"/>
          </a:xfrm>
          <a:prstGeom prst="rect">
            <a:avLst/>
          </a:prstGeom>
          <a:noFill/>
          <a:ln>
            <a:noFill/>
          </a:ln>
        </p:spPr>
        <p:txBody>
          <a:bodyPr anchorCtr="0" anchor="t" bIns="182875" lIns="274300" spcFirstLastPara="1" rIns="182875" wrap="square" tIns="182875">
            <a:noAutofit/>
          </a:bodyPr>
          <a:lstStyle/>
          <a:p>
            <a:pPr indent="0" lvl="0" marL="0" marR="0" rtl="0" algn="l">
              <a:lnSpc>
                <a:spcPct val="115000"/>
              </a:lnSpc>
              <a:spcBef>
                <a:spcPts val="0"/>
              </a:spcBef>
              <a:spcAft>
                <a:spcPts val="1000"/>
              </a:spcAft>
              <a:buNone/>
            </a:pPr>
            <a:r>
              <a:rPr lang="en" sz="1800">
                <a:latin typeface="Lato"/>
                <a:ea typeface="Lato"/>
                <a:cs typeface="Lato"/>
                <a:sym typeface="Lato"/>
              </a:rPr>
              <a:t>Pretend you are going to take a selfie to post to a public website for anyone to see. Where would you take it? What would you be doing? What would you look like? Draw your selfie below using as much detail as possible.</a:t>
            </a:r>
            <a:endParaRPr sz="2000">
              <a:latin typeface="Lato"/>
              <a:ea typeface="Lato"/>
              <a:cs typeface="Lato"/>
              <a:sym typeface="Lato"/>
            </a:endParaRPr>
          </a:p>
        </p:txBody>
      </p:sp>
      <p:pic>
        <p:nvPicPr>
          <p:cNvPr id="63" name="Google Shape;63;p8"/>
          <p:cNvPicPr preferRelativeResize="0"/>
          <p:nvPr/>
        </p:nvPicPr>
        <p:blipFill rotWithShape="1">
          <a:blip r:embed="rId4">
            <a:alphaModFix/>
          </a:blip>
          <a:srcRect b="9842" l="0" r="-12157" t="-14554"/>
          <a:stretch/>
        </p:blipFill>
        <p:spPr>
          <a:xfrm rot="10800000">
            <a:off x="7207327" y="0"/>
            <a:ext cx="1849873" cy="15245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9"/>
          <p:cNvSpPr txBox="1"/>
          <p:nvPr/>
        </p:nvSpPr>
        <p:spPr>
          <a:xfrm>
            <a:off x="887850" y="2187300"/>
            <a:ext cx="7447500" cy="7689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None/>
            </a:pPr>
            <a:r>
              <a:rPr lang="en" sz="2400">
                <a:latin typeface="Lato"/>
                <a:ea typeface="Lato"/>
                <a:cs typeface="Lato"/>
                <a:sym typeface="Lato"/>
              </a:rPr>
              <a:t>Something that someone thinks is true but, in reality, may or may not be </a:t>
            </a:r>
            <a:endParaRPr sz="2400">
              <a:latin typeface="Lato"/>
              <a:ea typeface="Lato"/>
              <a:cs typeface="Lato"/>
              <a:sym typeface="Lato"/>
            </a:endParaRPr>
          </a:p>
        </p:txBody>
      </p:sp>
      <p:sp>
        <p:nvSpPr>
          <p:cNvPr id="69" name="Google Shape;69;p9"/>
          <p:cNvSpPr txBox="1"/>
          <p:nvPr/>
        </p:nvSpPr>
        <p:spPr>
          <a:xfrm>
            <a:off x="887850" y="987850"/>
            <a:ext cx="3121200" cy="6795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 sz="4000">
                <a:latin typeface="Rubik"/>
                <a:ea typeface="Rubik"/>
                <a:cs typeface="Rubik"/>
                <a:sym typeface="Rubik"/>
              </a:rPr>
              <a:t>Assumption</a:t>
            </a:r>
            <a:endParaRPr sz="4000">
              <a:latin typeface="Rubik"/>
              <a:ea typeface="Rubik"/>
              <a:cs typeface="Rubik"/>
              <a:sym typeface="Rubik"/>
            </a:endParaRPr>
          </a:p>
        </p:txBody>
      </p:sp>
      <p:pic>
        <p:nvPicPr>
          <p:cNvPr id="70" name="Google Shape;70;p9"/>
          <p:cNvPicPr preferRelativeResize="0"/>
          <p:nvPr/>
        </p:nvPicPr>
        <p:blipFill>
          <a:blip r:embed="rId3">
            <a:alphaModFix/>
          </a:blip>
          <a:stretch>
            <a:fillRect/>
          </a:stretch>
        </p:blipFill>
        <p:spPr>
          <a:xfrm>
            <a:off x="811649" y="1424900"/>
            <a:ext cx="3046925" cy="581025"/>
          </a:xfrm>
          <a:prstGeom prst="rect">
            <a:avLst/>
          </a:prstGeom>
          <a:noFill/>
          <a:ln>
            <a:noFill/>
          </a:ln>
        </p:spPr>
      </p:pic>
      <p:pic>
        <p:nvPicPr>
          <p:cNvPr id="71" name="Google Shape;71;p9"/>
          <p:cNvPicPr preferRelativeResize="0"/>
          <p:nvPr/>
        </p:nvPicPr>
        <p:blipFill>
          <a:blip r:embed="rId4">
            <a:alphaModFix/>
          </a:blip>
          <a:stretch>
            <a:fillRect/>
          </a:stretch>
        </p:blipFill>
        <p:spPr>
          <a:xfrm>
            <a:off x="188972" y="190701"/>
            <a:ext cx="324457" cy="353400"/>
          </a:xfrm>
          <a:prstGeom prst="rect">
            <a:avLst/>
          </a:prstGeom>
          <a:noFill/>
          <a:ln>
            <a:noFill/>
          </a:ln>
        </p:spPr>
      </p:pic>
      <p:sp>
        <p:nvSpPr>
          <p:cNvPr id="72" name="Google Shape;72;p9"/>
          <p:cNvSpPr txBox="1"/>
          <p:nvPr/>
        </p:nvSpPr>
        <p:spPr>
          <a:xfrm>
            <a:off x="569575" y="190700"/>
            <a:ext cx="1779000" cy="353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Rubik"/>
                <a:ea typeface="Rubik"/>
                <a:cs typeface="Rubik"/>
                <a:sym typeface="Rubik"/>
              </a:rPr>
              <a:t>KEY VOCABULARY</a:t>
            </a:r>
            <a:endParaRPr sz="1200">
              <a:latin typeface="Rubik"/>
              <a:ea typeface="Rubik"/>
              <a:cs typeface="Rubik"/>
              <a:sym typeface="Rubik"/>
            </a:endParaRPr>
          </a:p>
        </p:txBody>
      </p:sp>
      <p:pic>
        <p:nvPicPr>
          <p:cNvPr id="73" name="Google Shape;73;p9"/>
          <p:cNvPicPr preferRelativeResize="0"/>
          <p:nvPr/>
        </p:nvPicPr>
        <p:blipFill rotWithShape="1">
          <a:blip r:embed="rId5">
            <a:alphaModFix/>
          </a:blip>
          <a:srcRect b="42891" l="0" r="0" t="-1930"/>
          <a:stretch/>
        </p:blipFill>
        <p:spPr>
          <a:xfrm>
            <a:off x="5487925" y="2571750"/>
            <a:ext cx="3255302" cy="206937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0"/>
          <p:cNvSpPr txBox="1"/>
          <p:nvPr/>
        </p:nvSpPr>
        <p:spPr>
          <a:xfrm>
            <a:off x="887850" y="2187300"/>
            <a:ext cx="7368300" cy="975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chemeClr val="dk1"/>
                </a:solidFill>
                <a:latin typeface="Lato"/>
                <a:ea typeface="Lato"/>
                <a:cs typeface="Lato"/>
                <a:sym typeface="Lato"/>
              </a:rPr>
              <a:t>Different parts of your culture, experiences, and interests that make you unique</a:t>
            </a:r>
            <a:endParaRPr sz="2400">
              <a:latin typeface="Lato"/>
              <a:ea typeface="Lato"/>
              <a:cs typeface="Lato"/>
              <a:sym typeface="Lato"/>
            </a:endParaRPr>
          </a:p>
        </p:txBody>
      </p:sp>
      <p:sp>
        <p:nvSpPr>
          <p:cNvPr id="79" name="Google Shape;79;p10"/>
          <p:cNvSpPr txBox="1"/>
          <p:nvPr/>
        </p:nvSpPr>
        <p:spPr>
          <a:xfrm>
            <a:off x="887850" y="1020500"/>
            <a:ext cx="2156100" cy="6795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 sz="4000">
                <a:latin typeface="Rubik"/>
                <a:ea typeface="Rubik"/>
                <a:cs typeface="Rubik"/>
                <a:sym typeface="Rubik"/>
              </a:rPr>
              <a:t>Identity</a:t>
            </a:r>
            <a:endParaRPr sz="4000">
              <a:latin typeface="Rubik"/>
              <a:ea typeface="Rubik"/>
              <a:cs typeface="Rubik"/>
              <a:sym typeface="Rubik"/>
            </a:endParaRPr>
          </a:p>
        </p:txBody>
      </p:sp>
      <p:pic>
        <p:nvPicPr>
          <p:cNvPr id="80" name="Google Shape;80;p10"/>
          <p:cNvPicPr preferRelativeResize="0"/>
          <p:nvPr/>
        </p:nvPicPr>
        <p:blipFill>
          <a:blip r:embed="rId3">
            <a:alphaModFix/>
          </a:blip>
          <a:stretch>
            <a:fillRect/>
          </a:stretch>
        </p:blipFill>
        <p:spPr>
          <a:xfrm>
            <a:off x="887853" y="1424900"/>
            <a:ext cx="2016125" cy="581025"/>
          </a:xfrm>
          <a:prstGeom prst="rect">
            <a:avLst/>
          </a:prstGeom>
          <a:noFill/>
          <a:ln>
            <a:noFill/>
          </a:ln>
        </p:spPr>
      </p:pic>
      <p:pic>
        <p:nvPicPr>
          <p:cNvPr id="81" name="Google Shape;81;p10"/>
          <p:cNvPicPr preferRelativeResize="0"/>
          <p:nvPr/>
        </p:nvPicPr>
        <p:blipFill>
          <a:blip r:embed="rId4">
            <a:alphaModFix/>
          </a:blip>
          <a:stretch>
            <a:fillRect/>
          </a:stretch>
        </p:blipFill>
        <p:spPr>
          <a:xfrm>
            <a:off x="188972" y="190701"/>
            <a:ext cx="324457" cy="353400"/>
          </a:xfrm>
          <a:prstGeom prst="rect">
            <a:avLst/>
          </a:prstGeom>
          <a:noFill/>
          <a:ln>
            <a:noFill/>
          </a:ln>
        </p:spPr>
      </p:pic>
      <p:sp>
        <p:nvSpPr>
          <p:cNvPr id="82" name="Google Shape;82;p10"/>
          <p:cNvSpPr txBox="1"/>
          <p:nvPr/>
        </p:nvSpPr>
        <p:spPr>
          <a:xfrm>
            <a:off x="569575" y="190700"/>
            <a:ext cx="1779000" cy="353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Rubik"/>
                <a:ea typeface="Rubik"/>
                <a:cs typeface="Rubik"/>
                <a:sym typeface="Rubik"/>
              </a:rPr>
              <a:t>KEY VOCABULARY</a:t>
            </a:r>
            <a:endParaRPr sz="1200">
              <a:latin typeface="Rubik"/>
              <a:ea typeface="Rubik"/>
              <a:cs typeface="Rubik"/>
              <a:sym typeface="Rubik"/>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1"/>
          <p:cNvSpPr txBox="1"/>
          <p:nvPr/>
        </p:nvSpPr>
        <p:spPr>
          <a:xfrm>
            <a:off x="584150" y="190700"/>
            <a:ext cx="3048600" cy="353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Rubik"/>
                <a:ea typeface="Rubik"/>
                <a:cs typeface="Rubik"/>
                <a:sym typeface="Rubik"/>
              </a:rPr>
              <a:t>ACTIVITY: INTRODUCING … ME! </a:t>
            </a:r>
            <a:r>
              <a:rPr lang="en" sz="1200">
                <a:solidFill>
                  <a:srgbClr val="252525"/>
                </a:solidFill>
                <a:highlight>
                  <a:srgbClr val="FFFFFF"/>
                </a:highlight>
                <a:latin typeface="Rubik"/>
                <a:ea typeface="Rubik"/>
                <a:cs typeface="Rubik"/>
                <a:sym typeface="Rubik"/>
              </a:rPr>
              <a:t>–</a:t>
            </a:r>
            <a:r>
              <a:rPr lang="en" sz="1200">
                <a:latin typeface="Rubik"/>
                <a:ea typeface="Rubik"/>
                <a:cs typeface="Rubik"/>
                <a:sym typeface="Rubik"/>
              </a:rPr>
              <a:t> PART 2</a:t>
            </a:r>
            <a:endParaRPr sz="1200">
              <a:latin typeface="Rubik"/>
              <a:ea typeface="Rubik"/>
              <a:cs typeface="Rubik"/>
              <a:sym typeface="Rubik"/>
            </a:endParaRPr>
          </a:p>
        </p:txBody>
      </p:sp>
      <p:sp>
        <p:nvSpPr>
          <p:cNvPr id="88" name="Google Shape;88;p11"/>
          <p:cNvSpPr txBox="1"/>
          <p:nvPr/>
        </p:nvSpPr>
        <p:spPr>
          <a:xfrm>
            <a:off x="0" y="619992"/>
            <a:ext cx="9144000" cy="423300"/>
          </a:xfrm>
          <a:prstGeom prst="rect">
            <a:avLst/>
          </a:prstGeom>
          <a:noFill/>
          <a:ln>
            <a:noFill/>
          </a:ln>
        </p:spPr>
        <p:txBody>
          <a:bodyPr anchorCtr="0" anchor="ctr" bIns="68575" lIns="68575" spcFirstLastPara="1" rIns="68575" wrap="square" tIns="68575">
            <a:noAutofit/>
          </a:bodyPr>
          <a:lstStyle/>
          <a:p>
            <a:pPr indent="0" lvl="0" marL="0" rtl="0" algn="ctr">
              <a:lnSpc>
                <a:spcPct val="90000"/>
              </a:lnSpc>
              <a:spcBef>
                <a:spcPts val="0"/>
              </a:spcBef>
              <a:spcAft>
                <a:spcPts val="0"/>
              </a:spcAft>
              <a:buNone/>
            </a:pPr>
            <a:r>
              <a:rPr lang="en" sz="3000">
                <a:latin typeface="Rubik"/>
                <a:ea typeface="Rubik"/>
                <a:cs typeface="Rubik"/>
                <a:sym typeface="Rubik"/>
              </a:rPr>
              <a:t>Directions</a:t>
            </a:r>
            <a:endParaRPr sz="3000">
              <a:latin typeface="Rubik"/>
              <a:ea typeface="Rubik"/>
              <a:cs typeface="Rubik"/>
              <a:sym typeface="Rubik"/>
            </a:endParaRPr>
          </a:p>
        </p:txBody>
      </p:sp>
      <p:pic>
        <p:nvPicPr>
          <p:cNvPr id="89" name="Google Shape;89;p11"/>
          <p:cNvPicPr preferRelativeResize="0"/>
          <p:nvPr/>
        </p:nvPicPr>
        <p:blipFill rotWithShape="1">
          <a:blip r:embed="rId3">
            <a:alphaModFix/>
          </a:blip>
          <a:srcRect b="0" l="0" r="0" t="0"/>
          <a:stretch/>
        </p:blipFill>
        <p:spPr>
          <a:xfrm>
            <a:off x="195850" y="190700"/>
            <a:ext cx="353400" cy="353400"/>
          </a:xfrm>
          <a:prstGeom prst="rect">
            <a:avLst/>
          </a:prstGeom>
          <a:noFill/>
          <a:ln>
            <a:noFill/>
          </a:ln>
        </p:spPr>
      </p:pic>
      <p:sp>
        <p:nvSpPr>
          <p:cNvPr id="90" name="Google Shape;90;p11"/>
          <p:cNvSpPr/>
          <p:nvPr/>
        </p:nvSpPr>
        <p:spPr>
          <a:xfrm>
            <a:off x="507950" y="1109600"/>
            <a:ext cx="8190600" cy="3455700"/>
          </a:xfrm>
          <a:prstGeom prst="rect">
            <a:avLst/>
          </a:prstGeom>
          <a:noFill/>
          <a:ln>
            <a:noFill/>
          </a:ln>
        </p:spPr>
        <p:txBody>
          <a:bodyPr anchorCtr="0" anchor="t" bIns="182875" lIns="274300" spcFirstLastPara="1" rIns="182875" wrap="square" tIns="182875">
            <a:noAutofit/>
          </a:bodyPr>
          <a:lstStyle/>
          <a:p>
            <a:pPr indent="0" lvl="0" marL="0" marR="0" rtl="0" algn="l">
              <a:lnSpc>
                <a:spcPct val="114000"/>
              </a:lnSpc>
              <a:spcBef>
                <a:spcPts val="0"/>
              </a:spcBef>
              <a:spcAft>
                <a:spcPts val="0"/>
              </a:spcAft>
              <a:buNone/>
            </a:pPr>
            <a:r>
              <a:rPr lang="en" sz="1800">
                <a:latin typeface="Lato"/>
                <a:ea typeface="Lato"/>
                <a:cs typeface="Lato"/>
                <a:sym typeface="Lato"/>
              </a:rPr>
              <a:t>Answer the reflection question, and then use it to redo your selfie so it accurately reflects the most important details of your identity.</a:t>
            </a:r>
            <a:endParaRPr sz="1800">
              <a:latin typeface="Lato"/>
              <a:ea typeface="Lato"/>
              <a:cs typeface="Lato"/>
              <a:sym typeface="Lato"/>
            </a:endParaRPr>
          </a:p>
          <a:p>
            <a:pPr indent="0" lvl="0" marL="0" marR="0" rtl="0" algn="l">
              <a:lnSpc>
                <a:spcPct val="114000"/>
              </a:lnSpc>
              <a:spcBef>
                <a:spcPts val="0"/>
              </a:spcBef>
              <a:spcAft>
                <a:spcPts val="0"/>
              </a:spcAft>
              <a:buNone/>
            </a:pPr>
            <a:r>
              <a:t/>
            </a:r>
            <a:endParaRPr sz="1800">
              <a:latin typeface="Lato"/>
              <a:ea typeface="Lato"/>
              <a:cs typeface="Lato"/>
              <a:sym typeface="Lato"/>
            </a:endParaRPr>
          </a:p>
          <a:p>
            <a:pPr indent="-342900" lvl="0" marL="457200" marR="0" rtl="0" algn="l">
              <a:lnSpc>
                <a:spcPct val="114000"/>
              </a:lnSpc>
              <a:spcBef>
                <a:spcPts val="0"/>
              </a:spcBef>
              <a:spcAft>
                <a:spcPts val="0"/>
              </a:spcAft>
              <a:buSzPts val="1800"/>
              <a:buFont typeface="Lato"/>
              <a:buAutoNum type="arabicPeriod"/>
            </a:pPr>
            <a:r>
              <a:rPr b="1" lang="en" sz="1800">
                <a:latin typeface="Lato"/>
                <a:ea typeface="Lato"/>
                <a:cs typeface="Lato"/>
                <a:sym typeface="Lato"/>
              </a:rPr>
              <a:t>Brainstorm</a:t>
            </a:r>
            <a:r>
              <a:rPr lang="en" sz="1800">
                <a:latin typeface="Lato"/>
                <a:ea typeface="Lato"/>
                <a:cs typeface="Lato"/>
                <a:sym typeface="Lato"/>
              </a:rPr>
              <a:t>: What are the most important things that make you YOU? Is it where you live? Your personality? Where your family is from? Write as many details about your identity as possible.</a:t>
            </a:r>
            <a:endParaRPr sz="1800">
              <a:latin typeface="Lato"/>
              <a:ea typeface="Lato"/>
              <a:cs typeface="Lato"/>
              <a:sym typeface="Lato"/>
            </a:endParaRPr>
          </a:p>
          <a:p>
            <a:pPr indent="0" lvl="0" marL="457200" marR="0" rtl="0" algn="l">
              <a:lnSpc>
                <a:spcPct val="114000"/>
              </a:lnSpc>
              <a:spcBef>
                <a:spcPts val="0"/>
              </a:spcBef>
              <a:spcAft>
                <a:spcPts val="0"/>
              </a:spcAft>
              <a:buNone/>
            </a:pPr>
            <a:r>
              <a:t/>
            </a:r>
            <a:endParaRPr sz="1800">
              <a:latin typeface="Lato"/>
              <a:ea typeface="Lato"/>
              <a:cs typeface="Lato"/>
              <a:sym typeface="Lato"/>
            </a:endParaRPr>
          </a:p>
          <a:p>
            <a:pPr indent="-342900" lvl="0" marL="457200" marR="0" rtl="0" algn="l">
              <a:lnSpc>
                <a:spcPct val="114000"/>
              </a:lnSpc>
              <a:spcBef>
                <a:spcPts val="0"/>
              </a:spcBef>
              <a:spcAft>
                <a:spcPts val="0"/>
              </a:spcAft>
              <a:buSzPts val="1800"/>
              <a:buFont typeface="Lato"/>
              <a:buAutoNum type="arabicPeriod"/>
            </a:pPr>
            <a:r>
              <a:rPr b="1" lang="en" sz="1800">
                <a:latin typeface="Lato"/>
                <a:ea typeface="Lato"/>
                <a:cs typeface="Lato"/>
                <a:sym typeface="Lato"/>
              </a:rPr>
              <a:t>Selfie redo</a:t>
            </a:r>
            <a:r>
              <a:rPr lang="en" sz="1800">
                <a:latin typeface="Lato"/>
                <a:ea typeface="Lato"/>
                <a:cs typeface="Lato"/>
                <a:sym typeface="Lato"/>
              </a:rPr>
              <a:t>: Using those details, redo your selfie so it shows the most important details about your identity. Remember to be creative and use images and props to show who you are!</a:t>
            </a:r>
            <a:endParaRPr sz="2000">
              <a:latin typeface="Lato"/>
              <a:ea typeface="Lato"/>
              <a:cs typeface="Lato"/>
              <a:sym typeface="Lato"/>
            </a:endParaRPr>
          </a:p>
        </p:txBody>
      </p:sp>
      <p:pic>
        <p:nvPicPr>
          <p:cNvPr id="91" name="Google Shape;91;p11"/>
          <p:cNvPicPr preferRelativeResize="0"/>
          <p:nvPr/>
        </p:nvPicPr>
        <p:blipFill rotWithShape="1">
          <a:blip r:embed="rId4">
            <a:alphaModFix/>
          </a:blip>
          <a:srcRect b="33354" l="-25716" r="90033" t="34939"/>
          <a:stretch/>
        </p:blipFill>
        <p:spPr>
          <a:xfrm>
            <a:off x="7969299" y="119501"/>
            <a:ext cx="1174701" cy="15809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pic>
        <p:nvPicPr>
          <p:cNvPr id="96" name="Google Shape;96;p12"/>
          <p:cNvPicPr preferRelativeResize="0"/>
          <p:nvPr/>
        </p:nvPicPr>
        <p:blipFill>
          <a:blip r:embed="rId3">
            <a:alphaModFix/>
          </a:blip>
          <a:stretch>
            <a:fillRect/>
          </a:stretch>
        </p:blipFill>
        <p:spPr>
          <a:xfrm>
            <a:off x="2288000" y="787363"/>
            <a:ext cx="4720400" cy="1587575"/>
          </a:xfrm>
          <a:prstGeom prst="rect">
            <a:avLst/>
          </a:prstGeom>
          <a:noFill/>
          <a:ln>
            <a:noFill/>
          </a:ln>
        </p:spPr>
      </p:pic>
      <p:pic>
        <p:nvPicPr>
          <p:cNvPr id="97" name="Google Shape;97;p12"/>
          <p:cNvPicPr preferRelativeResize="0"/>
          <p:nvPr/>
        </p:nvPicPr>
        <p:blipFill rotWithShape="1">
          <a:blip r:embed="rId4">
            <a:alphaModFix/>
          </a:blip>
          <a:srcRect b="0" l="0" r="0" t="0"/>
          <a:stretch/>
        </p:blipFill>
        <p:spPr>
          <a:xfrm rot="-1591145">
            <a:off x="2675731" y="1165411"/>
            <a:ext cx="639943" cy="831468"/>
          </a:xfrm>
          <a:prstGeom prst="rect">
            <a:avLst/>
          </a:prstGeom>
          <a:noFill/>
          <a:ln>
            <a:noFill/>
          </a:ln>
        </p:spPr>
      </p:pic>
      <p:pic>
        <p:nvPicPr>
          <p:cNvPr id="98" name="Google Shape;98;p12"/>
          <p:cNvPicPr preferRelativeResize="0"/>
          <p:nvPr/>
        </p:nvPicPr>
        <p:blipFill rotWithShape="1">
          <a:blip r:embed="rId4">
            <a:alphaModFix/>
          </a:blip>
          <a:srcRect b="0" l="0" r="0" t="0"/>
          <a:stretch/>
        </p:blipFill>
        <p:spPr>
          <a:xfrm rot="9111256">
            <a:off x="5976322" y="1165430"/>
            <a:ext cx="639943" cy="831469"/>
          </a:xfrm>
          <a:prstGeom prst="rect">
            <a:avLst/>
          </a:prstGeom>
          <a:noFill/>
          <a:ln>
            <a:noFill/>
          </a:ln>
        </p:spPr>
      </p:pic>
      <p:pic>
        <p:nvPicPr>
          <p:cNvPr id="99" name="Google Shape;99;p12"/>
          <p:cNvPicPr preferRelativeResize="0"/>
          <p:nvPr/>
        </p:nvPicPr>
        <p:blipFill rotWithShape="1">
          <a:blip r:embed="rId5">
            <a:alphaModFix/>
          </a:blip>
          <a:srcRect b="30353" l="-1870" r="1870" t="-1537"/>
          <a:stretch/>
        </p:blipFill>
        <p:spPr>
          <a:xfrm>
            <a:off x="2454388" y="2260925"/>
            <a:ext cx="4082825" cy="23847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igCit 2.0">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D91880074CB14897C8BA1AE849FA9F" ma:contentTypeVersion="12" ma:contentTypeDescription="Create a new document." ma:contentTypeScope="" ma:versionID="748ded7d7a22ae126bce982be651fdf2">
  <xsd:schema xmlns:xsd="http://www.w3.org/2001/XMLSchema" xmlns:xs="http://www.w3.org/2001/XMLSchema" xmlns:p="http://schemas.microsoft.com/office/2006/metadata/properties" xmlns:ns2="c219d832-1076-4c15-87a4-e4c3e333e237" xmlns:ns3="24b2b1f2-60e9-4873-a720-0da2f5bde98a" targetNamespace="http://schemas.microsoft.com/office/2006/metadata/properties" ma:root="true" ma:fieldsID="d24cafa3de19620868409dbed27e2a0a" ns2:_="" ns3:_="">
    <xsd:import namespace="c219d832-1076-4c15-87a4-e4c3e333e237"/>
    <xsd:import namespace="24b2b1f2-60e9-4873-a720-0da2f5bde98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LengthInSecond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19d832-1076-4c15-87a4-e4c3e333e2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LengthInSeconds" ma:index="12" nillable="true" ma:displayName="Length (seconds)" ma:internalName="MediaLengthInSeconds" ma:readOnly="true">
      <xsd:simpleType>
        <xsd:restriction base="dms:Unknow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4b2b1f2-60e9-4873-a720-0da2f5bde98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7878FF1-1432-45C5-8F61-87503DC72CF3}"/>
</file>

<file path=customXml/itemProps2.xml><?xml version="1.0" encoding="utf-8"?>
<ds:datastoreItem xmlns:ds="http://schemas.openxmlformats.org/officeDocument/2006/customXml" ds:itemID="{7E440EA7-7521-455D-B316-0BF2E69F4322}"/>
</file>

<file path=customXml/itemProps3.xml><?xml version="1.0" encoding="utf-8"?>
<ds:datastoreItem xmlns:ds="http://schemas.openxmlformats.org/officeDocument/2006/customXml" ds:itemID="{A629B2A2-F770-4A2F-82D4-5AFD4A953CC6}"/>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0x010100B0D91880074CB14897C8BA1AE849FA9F</vt:lpwstr>
  </property>
</Properties>
</file>