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9C60-DAB2-5098-1786-8E1A2B9F1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9BE63-2C42-DCBF-E535-EC643E14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F30E-106B-645A-F03E-789ADB26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10C3-FA09-85E6-430E-8639777E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E52CC-3799-42DE-27FB-8170B9EB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4662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DECD-E521-5999-6F5E-E73C4946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0AC0E-9B34-8F27-8099-56E9CEE51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D247-3906-4FED-0C3F-605FACA4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BB9FD-FDC7-2C3F-B182-2DED5335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380C-C819-27AA-3C21-42DE5FC6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9722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D425B-3715-F8A6-DD3F-BC46D0F28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21CD1-B5CD-6DC9-F285-5CF9B2CD6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B61B-23CB-7056-2143-706073A9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61C6-BAEB-77AA-F26E-41C8CB48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AD4F-FC80-3B10-5660-9C0AE1D6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23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6B8C-6224-26B3-C1C5-86E94CDB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84EE-6E20-3046-FACD-9450818B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25FE-4573-73E6-4C0C-719905AB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BAAC-EDBA-B67D-AFDA-915447C3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5637-5CCD-82A8-543C-F659D511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93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6384-40A7-8605-5F67-322A78EF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7D16D-6545-5AE8-2460-94A72BE9B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134F6-6C06-62D4-DD26-8E62685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54F1F-F861-409D-A422-73160B88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7E947-3EDD-3AFB-048B-DCCA3DF6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74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3DA5-B2E1-A804-884D-5EA86365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C5957-E2F1-8C94-4A24-02D6B0F6F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593EA-4F1D-239F-EEB1-37658F464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0A1B4-4141-4187-C457-E4C5E651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9F9B3-862F-71FD-4B82-C411AB00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230C9-5C09-C743-2B72-AD9C1138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7911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0E3C-86CE-F15F-3A03-6F61B217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986C5-FDAE-CFE2-A40E-43D3BC052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5138E-E358-D025-223F-BF46F9B2E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7176A-CDAE-5B2B-A354-32330CFD7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1CAB5-1EB8-744F-0E0D-A165AEEE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3BF53-C15C-D42A-8DB7-96000A8C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57E22-ABBD-FA50-800F-30D00E25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8EF32-96AB-D310-3FEE-A950BAC4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14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3B4-4ABC-41C9-DF1D-A1D4079D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71D1D-44C8-5254-2C3E-9FE7386E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4291E-9CB1-C990-1632-73809031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7335E-CFD4-1743-A541-5C4B41F4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039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E3B0A-5338-92B1-073E-A9616303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9D2CF-EBEC-CC0D-B579-780E87B4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BC3F4-B797-A517-EFF5-293F38A2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35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1E2B-D429-613E-AAC0-C1B49AED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F4BE-E2F1-B246-8A5F-E9E564EF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2A8E9-11C0-584C-5A15-83FE2C4D6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212F5-96D6-FDE2-3D6A-020EF8C0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AA7B8-AA79-AB46-360C-4A50950B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AB740-D068-FB54-289D-BAFC9292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11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5C5-73D3-0408-406A-53448CAF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CDB85-6CC4-8885-56FA-6EBD6F1D5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027B4-C9D2-DF7B-FD41-50D72A7B4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806CB-5F7E-77A7-BE98-DE43C2FE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348C-CC0C-802C-35F1-71237CDE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81EE0-17DB-C80E-7C96-81C0431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189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1E025-6286-589C-4DB4-809B7F0C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07B56-CDEF-536F-D90C-2057B440B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FAB9B-ACD5-F6D7-F2EA-4541E2895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4741A-3718-4A05-A1A3-EF7576975123}" type="datetimeFigureOut">
              <a:rPr lang="en-AE" smtClean="0"/>
              <a:t>04/02/2025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E983-8016-0130-A2D3-DDBF3AB19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CE4E7-2F17-4F95-18B2-C4CD6F055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262C1E-D724-4036-8BFA-62DD418B17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2998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hild sitting on the floor reading a book&#10;&#10;Description automatically generated">
            <a:extLst>
              <a:ext uri="{FF2B5EF4-FFF2-40B4-BE49-F238E27FC236}">
                <a16:creationId xmlns:a16="http://schemas.microsoft.com/office/drawing/2014/main" id="{4402F3DE-610F-E582-3EE1-D3D5EDE16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BCFC-7AFE-E663-1EAD-AF4F7E0B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E002-4170-A413-8DCB-BAECA262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880AE-4F4E-49C5-E985-85AF3BAE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371048"/>
            <a:ext cx="1100291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C9E1-63FF-672D-C525-A29A61BE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6C29C-9C60-E212-6DDC-B9AD3FCB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B6194-062E-3A17-8492-BEA5CBF0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2" y="337706"/>
            <a:ext cx="11041016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BC0C-7060-7613-0BFB-9E02B9FE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8712-4777-872D-775C-3A9E77BB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E8F23-C91A-F6FF-4C23-E47F9DD5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475838"/>
            <a:ext cx="10955279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24E9-EFEF-154C-039C-31A66897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C46C-0FDC-EC4B-1976-D6A230B0C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76104-B0D9-8189-F536-0CCDF0FA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323416"/>
            <a:ext cx="10926700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in front of a chalkboard&#10;&#10;Description automatically generated">
            <a:extLst>
              <a:ext uri="{FF2B5EF4-FFF2-40B4-BE49-F238E27FC236}">
                <a16:creationId xmlns:a16="http://schemas.microsoft.com/office/drawing/2014/main" id="{F1E20FE2-6553-2618-CA19-C3492B03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AA00B846-67D1-35E8-7784-9478AF7DD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9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74B3-29A0-69AA-C2F7-B8397F8C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8D870-0943-6B21-EA79-F2CA0B633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3" y="365125"/>
            <a:ext cx="11329987" cy="6378575"/>
          </a:xfrm>
        </p:spPr>
      </p:pic>
    </p:spTree>
    <p:extLst>
      <p:ext uri="{BB962C8B-B14F-4D97-AF65-F5344CB8AC3E}">
        <p14:creationId xmlns:p14="http://schemas.microsoft.com/office/powerpoint/2010/main" val="80659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B9B7-F1CB-ECCB-5947-4BE985CD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D39A-5E92-D977-336D-85D7C187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A93C8-4166-99FE-9F58-04851B5B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371048"/>
            <a:ext cx="11387137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2273-D33F-CBBA-7654-E5B2771D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DE169A-FB91-1E8F-2337-EF6D5C49A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85" y="274842"/>
            <a:ext cx="11349629" cy="6271649"/>
          </a:xfrm>
        </p:spPr>
      </p:pic>
    </p:spTree>
    <p:extLst>
      <p:ext uri="{BB962C8B-B14F-4D97-AF65-F5344CB8AC3E}">
        <p14:creationId xmlns:p14="http://schemas.microsoft.com/office/powerpoint/2010/main" val="359241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E09B-6629-184D-9DB8-7DF57C6C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B3C7A-53C7-E409-12B5-A8C221816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71" y="265471"/>
            <a:ext cx="11448458" cy="6227404"/>
          </a:xfrm>
        </p:spPr>
      </p:pic>
    </p:spTree>
    <p:extLst>
      <p:ext uri="{BB962C8B-B14F-4D97-AF65-F5344CB8AC3E}">
        <p14:creationId xmlns:p14="http://schemas.microsoft.com/office/powerpoint/2010/main" val="310123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1866-EE1B-EFE4-6173-B8AF89CB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A95214-51D3-0124-8A4D-7AA4E377B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040" y="169611"/>
            <a:ext cx="11403920" cy="6323264"/>
          </a:xfrm>
        </p:spPr>
      </p:pic>
    </p:spTree>
    <p:extLst>
      <p:ext uri="{BB962C8B-B14F-4D97-AF65-F5344CB8AC3E}">
        <p14:creationId xmlns:p14="http://schemas.microsoft.com/office/powerpoint/2010/main" val="360657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6560-24E6-C898-DAF8-483D2E68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CB19-9D4B-1742-35E8-836FBB40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59D62-C972-0794-B8BA-DAA394D2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41" y="365125"/>
            <a:ext cx="11199917" cy="60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F8DD-DE18-CC07-545A-67EACDE9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4241-2A10-451E-CBAC-0F1877AF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BB727-B4AA-2E50-15E9-48CE5FAE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461548"/>
            <a:ext cx="10955279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Ossama Hassan Ibrahim</dc:creator>
  <cp:lastModifiedBy>Sara Ossama Hassan Ibrahim</cp:lastModifiedBy>
  <cp:revision>1</cp:revision>
  <dcterms:created xsi:type="dcterms:W3CDTF">2025-02-04T03:46:42Z</dcterms:created>
  <dcterms:modified xsi:type="dcterms:W3CDTF">2025-02-04T04:37:57Z</dcterms:modified>
</cp:coreProperties>
</file>