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51435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5" d="100"/>
          <a:sy n="115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791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3335" y="601724"/>
            <a:ext cx="6477805" cy="1906073"/>
          </a:xfrm>
        </p:spPr>
        <p:txBody>
          <a:bodyPr bIns="0" anchor="b">
            <a:normAutofit/>
          </a:bodyPr>
          <a:lstStyle>
            <a:lvl1pPr algn="l"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3335" y="2648403"/>
            <a:ext cx="6477804" cy="733216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35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12376" y="246981"/>
            <a:ext cx="3730436" cy="2319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8249" y="599230"/>
            <a:ext cx="608264" cy="377684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813335" y="2646407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96774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25546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79333" y="599230"/>
            <a:ext cx="1211807" cy="349491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3504" y="599230"/>
            <a:ext cx="5871623" cy="34949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7079333" y="599230"/>
            <a:ext cx="0" cy="3494917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02791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457200" y="91440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3600" dirty="0">
                <a:solidFill>
                  <a:srgbClr val="000000"/>
                </a:solidFill>
              </a:defRPr>
            </a:lvl1pPr>
          </a:lstStyle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82210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STER_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457200" y="45720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2400" dirty="0">
                <a:solidFill>
                  <a:srgbClr val="000000"/>
                </a:solidFill>
              </a:defRPr>
            </a:lvl1pPr>
          </a:lstStyle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457200" y="914400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800" dirty="0">
                <a:solidFill>
                  <a:srgbClr val="000000"/>
                </a:solidFill>
              </a:defRPr>
            </a:lvl1pPr>
          </a:lstStyle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5935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124228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0679" y="1317097"/>
            <a:ext cx="6482366" cy="1415963"/>
          </a:xfrm>
        </p:spPr>
        <p:txBody>
          <a:bodyPr anchor="b">
            <a:normAutofit/>
          </a:bodyPr>
          <a:lstStyle>
            <a:lvl1pPr algn="l"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0679" y="2854647"/>
            <a:ext cx="6472835" cy="759697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90679" y="2853739"/>
            <a:ext cx="64728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41329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913" y="603667"/>
            <a:ext cx="7204226" cy="79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5498" y="1508159"/>
            <a:ext cx="3483864" cy="25864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328" y="1513007"/>
            <a:ext cx="3483864" cy="25811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802734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394" y="603123"/>
            <a:ext cx="7205746" cy="7922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5393" y="1514662"/>
            <a:ext cx="3483864" cy="60145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5393" y="2118202"/>
            <a:ext cx="3483864" cy="19833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9272" y="1517253"/>
            <a:ext cx="3483864" cy="60167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9272" y="2116119"/>
            <a:ext cx="3483864" cy="19780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15094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14453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5339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504" y="599230"/>
            <a:ext cx="2454824" cy="1685338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2785" y="599230"/>
            <a:ext cx="4509353" cy="349412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3504" y="2404119"/>
            <a:ext cx="2456260" cy="1686136"/>
          </a:xfrm>
        </p:spPr>
        <p:txBody>
          <a:bodyPr/>
          <a:lstStyle>
            <a:lvl1pPr marL="0" indent="0" algn="l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086210" y="2404118"/>
            <a:ext cx="245211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22587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608041" y="361628"/>
            <a:ext cx="3055900" cy="3861826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405" y="847135"/>
            <a:ext cx="4149246" cy="1372938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3292" y="841907"/>
            <a:ext cx="2093378" cy="289974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7747" y="2359494"/>
            <a:ext cx="4143303" cy="1502807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5537" y="4102393"/>
            <a:ext cx="4145513" cy="240092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85537" y="238981"/>
            <a:ext cx="4155753" cy="2406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85537" y="2357704"/>
            <a:ext cx="414551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890183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514607"/>
            <a:ext cx="9144000" cy="3079456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4594860"/>
            <a:ext cx="9144000" cy="5572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8685" y="603390"/>
            <a:ext cx="7202456" cy="7869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8685" y="1511799"/>
            <a:ext cx="7202456" cy="2587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5604" y="247778"/>
            <a:ext cx="2625536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684" y="246981"/>
            <a:ext cx="4454127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0046" y="599230"/>
            <a:ext cx="608264" cy="3776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4596310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25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/>
          </p:nvPr>
        </p:nvSpPr>
        <p:spPr>
          <a:prstGeom prst="rect">
            <a:avLst/>
          </a:prstGeom>
          <a:noFill/>
          <a:ln/>
        </p:spPr>
        <p:txBody>
          <a:bodyPr wrap="square" rtlCol="0">
            <a:noAutofit/>
          </a:bodyPr>
          <a:lstStyle/>
          <a:p>
            <a:pPr marL="0" indent="0" algn="ctr">
              <a:buNone/>
            </a:pPr>
            <a:r>
              <a:rPr lang="en-US" b="1" i="1" dirty="0">
                <a:solidFill>
                  <a:srgbClr val="C00000"/>
                </a:solidFill>
              </a:rPr>
              <a:t>Teamwork &amp; Sportsmanship: Playing Together!</a:t>
            </a:r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/>
          </p:nvPr>
        </p:nvSpPr>
        <p:spPr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b="1" i="1" dirty="0">
                <a:solidFill>
                  <a:srgbClr val="C00000"/>
                </a:solidFill>
              </a:rPr>
              <a:t>What is Teamwork?</a:t>
            </a:r>
          </a:p>
        </p:txBody>
      </p:sp>
      <p:sp>
        <p:nvSpPr>
          <p:cNvPr id="3" name="Text 0"/>
          <p:cNvSpPr>
            <a:spLocks noGrp="1"/>
          </p:cNvSpPr>
          <p:nvPr>
            <p:ph type="body" idx="101"/>
          </p:nvPr>
        </p:nvSpPr>
        <p:spPr>
          <a:xfrm>
            <a:off x="141316" y="1512917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Teamwork means working together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It's like building with blocks - everyone helps!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Team members have different jobs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listen to each other's ideas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Working as a team makes us stronger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A6D020-5449-613A-4CBF-3681954F4F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6563" y="1963881"/>
            <a:ext cx="3009122" cy="306531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/>
          </p:nvPr>
        </p:nvSpPr>
        <p:spPr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b="1" i="1" dirty="0">
                <a:solidFill>
                  <a:srgbClr val="C00000"/>
                </a:solidFill>
              </a:rPr>
              <a:t>What is Sportsmanship?</a:t>
            </a:r>
          </a:p>
        </p:txBody>
      </p:sp>
      <p:sp>
        <p:nvSpPr>
          <p:cNvPr id="3" name="Text 0"/>
          <p:cNvSpPr>
            <a:spLocks noGrp="1"/>
          </p:cNvSpPr>
          <p:nvPr>
            <p:ph type="body" idx="101"/>
          </p:nvPr>
        </p:nvSpPr>
        <p:spPr>
          <a:xfrm>
            <a:off x="249382" y="1471352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Sportsmanship is being kind in games and sports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play fair and follow the rules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We're nice to our teammates and other players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say "good game" even if we lose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Sportsmanship makes playing fun for everyone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3B8D34-391F-4A11-84F4-BF4FC64B292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7741"/>
          <a:stretch/>
        </p:blipFill>
        <p:spPr>
          <a:xfrm>
            <a:off x="6052358" y="2225733"/>
            <a:ext cx="2476500" cy="24605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/>
          </p:nvPr>
        </p:nvSpPr>
        <p:spPr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b="1" i="1" dirty="0">
                <a:solidFill>
                  <a:srgbClr val="C00000"/>
                </a:solidFill>
              </a:rPr>
              <a:t>Teamwork in Sports</a:t>
            </a:r>
          </a:p>
        </p:txBody>
      </p:sp>
      <p:sp>
        <p:nvSpPr>
          <p:cNvPr id="3" name="Text 0"/>
          <p:cNvSpPr>
            <a:spLocks noGrp="1"/>
          </p:cNvSpPr>
          <p:nvPr>
            <p:ph type="body" idx="101"/>
          </p:nvPr>
        </p:nvSpPr>
        <p:spPr>
          <a:xfrm>
            <a:off x="556953" y="1714501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In sports, we work together to win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Everyone has a special job on the team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cheer for our teammates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pass the ball and help each other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Teams celebrate together when they score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/>
          </p:nvPr>
        </p:nvSpPr>
        <p:spPr>
          <a:prstGeom prst="rect">
            <a:avLst/>
          </a:prstGeom>
          <a:noFill/>
          <a:ln/>
        </p:spPr>
        <p:txBody>
          <a:bodyPr wrap="square" rtlCol="0">
            <a:normAutofit/>
          </a:bodyPr>
          <a:lstStyle/>
          <a:p>
            <a:pPr marL="0" indent="0">
              <a:buNone/>
            </a:pPr>
            <a:r>
              <a:rPr lang="en-US" sz="2800" b="1" i="1" dirty="0">
                <a:solidFill>
                  <a:srgbClr val="C00000"/>
                </a:solidFill>
              </a:rPr>
              <a:t>Being a Good Sport</a:t>
            </a:r>
          </a:p>
        </p:txBody>
      </p:sp>
      <p:sp>
        <p:nvSpPr>
          <p:cNvPr id="3" name="Text 0"/>
          <p:cNvSpPr>
            <a:spLocks noGrp="1"/>
          </p:cNvSpPr>
          <p:nvPr>
            <p:ph type="body" idx="101"/>
          </p:nvPr>
        </p:nvSpPr>
        <p:spPr>
          <a:xfrm>
            <a:off x="781396" y="1587731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try our best, even if we're losing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don't get mad when things go wrong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say "nice try" to encourage others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thank the coach and referee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Good sports are happy for the winning team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/>
          </p:nvPr>
        </p:nvSpPr>
        <p:spPr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b="1" i="1" dirty="0">
                <a:solidFill>
                  <a:srgbClr val="C00000"/>
                </a:solidFill>
              </a:rPr>
              <a:t>Teamwork and Sportsmanship at School</a:t>
            </a:r>
          </a:p>
        </p:txBody>
      </p:sp>
      <p:sp>
        <p:nvSpPr>
          <p:cNvPr id="3" name="Text 0"/>
          <p:cNvSpPr>
            <a:spLocks noGrp="1"/>
          </p:cNvSpPr>
          <p:nvPr>
            <p:ph type="body" idx="101"/>
          </p:nvPr>
        </p:nvSpPr>
        <p:spPr>
          <a:xfrm>
            <a:off x="304932" y="1495252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use teamwork in class projects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take turns and share with classmates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help friends who are having trouble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We play fair at recess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Being a team player makes school more fun!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96FB80-479E-7CF6-67D1-7FB8F6E292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074" y="2330298"/>
            <a:ext cx="3346994" cy="24447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11</TotalTime>
  <Words>212</Words>
  <Application>Microsoft Office PowerPoint</Application>
  <PresentationFormat>On-screen Show (16:9)</PresentationFormat>
  <Paragraphs>37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Gallery</vt:lpstr>
      <vt:lpstr>Teamwork &amp; Sportsmanship: Playing Together!</vt:lpstr>
      <vt:lpstr>What is Teamwork?</vt:lpstr>
      <vt:lpstr>What is Sportsmanship?</vt:lpstr>
      <vt:lpstr>Teamwork in Sports</vt:lpstr>
      <vt:lpstr>Being a Good Sport</vt:lpstr>
      <vt:lpstr>Teamwork and Sportsmanship at School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Teamwork &amp; Sportsmanship: Playing Together!</dc:title>
  <dc:subject>PptxGenJS Presentation</dc:subject>
  <dc:creator>PptxGenJS</dc:creator>
  <cp:lastModifiedBy>Mohamed Abdellatif</cp:lastModifiedBy>
  <cp:revision>2</cp:revision>
  <dcterms:created xsi:type="dcterms:W3CDTF">2024-12-03T06:49:37Z</dcterms:created>
  <dcterms:modified xsi:type="dcterms:W3CDTF">2024-12-03T07:01:40Z</dcterms:modified>
</cp:coreProperties>
</file>