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5" r:id="rId1"/>
  </p:sldMasterIdLst>
  <p:notesMasterIdLst>
    <p:notesMasterId r:id="rId12"/>
  </p:notesMasterIdLst>
  <p:sldIdLst>
    <p:sldId id="256" r:id="rId2"/>
    <p:sldId id="269" r:id="rId3"/>
    <p:sldId id="270" r:id="rId4"/>
    <p:sldId id="276" r:id="rId5"/>
    <p:sldId id="279" r:id="rId6"/>
    <p:sldId id="294" r:id="rId7"/>
    <p:sldId id="301" r:id="rId8"/>
    <p:sldId id="349" r:id="rId9"/>
    <p:sldId id="324" r:id="rId10"/>
    <p:sldId id="320" r:id="rId11"/>
  </p:sldIdLst>
  <p:sldSz cx="9144000" cy="5143500" type="screen16x9"/>
  <p:notesSz cx="6858000" cy="9144000"/>
  <p:embeddedFontLst>
    <p:embeddedFont>
      <p:font typeface="Ubuntu" panose="020B050403060203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4335"/>
    <a:srgbClr val="34A853"/>
    <a:srgbClr val="FBBC05"/>
    <a:srgbClr val="4C8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0F0B9B-F410-4FB9-95CA-5F5930EC82CD}">
  <a:tblStyle styleId="{B80F0B9B-F410-4FB9-95CA-5F5930EC82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0"/>
  </p:normalViewPr>
  <p:slideViewPr>
    <p:cSldViewPr snapToGrid="0">
      <p:cViewPr varScale="1">
        <p:scale>
          <a:sx n="116" d="100"/>
          <a:sy n="116" d="100"/>
        </p:scale>
        <p:origin x="98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0" name="Google Shape;124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0" name="Google Shape;6680;g7849623ff8_2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1" name="Google Shape;6681;g7849623ff8_2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1" name="Google Shape;2161;g8582fade18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2" name="Google Shape;2162;g8582fade18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Google Shape;2214;ga3ec09c199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5" name="Google Shape;2215;ga3ec09c199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0" name="Google Shape;2630;g9e94654b07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1" name="Google Shape;2631;g9e94654b07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9" name="Google Shape;2759;g8582fade18_1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0" name="Google Shape;2760;g8582fade18_1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7" name="Google Shape;3807;g8582fade18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8" name="Google Shape;3808;g8582fade18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0" name="Google Shape;5370;g8582fade18_1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1" name="Google Shape;5371;g8582fade18_1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9">
          <a:extLst>
            <a:ext uri="{FF2B5EF4-FFF2-40B4-BE49-F238E27FC236}">
              <a16:creationId xmlns:a16="http://schemas.microsoft.com/office/drawing/2014/main" id="{3FB64976-DA18-FE2D-D1CC-25C911049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0" name="Google Shape;5370;g8582fade18_1_61:notes">
            <a:extLst>
              <a:ext uri="{FF2B5EF4-FFF2-40B4-BE49-F238E27FC236}">
                <a16:creationId xmlns:a16="http://schemas.microsoft.com/office/drawing/2014/main" id="{2F27FA6E-49A6-90FF-729E-078CB1B4AD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1" name="Google Shape;5371;g8582fade18_1_61:notes">
            <a:extLst>
              <a:ext uri="{FF2B5EF4-FFF2-40B4-BE49-F238E27FC236}">
                <a16:creationId xmlns:a16="http://schemas.microsoft.com/office/drawing/2014/main" id="{60A25C68-30D6-D379-FB83-C4B1A4EEE0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1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1" name="Google Shape;6941;g8582fade18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42" name="Google Shape;6942;g8582fade18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72525" y="4762120"/>
            <a:ext cx="8602200" cy="59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328950" y="4762120"/>
            <a:ext cx="6545700" cy="59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322791" y="4762120"/>
            <a:ext cx="2241000" cy="59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1618650" y="1915050"/>
            <a:ext cx="5906708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702668" y="1980489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713250" y="923623"/>
            <a:ext cx="7717500" cy="90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ubTitle" idx="1"/>
          </p:nvPr>
        </p:nvSpPr>
        <p:spPr>
          <a:xfrm>
            <a:off x="1884890" y="1904300"/>
            <a:ext cx="5373900" cy="52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4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6580500" y="4762120"/>
            <a:ext cx="2294100" cy="59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7493119" y="3118200"/>
            <a:ext cx="207081" cy="40103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7885768" y="2677872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8019467" y="827977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1018996" y="2764025"/>
            <a:ext cx="2743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1529143" y="682947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8061192" y="4158327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869868" y="3734060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35903" y="723025"/>
            <a:ext cx="201277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6036693" y="539497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672689" y="416733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941542" y="41708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1372617" y="33093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CUSTOM_12">
    <p:bg>
      <p:bgPr>
        <a:solidFill>
          <a:schemeClr val="accent2"/>
        </a:solidFill>
        <a:effectLst/>
      </p:bgPr>
    </p:bg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45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" name="Google Shape;928;p45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45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45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45"/>
          <p:cNvSpPr txBox="1">
            <a:spLocks noGrp="1"/>
          </p:cNvSpPr>
          <p:nvPr>
            <p:ph type="subTitle" idx="1"/>
          </p:nvPr>
        </p:nvSpPr>
        <p:spPr>
          <a:xfrm>
            <a:off x="1051825" y="2041825"/>
            <a:ext cx="22272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32" name="Google Shape;932;p45"/>
          <p:cNvSpPr txBox="1">
            <a:spLocks noGrp="1"/>
          </p:cNvSpPr>
          <p:nvPr>
            <p:ph type="subTitle" idx="2"/>
          </p:nvPr>
        </p:nvSpPr>
        <p:spPr>
          <a:xfrm>
            <a:off x="1051825" y="3239825"/>
            <a:ext cx="2227200" cy="8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33" name="Google Shape;933;p45"/>
          <p:cNvSpPr txBox="1">
            <a:spLocks noGrp="1"/>
          </p:cNvSpPr>
          <p:nvPr>
            <p:ph type="subTitle" idx="3"/>
          </p:nvPr>
        </p:nvSpPr>
        <p:spPr>
          <a:xfrm>
            <a:off x="3452075" y="2041825"/>
            <a:ext cx="2231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934" name="Google Shape;934;p45"/>
          <p:cNvSpPr txBox="1">
            <a:spLocks noGrp="1"/>
          </p:cNvSpPr>
          <p:nvPr>
            <p:ph type="subTitle" idx="4"/>
          </p:nvPr>
        </p:nvSpPr>
        <p:spPr>
          <a:xfrm>
            <a:off x="3452075" y="3243429"/>
            <a:ext cx="2227200" cy="8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35" name="Google Shape;935;p45"/>
          <p:cNvSpPr txBox="1">
            <a:spLocks noGrp="1"/>
          </p:cNvSpPr>
          <p:nvPr>
            <p:ph type="subTitle" idx="5"/>
          </p:nvPr>
        </p:nvSpPr>
        <p:spPr>
          <a:xfrm>
            <a:off x="5870500" y="2041825"/>
            <a:ext cx="2231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936" name="Google Shape;936;p45"/>
          <p:cNvSpPr txBox="1">
            <a:spLocks noGrp="1"/>
          </p:cNvSpPr>
          <p:nvPr>
            <p:ph type="subTitle" idx="6"/>
          </p:nvPr>
        </p:nvSpPr>
        <p:spPr>
          <a:xfrm>
            <a:off x="5870500" y="3239825"/>
            <a:ext cx="2227200" cy="8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937" name="Google Shape;937;p45"/>
          <p:cNvGrpSpPr/>
          <p:nvPr/>
        </p:nvGrpSpPr>
        <p:grpSpPr>
          <a:xfrm>
            <a:off x="370211" y="189025"/>
            <a:ext cx="7454477" cy="4778747"/>
            <a:chOff x="370211" y="189025"/>
            <a:chExt cx="7454477" cy="4778747"/>
          </a:xfrm>
        </p:grpSpPr>
        <p:sp>
          <p:nvSpPr>
            <p:cNvPr id="938" name="Google Shape;938;p45"/>
            <p:cNvSpPr/>
            <p:nvPr/>
          </p:nvSpPr>
          <p:spPr>
            <a:xfrm>
              <a:off x="3728847" y="4696125"/>
              <a:ext cx="216636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3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5"/>
            <p:cNvSpPr/>
            <p:nvPr/>
          </p:nvSpPr>
          <p:spPr>
            <a:xfrm>
              <a:off x="7409543" y="4903485"/>
              <a:ext cx="415144" cy="40086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5"/>
            <p:cNvSpPr/>
            <p:nvPr/>
          </p:nvSpPr>
          <p:spPr>
            <a:xfrm>
              <a:off x="488567" y="364013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5"/>
            <p:cNvSpPr/>
            <p:nvPr/>
          </p:nvSpPr>
          <p:spPr>
            <a:xfrm>
              <a:off x="721392" y="1316452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5"/>
            <p:cNvSpPr/>
            <p:nvPr/>
          </p:nvSpPr>
          <p:spPr>
            <a:xfrm>
              <a:off x="380067" y="77988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5"/>
            <p:cNvSpPr/>
            <p:nvPr/>
          </p:nvSpPr>
          <p:spPr>
            <a:xfrm>
              <a:off x="795217" y="443968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5"/>
            <p:cNvSpPr/>
            <p:nvPr/>
          </p:nvSpPr>
          <p:spPr>
            <a:xfrm>
              <a:off x="1919817" y="4903464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5"/>
            <p:cNvSpPr/>
            <p:nvPr/>
          </p:nvSpPr>
          <p:spPr>
            <a:xfrm>
              <a:off x="6461092" y="4771427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5"/>
            <p:cNvSpPr/>
            <p:nvPr/>
          </p:nvSpPr>
          <p:spPr>
            <a:xfrm>
              <a:off x="412198" y="1593750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5"/>
            <p:cNvSpPr/>
            <p:nvPr/>
          </p:nvSpPr>
          <p:spPr>
            <a:xfrm>
              <a:off x="4872225" y="326378"/>
              <a:ext cx="64293" cy="64293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5"/>
            <p:cNvSpPr/>
            <p:nvPr/>
          </p:nvSpPr>
          <p:spPr>
            <a:xfrm>
              <a:off x="370211" y="4106388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5"/>
            <p:cNvSpPr/>
            <p:nvPr/>
          </p:nvSpPr>
          <p:spPr>
            <a:xfrm>
              <a:off x="965573" y="1218975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5"/>
            <p:cNvSpPr/>
            <p:nvPr/>
          </p:nvSpPr>
          <p:spPr>
            <a:xfrm>
              <a:off x="2007997" y="189025"/>
              <a:ext cx="216636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3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1" name="Google Shape;951;p45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45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45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5"/>
          <p:cNvSpPr txBox="1">
            <a:spLocks noGrp="1"/>
          </p:cNvSpPr>
          <p:nvPr>
            <p:ph type="subTitle" idx="1"/>
          </p:nvPr>
        </p:nvSpPr>
        <p:spPr>
          <a:xfrm>
            <a:off x="1320425" y="2174825"/>
            <a:ext cx="27528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5"/>
          <p:cNvSpPr txBox="1">
            <a:spLocks noGrp="1"/>
          </p:cNvSpPr>
          <p:nvPr>
            <p:ph type="subTitle" idx="2"/>
          </p:nvPr>
        </p:nvSpPr>
        <p:spPr>
          <a:xfrm>
            <a:off x="1439400" y="2574931"/>
            <a:ext cx="2514900" cy="10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5"/>
          <p:cNvSpPr txBox="1">
            <a:spLocks noGrp="1"/>
          </p:cNvSpPr>
          <p:nvPr>
            <p:ph type="subTitle" idx="3"/>
          </p:nvPr>
        </p:nvSpPr>
        <p:spPr>
          <a:xfrm>
            <a:off x="5002150" y="2174825"/>
            <a:ext cx="27522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5"/>
          <p:cNvSpPr txBox="1">
            <a:spLocks noGrp="1"/>
          </p:cNvSpPr>
          <p:nvPr>
            <p:ph type="subTitle" idx="4"/>
          </p:nvPr>
        </p:nvSpPr>
        <p:spPr>
          <a:xfrm>
            <a:off x="5111350" y="2576131"/>
            <a:ext cx="2514600" cy="10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2558647" y="4821463"/>
            <a:ext cx="216636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611317" y="34812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750617" y="12464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380067" y="7798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552867" y="4576414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5"/>
          <p:cNvSpPr/>
          <p:nvPr/>
        </p:nvSpPr>
        <p:spPr>
          <a:xfrm>
            <a:off x="444367" y="2791127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5"/>
          <p:cNvSpPr/>
          <p:nvPr/>
        </p:nvSpPr>
        <p:spPr>
          <a:xfrm>
            <a:off x="326011" y="179762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5"/>
          <p:cNvSpPr/>
          <p:nvPr/>
        </p:nvSpPr>
        <p:spPr>
          <a:xfrm>
            <a:off x="1375100" y="326378"/>
            <a:ext cx="64293" cy="64293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1375092" y="48093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370211" y="410638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5"/>
          <p:cNvSpPr/>
          <p:nvPr/>
        </p:nvSpPr>
        <p:spPr>
          <a:xfrm>
            <a:off x="369936" y="107070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5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b="1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0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0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0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0"/>
          <p:cNvSpPr txBox="1">
            <a:spLocks noGrp="1"/>
          </p:cNvSpPr>
          <p:nvPr>
            <p:ph type="body" idx="1"/>
          </p:nvPr>
        </p:nvSpPr>
        <p:spPr>
          <a:xfrm flipH="1">
            <a:off x="962214" y="1941675"/>
            <a:ext cx="3858900" cy="110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>
                <a:solidFill>
                  <a:schemeClr val="accent2"/>
                </a:solidFill>
              </a:defRPr>
            </a:lvl1pPr>
          </a:lstStyle>
          <a:p>
            <a:endParaRPr/>
          </a:p>
        </p:txBody>
      </p:sp>
      <p:sp>
        <p:nvSpPr>
          <p:cNvPr id="174" name="Google Shape;174;p10"/>
          <p:cNvSpPr/>
          <p:nvPr/>
        </p:nvSpPr>
        <p:spPr>
          <a:xfrm rot="10800000" flipH="1">
            <a:off x="288918" y="1786363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0"/>
          <p:cNvSpPr/>
          <p:nvPr/>
        </p:nvSpPr>
        <p:spPr>
          <a:xfrm rot="10800000" flipH="1">
            <a:off x="1529143" y="3609988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0"/>
          <p:cNvSpPr/>
          <p:nvPr/>
        </p:nvSpPr>
        <p:spPr>
          <a:xfrm rot="10800000" flipH="1">
            <a:off x="2364764" y="1095635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0"/>
          <p:cNvSpPr/>
          <p:nvPr/>
        </p:nvSpPr>
        <p:spPr>
          <a:xfrm rot="10800000" flipH="1">
            <a:off x="6036693" y="4781413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0"/>
          <p:cNvSpPr/>
          <p:nvPr/>
        </p:nvSpPr>
        <p:spPr>
          <a:xfrm rot="10800000" flipH="1">
            <a:off x="6854068" y="286288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0"/>
          <p:cNvSpPr/>
          <p:nvPr/>
        </p:nvSpPr>
        <p:spPr>
          <a:xfrm rot="10800000" flipH="1">
            <a:off x="3125443" y="4781413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0"/>
          <p:cNvSpPr/>
          <p:nvPr/>
        </p:nvSpPr>
        <p:spPr>
          <a:xfrm rot="10800000" flipH="1">
            <a:off x="941939" y="3088285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0"/>
          <p:cNvSpPr/>
          <p:nvPr/>
        </p:nvSpPr>
        <p:spPr>
          <a:xfrm rot="10800000" flipH="1">
            <a:off x="2734127" y="4116860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0"/>
          <p:cNvSpPr/>
          <p:nvPr/>
        </p:nvSpPr>
        <p:spPr>
          <a:xfrm rot="10800000" flipH="1">
            <a:off x="5001489" y="478235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0"/>
          <p:cNvSpPr/>
          <p:nvPr/>
        </p:nvSpPr>
        <p:spPr>
          <a:xfrm rot="10800000" flipH="1">
            <a:off x="1260993" y="4611826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0"/>
          <p:cNvSpPr/>
          <p:nvPr/>
        </p:nvSpPr>
        <p:spPr>
          <a:xfrm rot="10800000" flipH="1">
            <a:off x="610889" y="4512685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0"/>
          <p:cNvSpPr/>
          <p:nvPr/>
        </p:nvSpPr>
        <p:spPr>
          <a:xfrm rot="10800000" flipH="1">
            <a:off x="1211039" y="575772"/>
            <a:ext cx="49954" cy="49942"/>
          </a:xfrm>
          <a:custGeom>
            <a:avLst/>
            <a:gdLst/>
            <a:ahLst/>
            <a:cxnLst/>
            <a:rect l="l" t="t" r="r" b="b"/>
            <a:pathLst>
              <a:path w="4298" h="4297" fill="none" extrusionOk="0">
                <a:moveTo>
                  <a:pt x="4297" y="2158"/>
                </a:moveTo>
                <a:cubicBezTo>
                  <a:pt x="4297" y="3338"/>
                  <a:pt x="3338" y="4297"/>
                  <a:pt x="2158" y="4297"/>
                </a:cubicBezTo>
                <a:cubicBezTo>
                  <a:pt x="978" y="4297"/>
                  <a:pt x="1" y="3338"/>
                  <a:pt x="1" y="2158"/>
                </a:cubicBezTo>
                <a:cubicBezTo>
                  <a:pt x="1" y="959"/>
                  <a:pt x="959" y="0"/>
                  <a:pt x="2158" y="0"/>
                </a:cubicBezTo>
                <a:cubicBezTo>
                  <a:pt x="3338" y="0"/>
                  <a:pt x="4297" y="978"/>
                  <a:pt x="4297" y="2158"/>
                </a:cubicBezTo>
                <a:close/>
              </a:path>
            </a:pathLst>
          </a:custGeom>
          <a:noFill/>
          <a:ln w="69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0"/>
          <p:cNvSpPr txBox="1">
            <a:spLocks noGrp="1"/>
          </p:cNvSpPr>
          <p:nvPr>
            <p:ph type="subTitle" idx="2"/>
          </p:nvPr>
        </p:nvSpPr>
        <p:spPr>
          <a:xfrm flipH="1">
            <a:off x="2528114" y="3212827"/>
            <a:ext cx="2113200" cy="39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7" name="Google Shape;187;p10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0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TWO_COLUMNS_1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7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7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27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27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27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27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7"/>
          <p:cNvSpPr txBox="1">
            <a:spLocks noGrp="1"/>
          </p:cNvSpPr>
          <p:nvPr>
            <p:ph type="subTitle" idx="1"/>
          </p:nvPr>
        </p:nvSpPr>
        <p:spPr>
          <a:xfrm>
            <a:off x="988824" y="2194231"/>
            <a:ext cx="2294100" cy="2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87" name="Google Shape;487;p27"/>
          <p:cNvSpPr txBox="1">
            <a:spLocks noGrp="1"/>
          </p:cNvSpPr>
          <p:nvPr>
            <p:ph type="subTitle" idx="2"/>
          </p:nvPr>
        </p:nvSpPr>
        <p:spPr>
          <a:xfrm>
            <a:off x="1022274" y="2548613"/>
            <a:ext cx="2227200" cy="8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8" name="Google Shape;488;p27"/>
          <p:cNvSpPr txBox="1">
            <a:spLocks noGrp="1"/>
          </p:cNvSpPr>
          <p:nvPr>
            <p:ph type="subTitle" idx="3"/>
          </p:nvPr>
        </p:nvSpPr>
        <p:spPr>
          <a:xfrm>
            <a:off x="3420563" y="2193481"/>
            <a:ext cx="2294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9" name="Google Shape;489;p27"/>
          <p:cNvSpPr txBox="1">
            <a:spLocks noGrp="1"/>
          </p:cNvSpPr>
          <p:nvPr>
            <p:ph type="subTitle" idx="4"/>
          </p:nvPr>
        </p:nvSpPr>
        <p:spPr>
          <a:xfrm>
            <a:off x="3452063" y="2550413"/>
            <a:ext cx="2231100" cy="8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0" name="Google Shape;490;p27"/>
          <p:cNvSpPr txBox="1">
            <a:spLocks noGrp="1"/>
          </p:cNvSpPr>
          <p:nvPr>
            <p:ph type="subTitle" idx="5"/>
          </p:nvPr>
        </p:nvSpPr>
        <p:spPr>
          <a:xfrm>
            <a:off x="5852337" y="2194231"/>
            <a:ext cx="2294100" cy="2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491" name="Google Shape;491;p27"/>
          <p:cNvSpPr txBox="1">
            <a:spLocks noGrp="1"/>
          </p:cNvSpPr>
          <p:nvPr>
            <p:ph type="subTitle" idx="6"/>
          </p:nvPr>
        </p:nvSpPr>
        <p:spPr>
          <a:xfrm>
            <a:off x="5883837" y="2550413"/>
            <a:ext cx="2231100" cy="8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492" name="Google Shape;492;p27"/>
          <p:cNvGrpSpPr/>
          <p:nvPr/>
        </p:nvGrpSpPr>
        <p:grpSpPr>
          <a:xfrm>
            <a:off x="370211" y="189025"/>
            <a:ext cx="7454477" cy="4778747"/>
            <a:chOff x="370211" y="189025"/>
            <a:chExt cx="7454477" cy="4778747"/>
          </a:xfrm>
        </p:grpSpPr>
        <p:sp>
          <p:nvSpPr>
            <p:cNvPr id="493" name="Google Shape;493;p27"/>
            <p:cNvSpPr/>
            <p:nvPr/>
          </p:nvSpPr>
          <p:spPr>
            <a:xfrm>
              <a:off x="3728847" y="4696125"/>
              <a:ext cx="216636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3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7"/>
            <p:cNvSpPr/>
            <p:nvPr/>
          </p:nvSpPr>
          <p:spPr>
            <a:xfrm>
              <a:off x="7409543" y="4903485"/>
              <a:ext cx="415144" cy="40086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/>
            <p:nvPr/>
          </p:nvSpPr>
          <p:spPr>
            <a:xfrm>
              <a:off x="488567" y="364013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7"/>
            <p:cNvSpPr/>
            <p:nvPr/>
          </p:nvSpPr>
          <p:spPr>
            <a:xfrm>
              <a:off x="721392" y="1316452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7"/>
            <p:cNvSpPr/>
            <p:nvPr/>
          </p:nvSpPr>
          <p:spPr>
            <a:xfrm>
              <a:off x="380067" y="77988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7"/>
            <p:cNvSpPr/>
            <p:nvPr/>
          </p:nvSpPr>
          <p:spPr>
            <a:xfrm>
              <a:off x="795217" y="4439689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7"/>
            <p:cNvSpPr/>
            <p:nvPr/>
          </p:nvSpPr>
          <p:spPr>
            <a:xfrm>
              <a:off x="1919817" y="4903464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/>
            <p:nvPr/>
          </p:nvSpPr>
          <p:spPr>
            <a:xfrm>
              <a:off x="6461092" y="4771427"/>
              <a:ext cx="64307" cy="64307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412198" y="1593750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4872225" y="326378"/>
              <a:ext cx="64293" cy="64293"/>
            </a:xfrm>
            <a:custGeom>
              <a:avLst/>
              <a:gdLst/>
              <a:ahLst/>
              <a:cxnLst/>
              <a:rect l="l" t="t" r="r" b="b"/>
              <a:pathLst>
                <a:path w="5533" h="5533" fill="none" extrusionOk="0">
                  <a:moveTo>
                    <a:pt x="5533" y="2766"/>
                  </a:moveTo>
                  <a:cubicBezTo>
                    <a:pt x="5533" y="4297"/>
                    <a:pt x="4297" y="5532"/>
                    <a:pt x="2767" y="5532"/>
                  </a:cubicBezTo>
                  <a:cubicBezTo>
                    <a:pt x="1236" y="5532"/>
                    <a:pt x="1" y="4297"/>
                    <a:pt x="1" y="2766"/>
                  </a:cubicBezTo>
                  <a:cubicBezTo>
                    <a:pt x="1" y="1236"/>
                    <a:pt x="1236" y="0"/>
                    <a:pt x="2767" y="0"/>
                  </a:cubicBezTo>
                  <a:cubicBezTo>
                    <a:pt x="4297" y="0"/>
                    <a:pt x="5533" y="1236"/>
                    <a:pt x="5533" y="2766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4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370211" y="4106388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7"/>
            <p:cNvSpPr/>
            <p:nvPr/>
          </p:nvSpPr>
          <p:spPr>
            <a:xfrm>
              <a:off x="965573" y="1218975"/>
              <a:ext cx="301022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2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7"/>
            <p:cNvSpPr/>
            <p:nvPr/>
          </p:nvSpPr>
          <p:spPr>
            <a:xfrm>
              <a:off x="2007997" y="189025"/>
              <a:ext cx="216636" cy="40077"/>
            </a:xfrm>
            <a:custGeom>
              <a:avLst/>
              <a:gdLst/>
              <a:ahLst/>
              <a:cxnLst/>
              <a:rect l="l" t="t" r="r" b="b"/>
              <a:pathLst>
                <a:path w="35719" h="3449" fill="none" extrusionOk="0">
                  <a:moveTo>
                    <a:pt x="1715" y="3449"/>
                  </a:moveTo>
                  <a:lnTo>
                    <a:pt x="33986" y="3449"/>
                  </a:lnTo>
                  <a:cubicBezTo>
                    <a:pt x="34944" y="3449"/>
                    <a:pt x="35719" y="2674"/>
                    <a:pt x="35719" y="1734"/>
                  </a:cubicBezTo>
                  <a:lnTo>
                    <a:pt x="35719" y="1734"/>
                  </a:lnTo>
                  <a:cubicBezTo>
                    <a:pt x="35719" y="775"/>
                    <a:pt x="34944" y="0"/>
                    <a:pt x="33986" y="0"/>
                  </a:cubicBezTo>
                  <a:lnTo>
                    <a:pt x="1715" y="0"/>
                  </a:lnTo>
                  <a:cubicBezTo>
                    <a:pt x="775" y="0"/>
                    <a:pt x="0" y="775"/>
                    <a:pt x="0" y="1734"/>
                  </a:cubicBezTo>
                  <a:lnTo>
                    <a:pt x="0" y="1734"/>
                  </a:lnTo>
                  <a:cubicBezTo>
                    <a:pt x="0" y="2674"/>
                    <a:pt x="775" y="3449"/>
                    <a:pt x="1715" y="3449"/>
                  </a:cubicBezTo>
                  <a:close/>
                </a:path>
              </a:pathLst>
            </a:custGeom>
            <a:noFill/>
            <a:ln w="5525" cap="flat" cmpd="sng">
              <a:solidFill>
                <a:schemeClr val="accent3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" name="Google Shape;506;p27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1"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28"/>
          <p:cNvSpPr/>
          <p:nvPr/>
        </p:nvSpPr>
        <p:spPr>
          <a:xfrm>
            <a:off x="270825" y="106470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8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8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28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28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8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8"/>
          <p:cNvSpPr txBox="1">
            <a:spLocks noGrp="1"/>
          </p:cNvSpPr>
          <p:nvPr>
            <p:ph type="title"/>
          </p:nvPr>
        </p:nvSpPr>
        <p:spPr>
          <a:xfrm>
            <a:off x="1541075" y="539500"/>
            <a:ext cx="64869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5" name="Google Shape;515;p28"/>
          <p:cNvSpPr txBox="1">
            <a:spLocks noGrp="1"/>
          </p:cNvSpPr>
          <p:nvPr>
            <p:ph type="subTitle" idx="1"/>
          </p:nvPr>
        </p:nvSpPr>
        <p:spPr>
          <a:xfrm>
            <a:off x="1056800" y="1811225"/>
            <a:ext cx="2228400" cy="73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6" name="Google Shape;516;p28"/>
          <p:cNvSpPr txBox="1">
            <a:spLocks noGrp="1"/>
          </p:cNvSpPr>
          <p:nvPr>
            <p:ph type="subTitle" idx="2"/>
          </p:nvPr>
        </p:nvSpPr>
        <p:spPr>
          <a:xfrm>
            <a:off x="3541878" y="1810625"/>
            <a:ext cx="2225400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28"/>
          <p:cNvSpPr txBox="1">
            <a:spLocks noGrp="1"/>
          </p:cNvSpPr>
          <p:nvPr>
            <p:ph type="subTitle" idx="3"/>
          </p:nvPr>
        </p:nvSpPr>
        <p:spPr>
          <a:xfrm>
            <a:off x="1056800" y="3477156"/>
            <a:ext cx="2225400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8" name="Google Shape;518;p28"/>
          <p:cNvSpPr txBox="1">
            <a:spLocks noGrp="1"/>
          </p:cNvSpPr>
          <p:nvPr>
            <p:ph type="subTitle" idx="4"/>
          </p:nvPr>
        </p:nvSpPr>
        <p:spPr>
          <a:xfrm>
            <a:off x="3541878" y="3477156"/>
            <a:ext cx="2225400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3728847" y="4696125"/>
            <a:ext cx="216636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>
            <a:off x="7409543" y="4903485"/>
            <a:ext cx="415144" cy="40086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>
            <a:off x="488567" y="36401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721392" y="13164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380067" y="7798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28"/>
          <p:cNvSpPr/>
          <p:nvPr/>
        </p:nvSpPr>
        <p:spPr>
          <a:xfrm>
            <a:off x="795217" y="44396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8"/>
          <p:cNvSpPr/>
          <p:nvPr/>
        </p:nvSpPr>
        <p:spPr>
          <a:xfrm>
            <a:off x="1919817" y="4903464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8"/>
          <p:cNvSpPr/>
          <p:nvPr/>
        </p:nvSpPr>
        <p:spPr>
          <a:xfrm>
            <a:off x="6461092" y="4771427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8"/>
          <p:cNvSpPr/>
          <p:nvPr/>
        </p:nvSpPr>
        <p:spPr>
          <a:xfrm>
            <a:off x="412198" y="159375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8"/>
          <p:cNvSpPr/>
          <p:nvPr/>
        </p:nvSpPr>
        <p:spPr>
          <a:xfrm>
            <a:off x="4872225" y="326378"/>
            <a:ext cx="64293" cy="64293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28"/>
          <p:cNvSpPr/>
          <p:nvPr/>
        </p:nvSpPr>
        <p:spPr>
          <a:xfrm>
            <a:off x="370211" y="410638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28"/>
          <p:cNvSpPr/>
          <p:nvPr/>
        </p:nvSpPr>
        <p:spPr>
          <a:xfrm>
            <a:off x="965573" y="121897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28"/>
          <p:cNvSpPr/>
          <p:nvPr/>
        </p:nvSpPr>
        <p:spPr>
          <a:xfrm>
            <a:off x="2007997" y="189025"/>
            <a:ext cx="216636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CUSTOM_5"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33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33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33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33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33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33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33"/>
          <p:cNvSpPr txBox="1">
            <a:spLocks noGrp="1"/>
          </p:cNvSpPr>
          <p:nvPr>
            <p:ph type="subTitle" idx="1"/>
          </p:nvPr>
        </p:nvSpPr>
        <p:spPr>
          <a:xfrm>
            <a:off x="1682100" y="3625851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9pPr>
          </a:lstStyle>
          <a:p>
            <a:endParaRPr/>
          </a:p>
        </p:txBody>
      </p:sp>
      <p:sp>
        <p:nvSpPr>
          <p:cNvPr id="653" name="Google Shape;653;p33"/>
          <p:cNvSpPr txBox="1">
            <a:spLocks noGrp="1"/>
          </p:cNvSpPr>
          <p:nvPr>
            <p:ph type="subTitle" idx="2"/>
          </p:nvPr>
        </p:nvSpPr>
        <p:spPr>
          <a:xfrm>
            <a:off x="5001588" y="3625851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9pPr>
          </a:lstStyle>
          <a:p>
            <a:endParaRPr/>
          </a:p>
        </p:txBody>
      </p:sp>
      <p:sp>
        <p:nvSpPr>
          <p:cNvPr id="654" name="Google Shape;654;p33"/>
          <p:cNvSpPr txBox="1">
            <a:spLocks noGrp="1"/>
          </p:cNvSpPr>
          <p:nvPr>
            <p:ph type="subTitle" idx="3"/>
          </p:nvPr>
        </p:nvSpPr>
        <p:spPr>
          <a:xfrm>
            <a:off x="1682100" y="1738749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9pPr>
          </a:lstStyle>
          <a:p>
            <a:endParaRPr/>
          </a:p>
        </p:txBody>
      </p:sp>
      <p:sp>
        <p:nvSpPr>
          <p:cNvPr id="655" name="Google Shape;655;p33"/>
          <p:cNvSpPr txBox="1">
            <a:spLocks noGrp="1"/>
          </p:cNvSpPr>
          <p:nvPr>
            <p:ph type="subTitle" idx="4"/>
          </p:nvPr>
        </p:nvSpPr>
        <p:spPr>
          <a:xfrm>
            <a:off x="5001588" y="1738749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700"/>
            </a:lvl9pPr>
          </a:lstStyle>
          <a:p>
            <a:endParaRPr/>
          </a:p>
        </p:txBody>
      </p:sp>
      <p:sp>
        <p:nvSpPr>
          <p:cNvPr id="656" name="Google Shape;656;p33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33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33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33"/>
          <p:cNvSpPr/>
          <p:nvPr/>
        </p:nvSpPr>
        <p:spPr>
          <a:xfrm>
            <a:off x="488567" y="36401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33"/>
          <p:cNvSpPr/>
          <p:nvPr/>
        </p:nvSpPr>
        <p:spPr>
          <a:xfrm>
            <a:off x="573798" y="13926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33"/>
          <p:cNvSpPr/>
          <p:nvPr/>
        </p:nvSpPr>
        <p:spPr>
          <a:xfrm>
            <a:off x="380067" y="7798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33"/>
          <p:cNvSpPr/>
          <p:nvPr/>
        </p:nvSpPr>
        <p:spPr>
          <a:xfrm>
            <a:off x="566617" y="45920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33"/>
          <p:cNvSpPr/>
          <p:nvPr/>
        </p:nvSpPr>
        <p:spPr>
          <a:xfrm>
            <a:off x="412198" y="159375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33"/>
          <p:cNvSpPr/>
          <p:nvPr/>
        </p:nvSpPr>
        <p:spPr>
          <a:xfrm>
            <a:off x="370211" y="410638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33"/>
          <p:cNvSpPr/>
          <p:nvPr/>
        </p:nvSpPr>
        <p:spPr>
          <a:xfrm>
            <a:off x="478854" y="114277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3"/>
          <p:cNvSpPr txBox="1">
            <a:spLocks noGrp="1"/>
          </p:cNvSpPr>
          <p:nvPr>
            <p:ph type="title"/>
          </p:nvPr>
        </p:nvSpPr>
        <p:spPr>
          <a:xfrm>
            <a:off x="1541075" y="544291"/>
            <a:ext cx="64869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5">
  <p:cSld name="CUSTOM_5_1_1"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35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35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35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35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35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35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35"/>
          <p:cNvSpPr txBox="1">
            <a:spLocks noGrp="1"/>
          </p:cNvSpPr>
          <p:nvPr>
            <p:ph type="subTitle" idx="1"/>
          </p:nvPr>
        </p:nvSpPr>
        <p:spPr>
          <a:xfrm>
            <a:off x="1692688" y="2926348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9pPr>
          </a:lstStyle>
          <a:p>
            <a:endParaRPr/>
          </a:p>
        </p:txBody>
      </p:sp>
      <p:sp>
        <p:nvSpPr>
          <p:cNvPr id="701" name="Google Shape;701;p35"/>
          <p:cNvSpPr txBox="1">
            <a:spLocks noGrp="1"/>
          </p:cNvSpPr>
          <p:nvPr>
            <p:ph type="subTitle" idx="2"/>
          </p:nvPr>
        </p:nvSpPr>
        <p:spPr>
          <a:xfrm>
            <a:off x="1692688" y="3512975"/>
            <a:ext cx="27342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9pPr>
          </a:lstStyle>
          <a:p>
            <a:endParaRPr/>
          </a:p>
        </p:txBody>
      </p:sp>
      <p:sp>
        <p:nvSpPr>
          <p:cNvPr id="702" name="Google Shape;702;p35"/>
          <p:cNvSpPr txBox="1">
            <a:spLocks noGrp="1"/>
          </p:cNvSpPr>
          <p:nvPr>
            <p:ph type="subTitle" idx="3"/>
          </p:nvPr>
        </p:nvSpPr>
        <p:spPr>
          <a:xfrm>
            <a:off x="1692688" y="2291910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9pPr>
          </a:lstStyle>
          <a:p>
            <a:endParaRPr/>
          </a:p>
        </p:txBody>
      </p:sp>
      <p:sp>
        <p:nvSpPr>
          <p:cNvPr id="703" name="Google Shape;703;p35"/>
          <p:cNvSpPr txBox="1">
            <a:spLocks noGrp="1"/>
          </p:cNvSpPr>
          <p:nvPr>
            <p:ph type="subTitle" idx="4"/>
          </p:nvPr>
        </p:nvSpPr>
        <p:spPr>
          <a:xfrm>
            <a:off x="1692688" y="1703059"/>
            <a:ext cx="27363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9pPr>
          </a:lstStyle>
          <a:p>
            <a:endParaRPr/>
          </a:p>
        </p:txBody>
      </p:sp>
      <p:sp>
        <p:nvSpPr>
          <p:cNvPr id="704" name="Google Shape;704;p35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35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35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35"/>
          <p:cNvSpPr/>
          <p:nvPr/>
        </p:nvSpPr>
        <p:spPr>
          <a:xfrm>
            <a:off x="488567" y="36401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35"/>
          <p:cNvSpPr/>
          <p:nvPr/>
        </p:nvSpPr>
        <p:spPr>
          <a:xfrm>
            <a:off x="573798" y="13926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35"/>
          <p:cNvSpPr/>
          <p:nvPr/>
        </p:nvSpPr>
        <p:spPr>
          <a:xfrm>
            <a:off x="380067" y="7798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35"/>
          <p:cNvSpPr/>
          <p:nvPr/>
        </p:nvSpPr>
        <p:spPr>
          <a:xfrm>
            <a:off x="566617" y="45920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35"/>
          <p:cNvSpPr/>
          <p:nvPr/>
        </p:nvSpPr>
        <p:spPr>
          <a:xfrm>
            <a:off x="3593714" y="4713664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35"/>
          <p:cNvSpPr/>
          <p:nvPr/>
        </p:nvSpPr>
        <p:spPr>
          <a:xfrm>
            <a:off x="412198" y="159375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35"/>
          <p:cNvSpPr/>
          <p:nvPr/>
        </p:nvSpPr>
        <p:spPr>
          <a:xfrm>
            <a:off x="370211" y="410638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35"/>
          <p:cNvSpPr/>
          <p:nvPr/>
        </p:nvSpPr>
        <p:spPr>
          <a:xfrm>
            <a:off x="478854" y="114277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35"/>
          <p:cNvSpPr/>
          <p:nvPr/>
        </p:nvSpPr>
        <p:spPr>
          <a:xfrm>
            <a:off x="1932211" y="472577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35"/>
          <p:cNvSpPr/>
          <p:nvPr/>
        </p:nvSpPr>
        <p:spPr>
          <a:xfrm>
            <a:off x="329898" y="276163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35"/>
          <p:cNvSpPr/>
          <p:nvPr/>
        </p:nvSpPr>
        <p:spPr>
          <a:xfrm>
            <a:off x="4357892" y="487570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35"/>
          <p:cNvSpPr txBox="1">
            <a:spLocks noGrp="1"/>
          </p:cNvSpPr>
          <p:nvPr>
            <p:ph type="title"/>
          </p:nvPr>
        </p:nvSpPr>
        <p:spPr>
          <a:xfrm>
            <a:off x="1541075" y="544291"/>
            <a:ext cx="64869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6">
  <p:cSld name="CUSTOM_9">
    <p:bg>
      <p:bgPr>
        <a:solidFill>
          <a:schemeClr val="accent4"/>
        </a:solidFill>
        <a:effectLst/>
      </p:bgPr>
    </p:bg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42"/>
          <p:cNvSpPr/>
          <p:nvPr/>
        </p:nvSpPr>
        <p:spPr>
          <a:xfrm>
            <a:off x="270825" y="111595"/>
            <a:ext cx="8602334" cy="4930561"/>
          </a:xfrm>
          <a:custGeom>
            <a:avLst/>
            <a:gdLst/>
            <a:ahLst/>
            <a:cxnLst/>
            <a:rect l="l" t="t" r="r" b="b"/>
            <a:pathLst>
              <a:path w="240507" h="145853" extrusionOk="0">
                <a:moveTo>
                  <a:pt x="3715" y="1"/>
                </a:moveTo>
                <a:cubicBezTo>
                  <a:pt x="1656" y="1"/>
                  <a:pt x="1" y="1656"/>
                  <a:pt x="1" y="3716"/>
                </a:cubicBezTo>
                <a:lnTo>
                  <a:pt x="1" y="142137"/>
                </a:lnTo>
                <a:cubicBezTo>
                  <a:pt x="1" y="144185"/>
                  <a:pt x="1656" y="145852"/>
                  <a:pt x="3715" y="145852"/>
                </a:cubicBezTo>
                <a:lnTo>
                  <a:pt x="236780" y="145852"/>
                </a:lnTo>
                <a:cubicBezTo>
                  <a:pt x="238840" y="145852"/>
                  <a:pt x="240507" y="144185"/>
                  <a:pt x="240507" y="142137"/>
                </a:cubicBezTo>
                <a:lnTo>
                  <a:pt x="240507" y="3716"/>
                </a:lnTo>
                <a:cubicBezTo>
                  <a:pt x="240507" y="1656"/>
                  <a:pt x="238840" y="1"/>
                  <a:pt x="23679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157163" dist="66675" dir="3420000" algn="bl" rotWithShape="0">
              <a:srgbClr val="000000">
                <a:alpha val="3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42"/>
          <p:cNvSpPr/>
          <p:nvPr/>
        </p:nvSpPr>
        <p:spPr>
          <a:xfrm>
            <a:off x="814925" y="539503"/>
            <a:ext cx="7432399" cy="500753"/>
          </a:xfrm>
          <a:custGeom>
            <a:avLst/>
            <a:gdLst/>
            <a:ahLst/>
            <a:cxnLst/>
            <a:rect l="l" t="t" r="r" b="b"/>
            <a:pathLst>
              <a:path w="285176" h="20331" extrusionOk="0">
                <a:moveTo>
                  <a:pt x="10165" y="0"/>
                </a:moveTo>
                <a:cubicBezTo>
                  <a:pt x="4554" y="0"/>
                  <a:pt x="0" y="4554"/>
                  <a:pt x="0" y="10165"/>
                </a:cubicBezTo>
                <a:cubicBezTo>
                  <a:pt x="0" y="15776"/>
                  <a:pt x="4554" y="20330"/>
                  <a:pt x="10165" y="20330"/>
                </a:cubicBezTo>
                <a:lnTo>
                  <a:pt x="275010" y="20330"/>
                </a:lnTo>
                <a:cubicBezTo>
                  <a:pt x="280621" y="20330"/>
                  <a:pt x="285175" y="15776"/>
                  <a:pt x="285175" y="10165"/>
                </a:cubicBezTo>
                <a:cubicBezTo>
                  <a:pt x="285175" y="4554"/>
                  <a:pt x="280621" y="0"/>
                  <a:pt x="27501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42"/>
          <p:cNvSpPr/>
          <p:nvPr/>
        </p:nvSpPr>
        <p:spPr>
          <a:xfrm>
            <a:off x="1091993" y="595570"/>
            <a:ext cx="392151" cy="388620"/>
          </a:xfrm>
          <a:custGeom>
            <a:avLst/>
            <a:gdLst/>
            <a:ahLst/>
            <a:cxnLst/>
            <a:rect l="l" t="t" r="r" b="b"/>
            <a:pathLst>
              <a:path w="209147" h="207264" extrusionOk="0">
                <a:moveTo>
                  <a:pt x="90787" y="25958"/>
                </a:moveTo>
                <a:cubicBezTo>
                  <a:pt x="126698" y="25958"/>
                  <a:pt x="155750" y="55010"/>
                  <a:pt x="155750" y="90787"/>
                </a:cubicBezTo>
                <a:cubicBezTo>
                  <a:pt x="155750" y="126698"/>
                  <a:pt x="126698" y="155750"/>
                  <a:pt x="90787" y="155750"/>
                </a:cubicBezTo>
                <a:cubicBezTo>
                  <a:pt x="55010" y="155750"/>
                  <a:pt x="25958" y="126698"/>
                  <a:pt x="25958" y="90787"/>
                </a:cubicBezTo>
                <a:cubicBezTo>
                  <a:pt x="25958" y="55010"/>
                  <a:pt x="55010" y="25958"/>
                  <a:pt x="90787" y="25958"/>
                </a:cubicBezTo>
                <a:close/>
                <a:moveTo>
                  <a:pt x="90787" y="0"/>
                </a:moveTo>
                <a:cubicBezTo>
                  <a:pt x="40619" y="0"/>
                  <a:pt x="0" y="40619"/>
                  <a:pt x="0" y="90787"/>
                </a:cubicBezTo>
                <a:cubicBezTo>
                  <a:pt x="0" y="140955"/>
                  <a:pt x="40619" y="181709"/>
                  <a:pt x="90787" y="181709"/>
                </a:cubicBezTo>
                <a:cubicBezTo>
                  <a:pt x="108810" y="181709"/>
                  <a:pt x="125622" y="176194"/>
                  <a:pt x="139745" y="167183"/>
                </a:cubicBezTo>
                <a:lnTo>
                  <a:pt x="174042" y="201615"/>
                </a:lnTo>
                <a:cubicBezTo>
                  <a:pt x="177875" y="205381"/>
                  <a:pt x="182852" y="207264"/>
                  <a:pt x="187828" y="207264"/>
                </a:cubicBezTo>
                <a:cubicBezTo>
                  <a:pt x="192805" y="207264"/>
                  <a:pt x="197781" y="205381"/>
                  <a:pt x="201615" y="201615"/>
                </a:cubicBezTo>
                <a:cubicBezTo>
                  <a:pt x="209147" y="193948"/>
                  <a:pt x="209147" y="181709"/>
                  <a:pt x="201615" y="174042"/>
                </a:cubicBezTo>
                <a:lnTo>
                  <a:pt x="167183" y="139745"/>
                </a:lnTo>
                <a:cubicBezTo>
                  <a:pt x="176329" y="125622"/>
                  <a:pt x="181709" y="108810"/>
                  <a:pt x="181709" y="90787"/>
                </a:cubicBezTo>
                <a:cubicBezTo>
                  <a:pt x="181709" y="40619"/>
                  <a:pt x="140955" y="0"/>
                  <a:pt x="907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42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42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42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42"/>
          <p:cNvSpPr txBox="1">
            <a:spLocks noGrp="1"/>
          </p:cNvSpPr>
          <p:nvPr>
            <p:ph type="subTitle" idx="1"/>
          </p:nvPr>
        </p:nvSpPr>
        <p:spPr>
          <a:xfrm>
            <a:off x="1754525" y="2759525"/>
            <a:ext cx="23487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61" name="Google Shape;861;p42"/>
          <p:cNvSpPr txBox="1">
            <a:spLocks noGrp="1"/>
          </p:cNvSpPr>
          <p:nvPr>
            <p:ph type="subTitle" idx="2"/>
          </p:nvPr>
        </p:nvSpPr>
        <p:spPr>
          <a:xfrm>
            <a:off x="1754525" y="3118600"/>
            <a:ext cx="23487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62" name="Google Shape;862;p42"/>
          <p:cNvSpPr txBox="1">
            <a:spLocks noGrp="1"/>
          </p:cNvSpPr>
          <p:nvPr>
            <p:ph type="subTitle" idx="3"/>
          </p:nvPr>
        </p:nvSpPr>
        <p:spPr>
          <a:xfrm>
            <a:off x="5032050" y="2759425"/>
            <a:ext cx="23487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863" name="Google Shape;863;p42"/>
          <p:cNvSpPr txBox="1">
            <a:spLocks noGrp="1"/>
          </p:cNvSpPr>
          <p:nvPr>
            <p:ph type="subTitle" idx="4"/>
          </p:nvPr>
        </p:nvSpPr>
        <p:spPr>
          <a:xfrm>
            <a:off x="5032050" y="3118600"/>
            <a:ext cx="23487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64" name="Google Shape;864;p42"/>
          <p:cNvSpPr/>
          <p:nvPr/>
        </p:nvSpPr>
        <p:spPr>
          <a:xfrm>
            <a:off x="2558647" y="4821463"/>
            <a:ext cx="216636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42"/>
          <p:cNvSpPr/>
          <p:nvPr/>
        </p:nvSpPr>
        <p:spPr>
          <a:xfrm>
            <a:off x="611317" y="34812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42"/>
          <p:cNvSpPr/>
          <p:nvPr/>
        </p:nvSpPr>
        <p:spPr>
          <a:xfrm>
            <a:off x="750617" y="1246452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3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42"/>
          <p:cNvSpPr/>
          <p:nvPr/>
        </p:nvSpPr>
        <p:spPr>
          <a:xfrm>
            <a:off x="380067" y="77988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42"/>
          <p:cNvSpPr/>
          <p:nvPr/>
        </p:nvSpPr>
        <p:spPr>
          <a:xfrm>
            <a:off x="552867" y="4576414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42"/>
          <p:cNvSpPr/>
          <p:nvPr/>
        </p:nvSpPr>
        <p:spPr>
          <a:xfrm>
            <a:off x="444367" y="2791127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42"/>
          <p:cNvSpPr/>
          <p:nvPr/>
        </p:nvSpPr>
        <p:spPr>
          <a:xfrm>
            <a:off x="326011" y="1797625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42"/>
          <p:cNvSpPr/>
          <p:nvPr/>
        </p:nvSpPr>
        <p:spPr>
          <a:xfrm>
            <a:off x="1375100" y="326378"/>
            <a:ext cx="64293" cy="64293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42"/>
          <p:cNvSpPr/>
          <p:nvPr/>
        </p:nvSpPr>
        <p:spPr>
          <a:xfrm>
            <a:off x="1375092" y="4809339"/>
            <a:ext cx="64307" cy="64307"/>
          </a:xfrm>
          <a:custGeom>
            <a:avLst/>
            <a:gdLst/>
            <a:ahLst/>
            <a:cxnLst/>
            <a:rect l="l" t="t" r="r" b="b"/>
            <a:pathLst>
              <a:path w="5533" h="5533" fill="none" extrusionOk="0">
                <a:moveTo>
                  <a:pt x="5533" y="2766"/>
                </a:moveTo>
                <a:cubicBezTo>
                  <a:pt x="5533" y="4297"/>
                  <a:pt x="4297" y="5532"/>
                  <a:pt x="2767" y="5532"/>
                </a:cubicBezTo>
                <a:cubicBezTo>
                  <a:pt x="1236" y="5532"/>
                  <a:pt x="1" y="4297"/>
                  <a:pt x="1" y="2766"/>
                </a:cubicBezTo>
                <a:cubicBezTo>
                  <a:pt x="1" y="1236"/>
                  <a:pt x="1236" y="0"/>
                  <a:pt x="2767" y="0"/>
                </a:cubicBezTo>
                <a:cubicBezTo>
                  <a:pt x="4297" y="0"/>
                  <a:pt x="5533" y="1236"/>
                  <a:pt x="5533" y="2766"/>
                </a:cubicBezTo>
                <a:close/>
              </a:path>
            </a:pathLst>
          </a:custGeom>
          <a:noFill/>
          <a:ln w="5525" cap="flat" cmpd="sng">
            <a:solidFill>
              <a:schemeClr val="accent4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42"/>
          <p:cNvSpPr/>
          <p:nvPr/>
        </p:nvSpPr>
        <p:spPr>
          <a:xfrm>
            <a:off x="370211" y="4106388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1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42"/>
          <p:cNvSpPr/>
          <p:nvPr/>
        </p:nvSpPr>
        <p:spPr>
          <a:xfrm>
            <a:off x="369936" y="1070700"/>
            <a:ext cx="301022" cy="40077"/>
          </a:xfrm>
          <a:custGeom>
            <a:avLst/>
            <a:gdLst/>
            <a:ahLst/>
            <a:cxnLst/>
            <a:rect l="l" t="t" r="r" b="b"/>
            <a:pathLst>
              <a:path w="35719" h="3449" fill="none" extrusionOk="0">
                <a:moveTo>
                  <a:pt x="1715" y="3449"/>
                </a:moveTo>
                <a:lnTo>
                  <a:pt x="33986" y="3449"/>
                </a:lnTo>
                <a:cubicBezTo>
                  <a:pt x="34944" y="3449"/>
                  <a:pt x="35719" y="2674"/>
                  <a:pt x="35719" y="1734"/>
                </a:cubicBezTo>
                <a:lnTo>
                  <a:pt x="35719" y="1734"/>
                </a:lnTo>
                <a:cubicBezTo>
                  <a:pt x="35719" y="775"/>
                  <a:pt x="34944" y="0"/>
                  <a:pt x="33986" y="0"/>
                </a:cubicBezTo>
                <a:lnTo>
                  <a:pt x="1715" y="0"/>
                </a:lnTo>
                <a:cubicBezTo>
                  <a:pt x="775" y="0"/>
                  <a:pt x="0" y="775"/>
                  <a:pt x="0" y="1734"/>
                </a:cubicBezTo>
                <a:lnTo>
                  <a:pt x="0" y="1734"/>
                </a:lnTo>
                <a:cubicBezTo>
                  <a:pt x="0" y="2674"/>
                  <a:pt x="775" y="3449"/>
                  <a:pt x="1715" y="3449"/>
                </a:cubicBezTo>
                <a:close/>
              </a:path>
            </a:pathLst>
          </a:custGeom>
          <a:noFill/>
          <a:ln w="5525" cap="flat" cmpd="sng">
            <a:solidFill>
              <a:schemeClr val="accent2"/>
            </a:solidFill>
            <a:prstDash val="solid"/>
            <a:miter lim="1844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42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b="1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545312" y="541776"/>
            <a:ext cx="64830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 b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Ubuntu"/>
              <a:buNone/>
              <a:defRPr sz="2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06850" y="1152475"/>
            <a:ext cx="8325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Ubuntu"/>
              <a:buChar char="●"/>
              <a:defRPr sz="18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●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●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  <p:sldLayoutId id="2147483658" r:id="rId4"/>
    <p:sldLayoutId id="2147483673" r:id="rId5"/>
    <p:sldLayoutId id="2147483674" r:id="rId6"/>
    <p:sldLayoutId id="2147483679" r:id="rId7"/>
    <p:sldLayoutId id="2147483681" r:id="rId8"/>
    <p:sldLayoutId id="2147483688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slide" Target="slide10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slide" Target="slide4.xml"/><Relationship Id="rId5" Type="http://schemas.openxmlformats.org/officeDocument/2006/relationships/slide" Target="slide8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microsoft.com/office/2007/relationships/hdphoto" Target="../media/hdphoto4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microsoft.com/office/2007/relationships/hdphoto" Target="../media/hdphoto3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microsoft.com/office/2007/relationships/hdphoto" Target="../media/hdphoto6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microsoft.com/office/2007/relationships/hdphoto" Target="../media/hdphoto7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slide" Target="slide8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60"/>
          <p:cNvSpPr txBox="1">
            <a:spLocks noGrp="1"/>
          </p:cNvSpPr>
          <p:nvPr>
            <p:ph type="ctrTitle"/>
          </p:nvPr>
        </p:nvSpPr>
        <p:spPr>
          <a:xfrm>
            <a:off x="713250" y="923623"/>
            <a:ext cx="7717500" cy="90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FF0000"/>
                </a:solidFill>
              </a:rPr>
              <a:t>School BYOD Policy &amp; Rules</a:t>
            </a:r>
          </a:p>
        </p:txBody>
      </p:sp>
      <p:sp>
        <p:nvSpPr>
          <p:cNvPr id="1243" name="Google Shape;1243;p60"/>
          <p:cNvSpPr txBox="1">
            <a:spLocks noGrp="1"/>
          </p:cNvSpPr>
          <p:nvPr>
            <p:ph type="subTitle" idx="1"/>
          </p:nvPr>
        </p:nvSpPr>
        <p:spPr>
          <a:xfrm>
            <a:off x="1884890" y="1904300"/>
            <a:ext cx="5373900" cy="52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Basic Guide to get you started </a:t>
            </a:r>
            <a:endParaRPr dirty="0"/>
          </a:p>
        </p:txBody>
      </p:sp>
      <p:cxnSp>
        <p:nvCxnSpPr>
          <p:cNvPr id="1244" name="Google Shape;1244;p60"/>
          <p:cNvCxnSpPr/>
          <p:nvPr/>
        </p:nvCxnSpPr>
        <p:spPr>
          <a:xfrm>
            <a:off x="6830425" y="1981262"/>
            <a:ext cx="0" cy="366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45" name="Google Shape;1245;p60"/>
          <p:cNvGrpSpPr/>
          <p:nvPr/>
        </p:nvGrpSpPr>
        <p:grpSpPr>
          <a:xfrm>
            <a:off x="3918522" y="3359205"/>
            <a:ext cx="1282707" cy="1335931"/>
            <a:chOff x="3918522" y="3286956"/>
            <a:chExt cx="1282707" cy="1335931"/>
          </a:xfrm>
        </p:grpSpPr>
        <p:sp>
          <p:nvSpPr>
            <p:cNvPr id="1246" name="Google Shape;1246;p60"/>
            <p:cNvSpPr/>
            <p:nvPr/>
          </p:nvSpPr>
          <p:spPr>
            <a:xfrm>
              <a:off x="4409662" y="4416181"/>
              <a:ext cx="192689" cy="133775"/>
            </a:xfrm>
            <a:custGeom>
              <a:avLst/>
              <a:gdLst/>
              <a:ahLst/>
              <a:cxnLst/>
              <a:rect l="l" t="t" r="r" b="b"/>
              <a:pathLst>
                <a:path w="16579" h="11510" extrusionOk="0">
                  <a:moveTo>
                    <a:pt x="12196" y="0"/>
                  </a:moveTo>
                  <a:cubicBezTo>
                    <a:pt x="8194" y="0"/>
                    <a:pt x="443" y="1974"/>
                    <a:pt x="443" y="1974"/>
                  </a:cubicBezTo>
                  <a:lnTo>
                    <a:pt x="1" y="9608"/>
                  </a:lnTo>
                  <a:lnTo>
                    <a:pt x="9645" y="11231"/>
                  </a:lnTo>
                  <a:cubicBezTo>
                    <a:pt x="9645" y="11231"/>
                    <a:pt x="10521" y="11509"/>
                    <a:pt x="11634" y="11509"/>
                  </a:cubicBezTo>
                  <a:cubicBezTo>
                    <a:pt x="13470" y="11509"/>
                    <a:pt x="15950" y="10751"/>
                    <a:pt x="16191" y="6732"/>
                  </a:cubicBezTo>
                  <a:cubicBezTo>
                    <a:pt x="16578" y="278"/>
                    <a:pt x="13554" y="112"/>
                    <a:pt x="13554" y="112"/>
                  </a:cubicBezTo>
                  <a:cubicBezTo>
                    <a:pt x="13184" y="34"/>
                    <a:pt x="12722" y="0"/>
                    <a:pt x="121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60"/>
            <p:cNvSpPr/>
            <p:nvPr/>
          </p:nvSpPr>
          <p:spPr>
            <a:xfrm>
              <a:off x="4012150" y="3436337"/>
              <a:ext cx="1090927" cy="580059"/>
            </a:xfrm>
            <a:custGeom>
              <a:avLst/>
              <a:gdLst/>
              <a:ahLst/>
              <a:cxnLst/>
              <a:rect l="l" t="t" r="r" b="b"/>
              <a:pathLst>
                <a:path w="79718" h="42387" extrusionOk="0">
                  <a:moveTo>
                    <a:pt x="38891" y="1"/>
                  </a:moveTo>
                  <a:lnTo>
                    <a:pt x="19325" y="5883"/>
                  </a:lnTo>
                  <a:cubicBezTo>
                    <a:pt x="18259" y="5438"/>
                    <a:pt x="17164" y="5234"/>
                    <a:pt x="16085" y="5234"/>
                  </a:cubicBezTo>
                  <a:cubicBezTo>
                    <a:pt x="8977" y="5234"/>
                    <a:pt x="2559" y="14096"/>
                    <a:pt x="9331" y="21428"/>
                  </a:cubicBezTo>
                  <a:cubicBezTo>
                    <a:pt x="9331" y="21428"/>
                    <a:pt x="0" y="37785"/>
                    <a:pt x="18846" y="41565"/>
                  </a:cubicBezTo>
                  <a:cubicBezTo>
                    <a:pt x="21721" y="42140"/>
                    <a:pt x="24208" y="42387"/>
                    <a:pt x="26360" y="42387"/>
                  </a:cubicBezTo>
                  <a:cubicBezTo>
                    <a:pt x="36413" y="42387"/>
                    <a:pt x="39151" y="37010"/>
                    <a:pt x="39849" y="34687"/>
                  </a:cubicBezTo>
                  <a:cubicBezTo>
                    <a:pt x="40563" y="37010"/>
                    <a:pt x="43304" y="42387"/>
                    <a:pt x="53357" y="42387"/>
                  </a:cubicBezTo>
                  <a:cubicBezTo>
                    <a:pt x="55509" y="42387"/>
                    <a:pt x="57997" y="42140"/>
                    <a:pt x="60871" y="41565"/>
                  </a:cubicBezTo>
                  <a:cubicBezTo>
                    <a:pt x="79717" y="37785"/>
                    <a:pt x="70368" y="21447"/>
                    <a:pt x="70368" y="21447"/>
                  </a:cubicBezTo>
                  <a:cubicBezTo>
                    <a:pt x="77156" y="14098"/>
                    <a:pt x="70739" y="5234"/>
                    <a:pt x="63632" y="5234"/>
                  </a:cubicBezTo>
                  <a:cubicBezTo>
                    <a:pt x="62553" y="5234"/>
                    <a:pt x="61459" y="5438"/>
                    <a:pt x="60392" y="5883"/>
                  </a:cubicBezTo>
                  <a:lnTo>
                    <a:pt x="408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60"/>
            <p:cNvSpPr/>
            <p:nvPr/>
          </p:nvSpPr>
          <p:spPr>
            <a:xfrm>
              <a:off x="4234452" y="4160562"/>
              <a:ext cx="623576" cy="222597"/>
            </a:xfrm>
            <a:custGeom>
              <a:avLst/>
              <a:gdLst/>
              <a:ahLst/>
              <a:cxnLst/>
              <a:rect l="l" t="t" r="r" b="b"/>
              <a:pathLst>
                <a:path w="45567" h="16266" extrusionOk="0">
                  <a:moveTo>
                    <a:pt x="1" y="1"/>
                  </a:moveTo>
                  <a:lnTo>
                    <a:pt x="1" y="16265"/>
                  </a:lnTo>
                  <a:lnTo>
                    <a:pt x="45567" y="16265"/>
                  </a:lnTo>
                  <a:lnTo>
                    <a:pt x="455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60"/>
            <p:cNvSpPr/>
            <p:nvPr/>
          </p:nvSpPr>
          <p:spPr>
            <a:xfrm>
              <a:off x="3918522" y="4191256"/>
              <a:ext cx="925395" cy="356435"/>
            </a:xfrm>
            <a:custGeom>
              <a:avLst/>
              <a:gdLst/>
              <a:ahLst/>
              <a:cxnLst/>
              <a:rect l="l" t="t" r="r" b="b"/>
              <a:pathLst>
                <a:path w="67622" h="26046" extrusionOk="0">
                  <a:moveTo>
                    <a:pt x="15395" y="0"/>
                  </a:moveTo>
                  <a:cubicBezTo>
                    <a:pt x="11476" y="0"/>
                    <a:pt x="7066" y="1286"/>
                    <a:pt x="4758" y="6296"/>
                  </a:cubicBezTo>
                  <a:cubicBezTo>
                    <a:pt x="1" y="16585"/>
                    <a:pt x="19381" y="18854"/>
                    <a:pt x="19381" y="18854"/>
                  </a:cubicBezTo>
                  <a:lnTo>
                    <a:pt x="58936" y="24386"/>
                  </a:lnTo>
                  <a:cubicBezTo>
                    <a:pt x="62937" y="24957"/>
                    <a:pt x="67179" y="26045"/>
                    <a:pt x="67179" y="26045"/>
                  </a:cubicBezTo>
                  <a:lnTo>
                    <a:pt x="67621" y="18411"/>
                  </a:lnTo>
                  <a:cubicBezTo>
                    <a:pt x="66588" y="18300"/>
                    <a:pt x="65427" y="18116"/>
                    <a:pt x="64247" y="17876"/>
                  </a:cubicBezTo>
                  <a:lnTo>
                    <a:pt x="23106" y="1428"/>
                  </a:lnTo>
                  <a:cubicBezTo>
                    <a:pt x="23106" y="1428"/>
                    <a:pt x="19524" y="0"/>
                    <a:pt x="15395" y="0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60"/>
            <p:cNvSpPr/>
            <p:nvPr/>
          </p:nvSpPr>
          <p:spPr>
            <a:xfrm>
              <a:off x="4348265" y="4264030"/>
              <a:ext cx="510772" cy="345227"/>
            </a:xfrm>
            <a:custGeom>
              <a:avLst/>
              <a:gdLst/>
              <a:ahLst/>
              <a:cxnLst/>
              <a:rect l="l" t="t" r="r" b="b"/>
              <a:pathLst>
                <a:path w="37324" h="25227" extrusionOk="0">
                  <a:moveTo>
                    <a:pt x="5367" y="0"/>
                  </a:moveTo>
                  <a:lnTo>
                    <a:pt x="0" y="19787"/>
                  </a:lnTo>
                  <a:lnTo>
                    <a:pt x="37324" y="25227"/>
                  </a:lnTo>
                  <a:lnTo>
                    <a:pt x="37010" y="8907"/>
                  </a:lnTo>
                  <a:lnTo>
                    <a:pt x="53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60"/>
            <p:cNvSpPr/>
            <p:nvPr/>
          </p:nvSpPr>
          <p:spPr>
            <a:xfrm>
              <a:off x="4426744" y="4278919"/>
              <a:ext cx="71175" cy="245300"/>
            </a:xfrm>
            <a:custGeom>
              <a:avLst/>
              <a:gdLst/>
              <a:ahLst/>
              <a:cxnLst/>
              <a:rect l="l" t="t" r="r" b="b"/>
              <a:pathLst>
                <a:path w="5201" h="17925" fill="none" extrusionOk="0">
                  <a:moveTo>
                    <a:pt x="5201" y="0"/>
                  </a:moveTo>
                  <a:lnTo>
                    <a:pt x="0" y="17924"/>
                  </a:lnTo>
                </a:path>
              </a:pathLst>
            </a:custGeom>
            <a:noFill/>
            <a:ln w="25350" cap="flat" cmpd="sng">
              <a:solidFill>
                <a:schemeClr val="l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60"/>
            <p:cNvSpPr/>
            <p:nvPr/>
          </p:nvSpPr>
          <p:spPr>
            <a:xfrm>
              <a:off x="4359116" y="4280178"/>
              <a:ext cx="71175" cy="245300"/>
            </a:xfrm>
            <a:custGeom>
              <a:avLst/>
              <a:gdLst/>
              <a:ahLst/>
              <a:cxnLst/>
              <a:rect l="l" t="t" r="r" b="b"/>
              <a:pathLst>
                <a:path w="5201" h="17925" fill="none" extrusionOk="0">
                  <a:moveTo>
                    <a:pt x="5201" y="1"/>
                  </a:moveTo>
                  <a:lnTo>
                    <a:pt x="0" y="17925"/>
                  </a:lnTo>
                </a:path>
              </a:pathLst>
            </a:custGeom>
            <a:noFill/>
            <a:ln w="25350" cap="flat" cmpd="sng">
              <a:solidFill>
                <a:schemeClr val="l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60"/>
            <p:cNvSpPr/>
            <p:nvPr/>
          </p:nvSpPr>
          <p:spPr>
            <a:xfrm>
              <a:off x="4275847" y="4204886"/>
              <a:ext cx="925381" cy="356421"/>
            </a:xfrm>
            <a:custGeom>
              <a:avLst/>
              <a:gdLst/>
              <a:ahLst/>
              <a:cxnLst/>
              <a:rect l="l" t="t" r="r" b="b"/>
              <a:pathLst>
                <a:path w="67621" h="26045" extrusionOk="0">
                  <a:moveTo>
                    <a:pt x="52229" y="0"/>
                  </a:moveTo>
                  <a:cubicBezTo>
                    <a:pt x="48098" y="0"/>
                    <a:pt x="44515" y="1427"/>
                    <a:pt x="44515" y="1427"/>
                  </a:cubicBezTo>
                  <a:lnTo>
                    <a:pt x="3375" y="17894"/>
                  </a:lnTo>
                  <a:cubicBezTo>
                    <a:pt x="2195" y="18116"/>
                    <a:pt x="1051" y="18300"/>
                    <a:pt x="0" y="18411"/>
                  </a:cubicBezTo>
                  <a:lnTo>
                    <a:pt x="443" y="26045"/>
                  </a:lnTo>
                  <a:cubicBezTo>
                    <a:pt x="443" y="26045"/>
                    <a:pt x="4702" y="24957"/>
                    <a:pt x="8685" y="24404"/>
                  </a:cubicBezTo>
                  <a:lnTo>
                    <a:pt x="48240" y="18853"/>
                  </a:lnTo>
                  <a:cubicBezTo>
                    <a:pt x="48240" y="18853"/>
                    <a:pt x="67621" y="16585"/>
                    <a:pt x="62881" y="6296"/>
                  </a:cubicBezTo>
                  <a:cubicBezTo>
                    <a:pt x="60565" y="1285"/>
                    <a:pt x="56150" y="0"/>
                    <a:pt x="52229" y="0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60"/>
            <p:cNvSpPr/>
            <p:nvPr/>
          </p:nvSpPr>
          <p:spPr>
            <a:xfrm>
              <a:off x="4260699" y="4277660"/>
              <a:ext cx="510772" cy="345227"/>
            </a:xfrm>
            <a:custGeom>
              <a:avLst/>
              <a:gdLst/>
              <a:ahLst/>
              <a:cxnLst/>
              <a:rect l="l" t="t" r="r" b="b"/>
              <a:pathLst>
                <a:path w="37324" h="25227" extrusionOk="0">
                  <a:moveTo>
                    <a:pt x="31958" y="0"/>
                  </a:moveTo>
                  <a:lnTo>
                    <a:pt x="333" y="8907"/>
                  </a:lnTo>
                  <a:lnTo>
                    <a:pt x="1" y="25226"/>
                  </a:lnTo>
                  <a:lnTo>
                    <a:pt x="37324" y="19787"/>
                  </a:lnTo>
                  <a:lnTo>
                    <a:pt x="3195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60"/>
            <p:cNvSpPr/>
            <p:nvPr/>
          </p:nvSpPr>
          <p:spPr>
            <a:xfrm>
              <a:off x="4621801" y="4292549"/>
              <a:ext cx="71175" cy="245300"/>
            </a:xfrm>
            <a:custGeom>
              <a:avLst/>
              <a:gdLst/>
              <a:ahLst/>
              <a:cxnLst/>
              <a:rect l="l" t="t" r="r" b="b"/>
              <a:pathLst>
                <a:path w="5201" h="17925" fill="none" extrusionOk="0">
                  <a:moveTo>
                    <a:pt x="1" y="0"/>
                  </a:moveTo>
                  <a:lnTo>
                    <a:pt x="5201" y="17924"/>
                  </a:lnTo>
                </a:path>
              </a:pathLst>
            </a:custGeom>
            <a:noFill/>
            <a:ln w="25350" cap="flat" cmpd="sng">
              <a:solidFill>
                <a:schemeClr val="l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60"/>
            <p:cNvSpPr/>
            <p:nvPr/>
          </p:nvSpPr>
          <p:spPr>
            <a:xfrm>
              <a:off x="4689429" y="4293808"/>
              <a:ext cx="71175" cy="245300"/>
            </a:xfrm>
            <a:custGeom>
              <a:avLst/>
              <a:gdLst/>
              <a:ahLst/>
              <a:cxnLst/>
              <a:rect l="l" t="t" r="r" b="b"/>
              <a:pathLst>
                <a:path w="5201" h="17925" fill="none" extrusionOk="0">
                  <a:moveTo>
                    <a:pt x="1" y="0"/>
                  </a:moveTo>
                  <a:lnTo>
                    <a:pt x="5201" y="17924"/>
                  </a:lnTo>
                </a:path>
              </a:pathLst>
            </a:custGeom>
            <a:noFill/>
            <a:ln w="25350" cap="flat" cmpd="sng">
              <a:solidFill>
                <a:schemeClr val="lt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60"/>
            <p:cNvSpPr/>
            <p:nvPr/>
          </p:nvSpPr>
          <p:spPr>
            <a:xfrm>
              <a:off x="4310660" y="3772715"/>
              <a:ext cx="484539" cy="441117"/>
            </a:xfrm>
            <a:custGeom>
              <a:avLst/>
              <a:gdLst/>
              <a:ahLst/>
              <a:cxnLst/>
              <a:rect l="l" t="t" r="r" b="b"/>
              <a:pathLst>
                <a:path w="35407" h="32234" extrusionOk="0">
                  <a:moveTo>
                    <a:pt x="941" y="0"/>
                  </a:moveTo>
                  <a:cubicBezTo>
                    <a:pt x="941" y="0"/>
                    <a:pt x="1" y="8501"/>
                    <a:pt x="5072" y="18016"/>
                  </a:cubicBezTo>
                  <a:cubicBezTo>
                    <a:pt x="5072" y="18016"/>
                    <a:pt x="7266" y="24950"/>
                    <a:pt x="4132" y="32234"/>
                  </a:cubicBezTo>
                  <a:lnTo>
                    <a:pt x="31294" y="32234"/>
                  </a:lnTo>
                  <a:cubicBezTo>
                    <a:pt x="28159" y="24950"/>
                    <a:pt x="30354" y="18016"/>
                    <a:pt x="30354" y="18016"/>
                  </a:cubicBezTo>
                  <a:cubicBezTo>
                    <a:pt x="35406" y="8501"/>
                    <a:pt x="34484" y="0"/>
                    <a:pt x="344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60"/>
            <p:cNvSpPr/>
            <p:nvPr/>
          </p:nvSpPr>
          <p:spPr>
            <a:xfrm>
              <a:off x="4435571" y="3772715"/>
              <a:ext cx="236980" cy="68657"/>
            </a:xfrm>
            <a:custGeom>
              <a:avLst/>
              <a:gdLst/>
              <a:ahLst/>
              <a:cxnLst/>
              <a:rect l="l" t="t" r="r" b="b"/>
              <a:pathLst>
                <a:path w="17317" h="5017" extrusionOk="0">
                  <a:moveTo>
                    <a:pt x="1" y="0"/>
                  </a:moveTo>
                  <a:lnTo>
                    <a:pt x="8778" y="5016"/>
                  </a:lnTo>
                  <a:lnTo>
                    <a:pt x="17316" y="0"/>
                  </a:ln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60"/>
            <p:cNvSpPr/>
            <p:nvPr/>
          </p:nvSpPr>
          <p:spPr>
            <a:xfrm>
              <a:off x="4070692" y="3944812"/>
              <a:ext cx="271288" cy="294183"/>
            </a:xfrm>
            <a:custGeom>
              <a:avLst/>
              <a:gdLst/>
              <a:ahLst/>
              <a:cxnLst/>
              <a:rect l="l" t="t" r="r" b="b"/>
              <a:pathLst>
                <a:path w="19824" h="21497" extrusionOk="0">
                  <a:moveTo>
                    <a:pt x="6325" y="1"/>
                  </a:moveTo>
                  <a:lnTo>
                    <a:pt x="1752" y="11618"/>
                  </a:lnTo>
                  <a:cubicBezTo>
                    <a:pt x="0" y="16099"/>
                    <a:pt x="3006" y="21004"/>
                    <a:pt x="7800" y="21465"/>
                  </a:cubicBezTo>
                  <a:cubicBezTo>
                    <a:pt x="8025" y="21486"/>
                    <a:pt x="8248" y="21496"/>
                    <a:pt x="8470" y="21496"/>
                  </a:cubicBezTo>
                  <a:cubicBezTo>
                    <a:pt x="11386" y="21496"/>
                    <a:pt x="14044" y="19726"/>
                    <a:pt x="15158" y="16984"/>
                  </a:cubicBezTo>
                  <a:lnTo>
                    <a:pt x="19823" y="5514"/>
                  </a:lnTo>
                  <a:lnTo>
                    <a:pt x="6325" y="1"/>
                  </a:ln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60"/>
            <p:cNvSpPr/>
            <p:nvPr/>
          </p:nvSpPr>
          <p:spPr>
            <a:xfrm>
              <a:off x="4157491" y="3772715"/>
              <a:ext cx="285178" cy="247572"/>
            </a:xfrm>
            <a:custGeom>
              <a:avLst/>
              <a:gdLst/>
              <a:ahLst/>
              <a:cxnLst/>
              <a:rect l="l" t="t" r="r" b="b"/>
              <a:pathLst>
                <a:path w="20839" h="18091" extrusionOk="0">
                  <a:moveTo>
                    <a:pt x="10235" y="0"/>
                  </a:moveTo>
                  <a:cubicBezTo>
                    <a:pt x="7045" y="0"/>
                    <a:pt x="4187" y="1937"/>
                    <a:pt x="3025" y="4905"/>
                  </a:cubicBezTo>
                  <a:lnTo>
                    <a:pt x="1" y="12595"/>
                  </a:lnTo>
                  <a:lnTo>
                    <a:pt x="13480" y="18090"/>
                  </a:lnTo>
                  <a:lnTo>
                    <a:pt x="208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60"/>
            <p:cNvSpPr/>
            <p:nvPr/>
          </p:nvSpPr>
          <p:spPr>
            <a:xfrm>
              <a:off x="4094160" y="4082218"/>
              <a:ext cx="535747" cy="156595"/>
            </a:xfrm>
            <a:custGeom>
              <a:avLst/>
              <a:gdLst/>
              <a:ahLst/>
              <a:cxnLst/>
              <a:rect l="l" t="t" r="r" b="b"/>
              <a:pathLst>
                <a:path w="39149" h="11443" extrusionOk="0">
                  <a:moveTo>
                    <a:pt x="12795" y="1"/>
                  </a:moveTo>
                  <a:cubicBezTo>
                    <a:pt x="9939" y="1"/>
                    <a:pt x="7111" y="362"/>
                    <a:pt x="4463" y="1245"/>
                  </a:cubicBezTo>
                  <a:cubicBezTo>
                    <a:pt x="2895" y="1761"/>
                    <a:pt x="1660" y="2978"/>
                    <a:pt x="1143" y="4546"/>
                  </a:cubicBezTo>
                  <a:cubicBezTo>
                    <a:pt x="0" y="7939"/>
                    <a:pt x="2508" y="11442"/>
                    <a:pt x="6104" y="11442"/>
                  </a:cubicBezTo>
                  <a:lnTo>
                    <a:pt x="36807" y="11442"/>
                  </a:lnTo>
                  <a:lnTo>
                    <a:pt x="39149" y="7367"/>
                  </a:lnTo>
                  <a:cubicBezTo>
                    <a:pt x="39149" y="7367"/>
                    <a:pt x="25689" y="1"/>
                    <a:pt x="12795" y="1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60"/>
            <p:cNvSpPr/>
            <p:nvPr/>
          </p:nvSpPr>
          <p:spPr>
            <a:xfrm>
              <a:off x="4491841" y="4082218"/>
              <a:ext cx="535761" cy="156595"/>
            </a:xfrm>
            <a:custGeom>
              <a:avLst/>
              <a:gdLst/>
              <a:ahLst/>
              <a:cxnLst/>
              <a:rect l="l" t="t" r="r" b="b"/>
              <a:pathLst>
                <a:path w="39150" h="11443" extrusionOk="0">
                  <a:moveTo>
                    <a:pt x="26355" y="1"/>
                  </a:moveTo>
                  <a:cubicBezTo>
                    <a:pt x="13460" y="1"/>
                    <a:pt x="1" y="7367"/>
                    <a:pt x="1" y="7367"/>
                  </a:cubicBezTo>
                  <a:lnTo>
                    <a:pt x="2343" y="11442"/>
                  </a:lnTo>
                  <a:lnTo>
                    <a:pt x="33046" y="11442"/>
                  </a:lnTo>
                  <a:cubicBezTo>
                    <a:pt x="36642" y="11442"/>
                    <a:pt x="39150" y="7939"/>
                    <a:pt x="38006" y="4546"/>
                  </a:cubicBezTo>
                  <a:cubicBezTo>
                    <a:pt x="37490" y="2978"/>
                    <a:pt x="36255" y="1761"/>
                    <a:pt x="34687" y="1245"/>
                  </a:cubicBezTo>
                  <a:cubicBezTo>
                    <a:pt x="32039" y="362"/>
                    <a:pt x="29211" y="1"/>
                    <a:pt x="26355" y="1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60"/>
            <p:cNvSpPr/>
            <p:nvPr/>
          </p:nvSpPr>
          <p:spPr>
            <a:xfrm>
              <a:off x="4781032" y="3944812"/>
              <a:ext cx="271548" cy="294183"/>
            </a:xfrm>
            <a:custGeom>
              <a:avLst/>
              <a:gdLst/>
              <a:ahLst/>
              <a:cxnLst/>
              <a:rect l="l" t="t" r="r" b="b"/>
              <a:pathLst>
                <a:path w="19843" h="21497" extrusionOk="0">
                  <a:moveTo>
                    <a:pt x="13499" y="1"/>
                  </a:moveTo>
                  <a:lnTo>
                    <a:pt x="1" y="5514"/>
                  </a:lnTo>
                  <a:lnTo>
                    <a:pt x="4666" y="16984"/>
                  </a:lnTo>
                  <a:cubicBezTo>
                    <a:pt x="5780" y="19726"/>
                    <a:pt x="8454" y="21496"/>
                    <a:pt x="11372" y="21496"/>
                  </a:cubicBezTo>
                  <a:cubicBezTo>
                    <a:pt x="11594" y="21496"/>
                    <a:pt x="11818" y="21486"/>
                    <a:pt x="12042" y="21465"/>
                  </a:cubicBezTo>
                  <a:cubicBezTo>
                    <a:pt x="16818" y="21004"/>
                    <a:pt x="19842" y="16099"/>
                    <a:pt x="18072" y="11618"/>
                  </a:cubicBezTo>
                  <a:lnTo>
                    <a:pt x="13499" y="1"/>
                  </a:ln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60"/>
            <p:cNvSpPr/>
            <p:nvPr/>
          </p:nvSpPr>
          <p:spPr>
            <a:xfrm>
              <a:off x="4680343" y="3772715"/>
              <a:ext cx="285424" cy="247572"/>
            </a:xfrm>
            <a:custGeom>
              <a:avLst/>
              <a:gdLst/>
              <a:ahLst/>
              <a:cxnLst/>
              <a:rect l="l" t="t" r="r" b="b"/>
              <a:pathLst>
                <a:path w="20857" h="18091" extrusionOk="0">
                  <a:moveTo>
                    <a:pt x="1" y="0"/>
                  </a:moveTo>
                  <a:lnTo>
                    <a:pt x="7359" y="18090"/>
                  </a:lnTo>
                  <a:lnTo>
                    <a:pt x="20857" y="12595"/>
                  </a:lnTo>
                  <a:lnTo>
                    <a:pt x="17833" y="4905"/>
                  </a:lnTo>
                  <a:cubicBezTo>
                    <a:pt x="16652" y="1937"/>
                    <a:pt x="13794" y="0"/>
                    <a:pt x="106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60"/>
            <p:cNvSpPr/>
            <p:nvPr/>
          </p:nvSpPr>
          <p:spPr>
            <a:xfrm>
              <a:off x="4241773" y="4210538"/>
              <a:ext cx="631650" cy="31051"/>
            </a:xfrm>
            <a:custGeom>
              <a:avLst/>
              <a:gdLst/>
              <a:ahLst/>
              <a:cxnLst/>
              <a:rect l="l" t="t" r="r" b="b"/>
              <a:pathLst>
                <a:path w="46157" h="2269" extrusionOk="0">
                  <a:moveTo>
                    <a:pt x="1" y="0"/>
                  </a:moveTo>
                  <a:lnTo>
                    <a:pt x="1" y="2268"/>
                  </a:lnTo>
                  <a:lnTo>
                    <a:pt x="46157" y="2268"/>
                  </a:lnTo>
                  <a:lnTo>
                    <a:pt x="46157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60"/>
            <p:cNvSpPr/>
            <p:nvPr/>
          </p:nvSpPr>
          <p:spPr>
            <a:xfrm>
              <a:off x="4275847" y="3880974"/>
              <a:ext cx="563514" cy="360622"/>
            </a:xfrm>
            <a:custGeom>
              <a:avLst/>
              <a:gdLst/>
              <a:ahLst/>
              <a:cxnLst/>
              <a:rect l="l" t="t" r="r" b="b"/>
              <a:pathLst>
                <a:path w="41178" h="26352" extrusionOk="0">
                  <a:moveTo>
                    <a:pt x="1660" y="0"/>
                  </a:moveTo>
                  <a:cubicBezTo>
                    <a:pt x="738" y="0"/>
                    <a:pt x="0" y="738"/>
                    <a:pt x="0" y="1641"/>
                  </a:cubicBezTo>
                  <a:lnTo>
                    <a:pt x="0" y="26351"/>
                  </a:lnTo>
                  <a:lnTo>
                    <a:pt x="41177" y="26351"/>
                  </a:lnTo>
                  <a:lnTo>
                    <a:pt x="41177" y="1641"/>
                  </a:lnTo>
                  <a:cubicBezTo>
                    <a:pt x="41177" y="738"/>
                    <a:pt x="40440" y="0"/>
                    <a:pt x="395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60"/>
            <p:cNvSpPr/>
            <p:nvPr/>
          </p:nvSpPr>
          <p:spPr>
            <a:xfrm>
              <a:off x="4519606" y="4035663"/>
              <a:ext cx="74705" cy="74445"/>
            </a:xfrm>
            <a:custGeom>
              <a:avLst/>
              <a:gdLst/>
              <a:ahLst/>
              <a:cxnLst/>
              <a:rect l="l" t="t" r="r" b="b"/>
              <a:pathLst>
                <a:path w="5459" h="5440" extrusionOk="0">
                  <a:moveTo>
                    <a:pt x="2730" y="0"/>
                  </a:moveTo>
                  <a:cubicBezTo>
                    <a:pt x="1217" y="0"/>
                    <a:pt x="0" y="1217"/>
                    <a:pt x="0" y="2711"/>
                  </a:cubicBezTo>
                  <a:cubicBezTo>
                    <a:pt x="0" y="4223"/>
                    <a:pt x="1217" y="5440"/>
                    <a:pt x="2730" y="5440"/>
                  </a:cubicBezTo>
                  <a:cubicBezTo>
                    <a:pt x="4242" y="5440"/>
                    <a:pt x="5459" y="4223"/>
                    <a:pt x="5459" y="2711"/>
                  </a:cubicBezTo>
                  <a:cubicBezTo>
                    <a:pt x="5459" y="1217"/>
                    <a:pt x="4242" y="0"/>
                    <a:pt x="2730" y="0"/>
                  </a:cubicBezTo>
                  <a:close/>
                </a:path>
              </a:pathLst>
            </a:custGeom>
            <a:solidFill>
              <a:srgbClr val="E1E1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60"/>
            <p:cNvSpPr/>
            <p:nvPr/>
          </p:nvSpPr>
          <p:spPr>
            <a:xfrm>
              <a:off x="4500175" y="3663705"/>
              <a:ext cx="103731" cy="125175"/>
            </a:xfrm>
            <a:custGeom>
              <a:avLst/>
              <a:gdLst/>
              <a:ahLst/>
              <a:cxnLst/>
              <a:rect l="l" t="t" r="r" b="b"/>
              <a:pathLst>
                <a:path w="7580" h="9147" extrusionOk="0">
                  <a:moveTo>
                    <a:pt x="1" y="0"/>
                  </a:moveTo>
                  <a:lnTo>
                    <a:pt x="1" y="9147"/>
                  </a:lnTo>
                  <a:lnTo>
                    <a:pt x="7579" y="9147"/>
                  </a:lnTo>
                  <a:lnTo>
                    <a:pt x="7579" y="0"/>
                  </a:ln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60"/>
            <p:cNvSpPr/>
            <p:nvPr/>
          </p:nvSpPr>
          <p:spPr>
            <a:xfrm>
              <a:off x="4500175" y="3648556"/>
              <a:ext cx="103731" cy="94904"/>
            </a:xfrm>
            <a:custGeom>
              <a:avLst/>
              <a:gdLst/>
              <a:ahLst/>
              <a:cxnLst/>
              <a:rect l="l" t="t" r="r" b="b"/>
              <a:pathLst>
                <a:path w="7580" h="6935" extrusionOk="0">
                  <a:moveTo>
                    <a:pt x="7579" y="1"/>
                  </a:moveTo>
                  <a:lnTo>
                    <a:pt x="1" y="2638"/>
                  </a:lnTo>
                  <a:lnTo>
                    <a:pt x="7579" y="6934"/>
                  </a:lnTo>
                  <a:lnTo>
                    <a:pt x="7579" y="1"/>
                  </a:lnTo>
                  <a:close/>
                </a:path>
              </a:pathLst>
            </a:custGeom>
            <a:solidFill>
              <a:srgbClr val="EE8D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60"/>
            <p:cNvSpPr/>
            <p:nvPr/>
          </p:nvSpPr>
          <p:spPr>
            <a:xfrm>
              <a:off x="4327574" y="3286956"/>
              <a:ext cx="447179" cy="355573"/>
            </a:xfrm>
            <a:custGeom>
              <a:avLst/>
              <a:gdLst/>
              <a:ahLst/>
              <a:cxnLst/>
              <a:rect l="l" t="t" r="r" b="b"/>
              <a:pathLst>
                <a:path w="32677" h="25983" extrusionOk="0">
                  <a:moveTo>
                    <a:pt x="16338" y="0"/>
                  </a:moveTo>
                  <a:cubicBezTo>
                    <a:pt x="7303" y="0"/>
                    <a:pt x="0" y="5809"/>
                    <a:pt x="0" y="13000"/>
                  </a:cubicBezTo>
                  <a:cubicBezTo>
                    <a:pt x="0" y="20174"/>
                    <a:pt x="7303" y="25982"/>
                    <a:pt x="16338" y="25982"/>
                  </a:cubicBezTo>
                  <a:cubicBezTo>
                    <a:pt x="25356" y="25982"/>
                    <a:pt x="32676" y="20174"/>
                    <a:pt x="32676" y="13000"/>
                  </a:cubicBezTo>
                  <a:cubicBezTo>
                    <a:pt x="32676" y="5809"/>
                    <a:pt x="25356" y="0"/>
                    <a:pt x="163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60"/>
            <p:cNvSpPr/>
            <p:nvPr/>
          </p:nvSpPr>
          <p:spPr>
            <a:xfrm>
              <a:off x="4317475" y="3325971"/>
              <a:ext cx="456526" cy="362484"/>
            </a:xfrm>
            <a:custGeom>
              <a:avLst/>
              <a:gdLst/>
              <a:ahLst/>
              <a:cxnLst/>
              <a:rect l="l" t="t" r="r" b="b"/>
              <a:pathLst>
                <a:path w="33360" h="26488" extrusionOk="0">
                  <a:moveTo>
                    <a:pt x="18059" y="0"/>
                  </a:moveTo>
                  <a:cubicBezTo>
                    <a:pt x="17656" y="0"/>
                    <a:pt x="17243" y="9"/>
                    <a:pt x="16818" y="26"/>
                  </a:cubicBezTo>
                  <a:cubicBezTo>
                    <a:pt x="3763" y="524"/>
                    <a:pt x="1550" y="8803"/>
                    <a:pt x="1550" y="8803"/>
                  </a:cubicBezTo>
                  <a:cubicBezTo>
                    <a:pt x="1550" y="8803"/>
                    <a:pt x="1" y="26487"/>
                    <a:pt x="16781" y="26487"/>
                  </a:cubicBezTo>
                  <a:cubicBezTo>
                    <a:pt x="29560" y="26487"/>
                    <a:pt x="32400" y="17581"/>
                    <a:pt x="32990" y="12159"/>
                  </a:cubicBezTo>
                  <a:cubicBezTo>
                    <a:pt x="33359" y="8637"/>
                    <a:pt x="31902" y="5170"/>
                    <a:pt x="29044" y="3068"/>
                  </a:cubicBezTo>
                  <a:cubicBezTo>
                    <a:pt x="26783" y="1407"/>
                    <a:pt x="23314" y="0"/>
                    <a:pt x="18059" y="0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60"/>
            <p:cNvSpPr/>
            <p:nvPr/>
          </p:nvSpPr>
          <p:spPr>
            <a:xfrm>
              <a:off x="4319747" y="3322030"/>
              <a:ext cx="240251" cy="167571"/>
            </a:xfrm>
            <a:custGeom>
              <a:avLst/>
              <a:gdLst/>
              <a:ahLst/>
              <a:cxnLst/>
              <a:rect l="l" t="t" r="r" b="b"/>
              <a:pathLst>
                <a:path w="17556" h="12245" extrusionOk="0">
                  <a:moveTo>
                    <a:pt x="14647" y="0"/>
                  </a:moveTo>
                  <a:cubicBezTo>
                    <a:pt x="12046" y="0"/>
                    <a:pt x="8138" y="448"/>
                    <a:pt x="4777" y="2674"/>
                  </a:cubicBezTo>
                  <a:cubicBezTo>
                    <a:pt x="1" y="5809"/>
                    <a:pt x="1328" y="12244"/>
                    <a:pt x="1328" y="12244"/>
                  </a:cubicBezTo>
                  <a:cubicBezTo>
                    <a:pt x="1328" y="12244"/>
                    <a:pt x="14200" y="10659"/>
                    <a:pt x="17556" y="203"/>
                  </a:cubicBezTo>
                  <a:cubicBezTo>
                    <a:pt x="17556" y="203"/>
                    <a:pt x="16397" y="0"/>
                    <a:pt x="146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60"/>
            <p:cNvSpPr/>
            <p:nvPr/>
          </p:nvSpPr>
          <p:spPr>
            <a:xfrm>
              <a:off x="4541816" y="3320976"/>
              <a:ext cx="241003" cy="161809"/>
            </a:xfrm>
            <a:custGeom>
              <a:avLst/>
              <a:gdLst/>
              <a:ahLst/>
              <a:cxnLst/>
              <a:rect l="l" t="t" r="r" b="b"/>
              <a:pathLst>
                <a:path w="17611" h="11824" extrusionOk="0">
                  <a:moveTo>
                    <a:pt x="2990" y="1"/>
                  </a:moveTo>
                  <a:cubicBezTo>
                    <a:pt x="1182" y="1"/>
                    <a:pt x="0" y="243"/>
                    <a:pt x="0" y="243"/>
                  </a:cubicBezTo>
                  <a:cubicBezTo>
                    <a:pt x="2029" y="11049"/>
                    <a:pt x="16725" y="11824"/>
                    <a:pt x="16725" y="11824"/>
                  </a:cubicBezTo>
                  <a:cubicBezTo>
                    <a:pt x="16725" y="11824"/>
                    <a:pt x="17611" y="5628"/>
                    <a:pt x="12189" y="2401"/>
                  </a:cubicBezTo>
                  <a:cubicBezTo>
                    <a:pt x="8880" y="426"/>
                    <a:pt x="5385" y="1"/>
                    <a:pt x="29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60"/>
            <p:cNvSpPr/>
            <p:nvPr/>
          </p:nvSpPr>
          <p:spPr>
            <a:xfrm>
              <a:off x="4260699" y="3478225"/>
              <a:ext cx="113324" cy="103485"/>
            </a:xfrm>
            <a:custGeom>
              <a:avLst/>
              <a:gdLst/>
              <a:ahLst/>
              <a:cxnLst/>
              <a:rect l="l" t="t" r="r" b="b"/>
              <a:pathLst>
                <a:path w="8281" h="7562" extrusionOk="0">
                  <a:moveTo>
                    <a:pt x="4131" y="1"/>
                  </a:moveTo>
                  <a:cubicBezTo>
                    <a:pt x="1845" y="1"/>
                    <a:pt x="1" y="1697"/>
                    <a:pt x="1" y="3781"/>
                  </a:cubicBezTo>
                  <a:cubicBezTo>
                    <a:pt x="1" y="5865"/>
                    <a:pt x="1845" y="7561"/>
                    <a:pt x="4131" y="7561"/>
                  </a:cubicBezTo>
                  <a:cubicBezTo>
                    <a:pt x="6436" y="7561"/>
                    <a:pt x="8280" y="5865"/>
                    <a:pt x="8280" y="3781"/>
                  </a:cubicBezTo>
                  <a:cubicBezTo>
                    <a:pt x="8280" y="1697"/>
                    <a:pt x="6436" y="1"/>
                    <a:pt x="4131" y="1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60"/>
            <p:cNvSpPr/>
            <p:nvPr/>
          </p:nvSpPr>
          <p:spPr>
            <a:xfrm>
              <a:off x="4295279" y="3509015"/>
              <a:ext cx="35088" cy="43162"/>
            </a:xfrm>
            <a:custGeom>
              <a:avLst/>
              <a:gdLst/>
              <a:ahLst/>
              <a:cxnLst/>
              <a:rect l="l" t="t" r="r" b="b"/>
              <a:pathLst>
                <a:path w="2564" h="3154" fill="none" extrusionOk="0">
                  <a:moveTo>
                    <a:pt x="0" y="701"/>
                  </a:moveTo>
                  <a:cubicBezTo>
                    <a:pt x="0" y="701"/>
                    <a:pt x="2434" y="0"/>
                    <a:pt x="2563" y="3154"/>
                  </a:cubicBezTo>
                </a:path>
              </a:pathLst>
            </a:custGeom>
            <a:noFill/>
            <a:ln w="5525" cap="rnd" cmpd="sng">
              <a:solidFill>
                <a:srgbClr val="EE8D8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60"/>
            <p:cNvSpPr/>
            <p:nvPr/>
          </p:nvSpPr>
          <p:spPr>
            <a:xfrm>
              <a:off x="4735107" y="3478225"/>
              <a:ext cx="113570" cy="103485"/>
            </a:xfrm>
            <a:custGeom>
              <a:avLst/>
              <a:gdLst/>
              <a:ahLst/>
              <a:cxnLst/>
              <a:rect l="l" t="t" r="r" b="b"/>
              <a:pathLst>
                <a:path w="8299" h="7562" extrusionOk="0">
                  <a:moveTo>
                    <a:pt x="4149" y="1"/>
                  </a:moveTo>
                  <a:cubicBezTo>
                    <a:pt x="1863" y="1"/>
                    <a:pt x="0" y="1697"/>
                    <a:pt x="0" y="3781"/>
                  </a:cubicBezTo>
                  <a:cubicBezTo>
                    <a:pt x="0" y="5865"/>
                    <a:pt x="1863" y="7561"/>
                    <a:pt x="4149" y="7561"/>
                  </a:cubicBezTo>
                  <a:cubicBezTo>
                    <a:pt x="6436" y="7561"/>
                    <a:pt x="8298" y="5865"/>
                    <a:pt x="8298" y="3781"/>
                  </a:cubicBezTo>
                  <a:cubicBezTo>
                    <a:pt x="8298" y="1697"/>
                    <a:pt x="6436" y="1"/>
                    <a:pt x="4149" y="1"/>
                  </a:cubicBezTo>
                  <a:close/>
                </a:path>
              </a:pathLst>
            </a:custGeom>
            <a:solidFill>
              <a:srgbClr val="FB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60"/>
            <p:cNvSpPr/>
            <p:nvPr/>
          </p:nvSpPr>
          <p:spPr>
            <a:xfrm>
              <a:off x="4774724" y="3505484"/>
              <a:ext cx="38112" cy="43162"/>
            </a:xfrm>
            <a:custGeom>
              <a:avLst/>
              <a:gdLst/>
              <a:ahLst/>
              <a:cxnLst/>
              <a:rect l="l" t="t" r="r" b="b"/>
              <a:pathLst>
                <a:path w="2785" h="3154" fill="none" extrusionOk="0">
                  <a:moveTo>
                    <a:pt x="2785" y="701"/>
                  </a:moveTo>
                  <a:cubicBezTo>
                    <a:pt x="2785" y="701"/>
                    <a:pt x="148" y="0"/>
                    <a:pt x="0" y="3153"/>
                  </a:cubicBezTo>
                </a:path>
              </a:pathLst>
            </a:custGeom>
            <a:noFill/>
            <a:ln w="6000" cap="rnd" cmpd="sng">
              <a:solidFill>
                <a:srgbClr val="EE8D8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60"/>
            <p:cNvSpPr/>
            <p:nvPr/>
          </p:nvSpPr>
          <p:spPr>
            <a:xfrm>
              <a:off x="4328080" y="3462830"/>
              <a:ext cx="40384" cy="54274"/>
            </a:xfrm>
            <a:custGeom>
              <a:avLst/>
              <a:gdLst/>
              <a:ahLst/>
              <a:cxnLst/>
              <a:rect l="l" t="t" r="r" b="b"/>
              <a:pathLst>
                <a:path w="2951" h="3966" extrusionOk="0">
                  <a:moveTo>
                    <a:pt x="2951" y="1"/>
                  </a:moveTo>
                  <a:lnTo>
                    <a:pt x="0" y="1199"/>
                  </a:lnTo>
                  <a:lnTo>
                    <a:pt x="1586" y="3965"/>
                  </a:lnTo>
                  <a:lnTo>
                    <a:pt x="295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60"/>
            <p:cNvSpPr/>
            <p:nvPr/>
          </p:nvSpPr>
          <p:spPr>
            <a:xfrm>
              <a:off x="4724502" y="3464855"/>
              <a:ext cx="49484" cy="52249"/>
            </a:xfrm>
            <a:custGeom>
              <a:avLst/>
              <a:gdLst/>
              <a:ahLst/>
              <a:cxnLst/>
              <a:rect l="l" t="t" r="r" b="b"/>
              <a:pathLst>
                <a:path w="3616" h="3818" extrusionOk="0">
                  <a:moveTo>
                    <a:pt x="1" y="0"/>
                  </a:moveTo>
                  <a:lnTo>
                    <a:pt x="2048" y="3817"/>
                  </a:lnTo>
                  <a:lnTo>
                    <a:pt x="3615" y="11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60"/>
            <p:cNvSpPr/>
            <p:nvPr/>
          </p:nvSpPr>
          <p:spPr>
            <a:xfrm>
              <a:off x="4411103" y="3514749"/>
              <a:ext cx="97162" cy="57572"/>
            </a:xfrm>
            <a:custGeom>
              <a:avLst/>
              <a:gdLst/>
              <a:ahLst/>
              <a:cxnLst/>
              <a:rect l="l" t="t" r="r" b="b"/>
              <a:pathLst>
                <a:path w="7100" h="4207" extrusionOk="0">
                  <a:moveTo>
                    <a:pt x="3273" y="1"/>
                  </a:moveTo>
                  <a:cubicBezTo>
                    <a:pt x="1318" y="1"/>
                    <a:pt x="0" y="1333"/>
                    <a:pt x="0" y="1333"/>
                  </a:cubicBezTo>
                  <a:cubicBezTo>
                    <a:pt x="0" y="1333"/>
                    <a:pt x="314" y="3528"/>
                    <a:pt x="3190" y="4081"/>
                  </a:cubicBezTo>
                  <a:cubicBezTo>
                    <a:pt x="3652" y="4169"/>
                    <a:pt x="4066" y="4206"/>
                    <a:pt x="4436" y="4206"/>
                  </a:cubicBezTo>
                  <a:cubicBezTo>
                    <a:pt x="6383" y="4206"/>
                    <a:pt x="7100" y="3177"/>
                    <a:pt x="7100" y="3177"/>
                  </a:cubicBezTo>
                  <a:cubicBezTo>
                    <a:pt x="7100" y="3177"/>
                    <a:pt x="6473" y="540"/>
                    <a:pt x="4094" y="79"/>
                  </a:cubicBezTo>
                  <a:cubicBezTo>
                    <a:pt x="3810" y="25"/>
                    <a:pt x="3536" y="1"/>
                    <a:pt x="32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60"/>
            <p:cNvSpPr/>
            <p:nvPr/>
          </p:nvSpPr>
          <p:spPr>
            <a:xfrm>
              <a:off x="4423720" y="3510219"/>
              <a:ext cx="71927" cy="66235"/>
            </a:xfrm>
            <a:custGeom>
              <a:avLst/>
              <a:gdLst/>
              <a:ahLst/>
              <a:cxnLst/>
              <a:rect l="l" t="t" r="r" b="b"/>
              <a:pathLst>
                <a:path w="5256" h="4840" extrusionOk="0">
                  <a:moveTo>
                    <a:pt x="2636" y="1"/>
                  </a:moveTo>
                  <a:cubicBezTo>
                    <a:pt x="1498" y="1"/>
                    <a:pt x="487" y="799"/>
                    <a:pt x="258" y="1959"/>
                  </a:cubicBezTo>
                  <a:cubicBezTo>
                    <a:pt x="0" y="3287"/>
                    <a:pt x="867" y="4541"/>
                    <a:pt x="2176" y="4799"/>
                  </a:cubicBezTo>
                  <a:cubicBezTo>
                    <a:pt x="2325" y="4826"/>
                    <a:pt x="2474" y="4840"/>
                    <a:pt x="2621" y="4840"/>
                  </a:cubicBezTo>
                  <a:cubicBezTo>
                    <a:pt x="3762" y="4840"/>
                    <a:pt x="4785" y="4041"/>
                    <a:pt x="4997" y="2881"/>
                  </a:cubicBezTo>
                  <a:cubicBezTo>
                    <a:pt x="5256" y="1572"/>
                    <a:pt x="4389" y="300"/>
                    <a:pt x="3080" y="41"/>
                  </a:cubicBezTo>
                  <a:cubicBezTo>
                    <a:pt x="2931" y="14"/>
                    <a:pt x="2782" y="1"/>
                    <a:pt x="263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60"/>
            <p:cNvSpPr/>
            <p:nvPr/>
          </p:nvSpPr>
          <p:spPr>
            <a:xfrm>
              <a:off x="4582691" y="3514749"/>
              <a:ext cx="97162" cy="57572"/>
            </a:xfrm>
            <a:custGeom>
              <a:avLst/>
              <a:gdLst/>
              <a:ahLst/>
              <a:cxnLst/>
              <a:rect l="l" t="t" r="r" b="b"/>
              <a:pathLst>
                <a:path w="7100" h="4207" extrusionOk="0">
                  <a:moveTo>
                    <a:pt x="3822" y="1"/>
                  </a:moveTo>
                  <a:cubicBezTo>
                    <a:pt x="3561" y="1"/>
                    <a:pt x="3288" y="25"/>
                    <a:pt x="3006" y="79"/>
                  </a:cubicBezTo>
                  <a:cubicBezTo>
                    <a:pt x="627" y="540"/>
                    <a:pt x="0" y="3177"/>
                    <a:pt x="0" y="3177"/>
                  </a:cubicBezTo>
                  <a:cubicBezTo>
                    <a:pt x="0" y="3177"/>
                    <a:pt x="704" y="4206"/>
                    <a:pt x="2647" y="4206"/>
                  </a:cubicBezTo>
                  <a:cubicBezTo>
                    <a:pt x="3016" y="4206"/>
                    <a:pt x="3429" y="4169"/>
                    <a:pt x="3891" y="4081"/>
                  </a:cubicBezTo>
                  <a:cubicBezTo>
                    <a:pt x="6786" y="3528"/>
                    <a:pt x="7100" y="1333"/>
                    <a:pt x="7100" y="1333"/>
                  </a:cubicBezTo>
                  <a:cubicBezTo>
                    <a:pt x="7100" y="1333"/>
                    <a:pt x="5767" y="1"/>
                    <a:pt x="38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60"/>
            <p:cNvSpPr/>
            <p:nvPr/>
          </p:nvSpPr>
          <p:spPr>
            <a:xfrm>
              <a:off x="4595062" y="3510219"/>
              <a:ext cx="71927" cy="66235"/>
            </a:xfrm>
            <a:custGeom>
              <a:avLst/>
              <a:gdLst/>
              <a:ahLst/>
              <a:cxnLst/>
              <a:rect l="l" t="t" r="r" b="b"/>
              <a:pathLst>
                <a:path w="5256" h="4840" extrusionOk="0">
                  <a:moveTo>
                    <a:pt x="2621" y="1"/>
                  </a:moveTo>
                  <a:cubicBezTo>
                    <a:pt x="2474" y="1"/>
                    <a:pt x="2325" y="14"/>
                    <a:pt x="2176" y="41"/>
                  </a:cubicBezTo>
                  <a:cubicBezTo>
                    <a:pt x="867" y="300"/>
                    <a:pt x="0" y="1572"/>
                    <a:pt x="258" y="2881"/>
                  </a:cubicBezTo>
                  <a:cubicBezTo>
                    <a:pt x="487" y="4041"/>
                    <a:pt x="1498" y="4840"/>
                    <a:pt x="2636" y="4840"/>
                  </a:cubicBezTo>
                  <a:cubicBezTo>
                    <a:pt x="2782" y="4840"/>
                    <a:pt x="2930" y="4826"/>
                    <a:pt x="3080" y="4799"/>
                  </a:cubicBezTo>
                  <a:cubicBezTo>
                    <a:pt x="4407" y="4541"/>
                    <a:pt x="5256" y="3287"/>
                    <a:pt x="5016" y="1959"/>
                  </a:cubicBezTo>
                  <a:cubicBezTo>
                    <a:pt x="4787" y="799"/>
                    <a:pt x="3762" y="1"/>
                    <a:pt x="26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60"/>
            <p:cNvSpPr/>
            <p:nvPr/>
          </p:nvSpPr>
          <p:spPr>
            <a:xfrm>
              <a:off x="4543581" y="3596828"/>
              <a:ext cx="11865" cy="13890"/>
            </a:xfrm>
            <a:custGeom>
              <a:avLst/>
              <a:gdLst/>
              <a:ahLst/>
              <a:cxnLst/>
              <a:rect l="l" t="t" r="r" b="b"/>
              <a:pathLst>
                <a:path w="867" h="1015" fill="none" extrusionOk="0">
                  <a:moveTo>
                    <a:pt x="0" y="1"/>
                  </a:moveTo>
                  <a:lnTo>
                    <a:pt x="0" y="996"/>
                  </a:lnTo>
                  <a:lnTo>
                    <a:pt x="867" y="1015"/>
                  </a:lnTo>
                </a:path>
              </a:pathLst>
            </a:custGeom>
            <a:noFill/>
            <a:ln w="6000" cap="rnd" cmpd="sng">
              <a:solidFill>
                <a:srgbClr val="EE8D8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60"/>
            <p:cNvSpPr/>
            <p:nvPr/>
          </p:nvSpPr>
          <p:spPr>
            <a:xfrm>
              <a:off x="4348265" y="3440633"/>
              <a:ext cx="191806" cy="191793"/>
            </a:xfrm>
            <a:custGeom>
              <a:avLst/>
              <a:gdLst/>
              <a:ahLst/>
              <a:cxnLst/>
              <a:rect l="l" t="t" r="r" b="b"/>
              <a:pathLst>
                <a:path w="14016" h="14015" fill="none" extrusionOk="0">
                  <a:moveTo>
                    <a:pt x="14015" y="7007"/>
                  </a:moveTo>
                  <a:cubicBezTo>
                    <a:pt x="14015" y="10880"/>
                    <a:pt x="10880" y="14015"/>
                    <a:pt x="7008" y="14015"/>
                  </a:cubicBezTo>
                  <a:cubicBezTo>
                    <a:pt x="3135" y="14015"/>
                    <a:pt x="0" y="10880"/>
                    <a:pt x="0" y="7007"/>
                  </a:cubicBezTo>
                  <a:cubicBezTo>
                    <a:pt x="0" y="3135"/>
                    <a:pt x="3135" y="0"/>
                    <a:pt x="7008" y="0"/>
                  </a:cubicBezTo>
                  <a:cubicBezTo>
                    <a:pt x="10880" y="0"/>
                    <a:pt x="14015" y="3135"/>
                    <a:pt x="14015" y="7007"/>
                  </a:cubicBezTo>
                  <a:close/>
                </a:path>
              </a:pathLst>
            </a:custGeom>
            <a:noFill/>
            <a:ln w="8300" cap="flat" cmpd="sng">
              <a:solidFill>
                <a:srgbClr val="FB4A0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60"/>
            <p:cNvSpPr/>
            <p:nvPr/>
          </p:nvSpPr>
          <p:spPr>
            <a:xfrm>
              <a:off x="4561740" y="3440633"/>
              <a:ext cx="191560" cy="191793"/>
            </a:xfrm>
            <a:custGeom>
              <a:avLst/>
              <a:gdLst/>
              <a:ahLst/>
              <a:cxnLst/>
              <a:rect l="l" t="t" r="r" b="b"/>
              <a:pathLst>
                <a:path w="13998" h="14015" fill="none" extrusionOk="0">
                  <a:moveTo>
                    <a:pt x="13997" y="7007"/>
                  </a:moveTo>
                  <a:cubicBezTo>
                    <a:pt x="13997" y="10880"/>
                    <a:pt x="10862" y="14015"/>
                    <a:pt x="7008" y="14015"/>
                  </a:cubicBezTo>
                  <a:cubicBezTo>
                    <a:pt x="3136" y="14015"/>
                    <a:pt x="1" y="10880"/>
                    <a:pt x="1" y="7007"/>
                  </a:cubicBezTo>
                  <a:cubicBezTo>
                    <a:pt x="1" y="3135"/>
                    <a:pt x="3136" y="0"/>
                    <a:pt x="7008" y="0"/>
                  </a:cubicBezTo>
                  <a:cubicBezTo>
                    <a:pt x="10862" y="0"/>
                    <a:pt x="13997" y="3135"/>
                    <a:pt x="13997" y="7007"/>
                  </a:cubicBezTo>
                  <a:close/>
                </a:path>
              </a:pathLst>
            </a:custGeom>
            <a:noFill/>
            <a:ln w="8300" cap="flat" cmpd="sng">
              <a:solidFill>
                <a:srgbClr val="FB4A0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60"/>
            <p:cNvSpPr/>
            <p:nvPr/>
          </p:nvSpPr>
          <p:spPr>
            <a:xfrm>
              <a:off x="4540051" y="3526682"/>
              <a:ext cx="21704" cy="9853"/>
            </a:xfrm>
            <a:custGeom>
              <a:avLst/>
              <a:gdLst/>
              <a:ahLst/>
              <a:cxnLst/>
              <a:rect l="l" t="t" r="r" b="b"/>
              <a:pathLst>
                <a:path w="1586" h="720" fill="none" extrusionOk="0">
                  <a:moveTo>
                    <a:pt x="0" y="719"/>
                  </a:moveTo>
                  <a:cubicBezTo>
                    <a:pt x="0" y="719"/>
                    <a:pt x="609" y="0"/>
                    <a:pt x="1586" y="719"/>
                  </a:cubicBezTo>
                </a:path>
              </a:pathLst>
            </a:custGeom>
            <a:noFill/>
            <a:ln w="8300" cap="flat" cmpd="sng">
              <a:solidFill>
                <a:srgbClr val="FB4A01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60"/>
            <p:cNvSpPr/>
            <p:nvPr/>
          </p:nvSpPr>
          <p:spPr>
            <a:xfrm>
              <a:off x="4414374" y="3463596"/>
              <a:ext cx="84052" cy="24482"/>
            </a:xfrm>
            <a:custGeom>
              <a:avLst/>
              <a:gdLst/>
              <a:ahLst/>
              <a:cxnLst/>
              <a:rect l="l" t="t" r="r" b="b"/>
              <a:pathLst>
                <a:path w="6142" h="1789" fill="none" extrusionOk="0">
                  <a:moveTo>
                    <a:pt x="1" y="1346"/>
                  </a:moveTo>
                  <a:cubicBezTo>
                    <a:pt x="1" y="1346"/>
                    <a:pt x="2896" y="0"/>
                    <a:pt x="6141" y="1789"/>
                  </a:cubicBezTo>
                </a:path>
              </a:pathLst>
            </a:custGeom>
            <a:solidFill>
              <a:schemeClr val="accent6"/>
            </a:solidFill>
            <a:ln w="11975" cap="flat" cmpd="sng">
              <a:solidFill>
                <a:schemeClr val="accent6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60"/>
            <p:cNvSpPr/>
            <p:nvPr/>
          </p:nvSpPr>
          <p:spPr>
            <a:xfrm>
              <a:off x="4600098" y="3463596"/>
              <a:ext cx="83792" cy="24482"/>
            </a:xfrm>
            <a:custGeom>
              <a:avLst/>
              <a:gdLst/>
              <a:ahLst/>
              <a:cxnLst/>
              <a:rect l="l" t="t" r="r" b="b"/>
              <a:pathLst>
                <a:path w="6123" h="1789" fill="none" extrusionOk="0">
                  <a:moveTo>
                    <a:pt x="6123" y="1346"/>
                  </a:moveTo>
                  <a:cubicBezTo>
                    <a:pt x="6123" y="1346"/>
                    <a:pt x="3228" y="0"/>
                    <a:pt x="1" y="1789"/>
                  </a:cubicBezTo>
                </a:path>
              </a:pathLst>
            </a:custGeom>
            <a:solidFill>
              <a:schemeClr val="accent6"/>
            </a:solidFill>
            <a:ln w="11975" cap="flat" cmpd="sng">
              <a:solidFill>
                <a:schemeClr val="accent6"/>
              </a:solidFill>
              <a:prstDash val="solid"/>
              <a:miter lim="1844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60"/>
            <p:cNvSpPr/>
            <p:nvPr/>
          </p:nvSpPr>
          <p:spPr>
            <a:xfrm>
              <a:off x="4511779" y="3630643"/>
              <a:ext cx="73706" cy="18187"/>
            </a:xfrm>
            <a:custGeom>
              <a:avLst/>
              <a:gdLst/>
              <a:ahLst/>
              <a:cxnLst/>
              <a:rect l="l" t="t" r="r" b="b"/>
              <a:pathLst>
                <a:path w="5386" h="1329" fill="none" extrusionOk="0">
                  <a:moveTo>
                    <a:pt x="1" y="1"/>
                  </a:moveTo>
                  <a:cubicBezTo>
                    <a:pt x="1" y="1"/>
                    <a:pt x="2343" y="1328"/>
                    <a:pt x="5385" y="1"/>
                  </a:cubicBezTo>
                </a:path>
              </a:pathLst>
            </a:custGeom>
            <a:noFill/>
            <a:ln w="6000" cap="rnd" cmpd="sng">
              <a:solidFill>
                <a:srgbClr val="EE8D8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1" name="Google Shape;1291;p60">
            <a:hlinkClick r:id="rId3" action="ppaction://hlinksldjump"/>
          </p:cNvPr>
          <p:cNvSpPr/>
          <p:nvPr/>
        </p:nvSpPr>
        <p:spPr>
          <a:xfrm>
            <a:off x="4131212" y="2654050"/>
            <a:ext cx="857337" cy="632928"/>
          </a:xfrm>
          <a:custGeom>
            <a:avLst/>
            <a:gdLst/>
            <a:ahLst/>
            <a:cxnLst/>
            <a:rect l="l" t="t" r="r" b="b"/>
            <a:pathLst>
              <a:path w="60164" h="44416" extrusionOk="0">
                <a:moveTo>
                  <a:pt x="6325" y="1"/>
                </a:moveTo>
                <a:cubicBezTo>
                  <a:pt x="2805" y="1"/>
                  <a:pt x="0" y="2860"/>
                  <a:pt x="0" y="6325"/>
                </a:cubicBezTo>
                <a:lnTo>
                  <a:pt x="0" y="32832"/>
                </a:lnTo>
                <a:cubicBezTo>
                  <a:pt x="0" y="36352"/>
                  <a:pt x="2805" y="39156"/>
                  <a:pt x="6325" y="39156"/>
                </a:cubicBezTo>
                <a:lnTo>
                  <a:pt x="25738" y="39156"/>
                </a:lnTo>
                <a:lnTo>
                  <a:pt x="28652" y="43556"/>
                </a:lnTo>
                <a:cubicBezTo>
                  <a:pt x="29033" y="44127"/>
                  <a:pt x="29655" y="44415"/>
                  <a:pt x="30273" y="44415"/>
                </a:cubicBezTo>
                <a:cubicBezTo>
                  <a:pt x="30906" y="44415"/>
                  <a:pt x="31535" y="44113"/>
                  <a:pt x="31897" y="43501"/>
                </a:cubicBezTo>
                <a:lnTo>
                  <a:pt x="34592" y="39156"/>
                </a:lnTo>
                <a:lnTo>
                  <a:pt x="53840" y="39156"/>
                </a:lnTo>
                <a:cubicBezTo>
                  <a:pt x="57304" y="39156"/>
                  <a:pt x="60164" y="36352"/>
                  <a:pt x="60164" y="32832"/>
                </a:cubicBezTo>
                <a:lnTo>
                  <a:pt x="60164" y="6325"/>
                </a:lnTo>
                <a:cubicBezTo>
                  <a:pt x="60164" y="2860"/>
                  <a:pt x="57304" y="1"/>
                  <a:pt x="53840" y="1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1828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Start!</a:t>
            </a:r>
            <a:endParaRPr sz="1800"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2" name="Picture 1" descr="Shape, circle&#10;&#10;Description automatically generated">
            <a:extLst>
              <a:ext uri="{FF2B5EF4-FFF2-40B4-BE49-F238E27FC236}">
                <a16:creationId xmlns:a16="http://schemas.microsoft.com/office/drawing/2014/main" id="{A204EEE8-5686-DD7B-E534-B948F10760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719" y="3188047"/>
            <a:ext cx="3001720" cy="165802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B3F047-A48F-ED05-890D-76DC1A8D9095}"/>
              </a:ext>
            </a:extLst>
          </p:cNvPr>
          <p:cNvSpPr txBox="1"/>
          <p:nvPr/>
        </p:nvSpPr>
        <p:spPr>
          <a:xfrm>
            <a:off x="371709" y="4081501"/>
            <a:ext cx="3129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 dirty="0">
                <a:solidFill>
                  <a:srgbClr val="FF0000"/>
                </a:solidFill>
              </a:rPr>
              <a:t>BYOD = Bring Your Own Device</a:t>
            </a:r>
            <a:endParaRPr lang="en-AE"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6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4" name="Google Shape;6684;p124"/>
          <p:cNvSpPr/>
          <p:nvPr/>
        </p:nvSpPr>
        <p:spPr>
          <a:xfrm>
            <a:off x="482650" y="250775"/>
            <a:ext cx="75600" cy="75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5" name="Google Shape;6685;p124"/>
          <p:cNvSpPr/>
          <p:nvPr/>
        </p:nvSpPr>
        <p:spPr>
          <a:xfrm>
            <a:off x="605675" y="250775"/>
            <a:ext cx="75600" cy="7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6" name="Google Shape;6686;p124"/>
          <p:cNvSpPr/>
          <p:nvPr/>
        </p:nvSpPr>
        <p:spPr>
          <a:xfrm>
            <a:off x="728700" y="250775"/>
            <a:ext cx="75600" cy="7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8" name="Google Shape;6688;p124"/>
          <p:cNvSpPr txBox="1">
            <a:spLocks noGrp="1"/>
          </p:cNvSpPr>
          <p:nvPr>
            <p:ph type="body" idx="1"/>
          </p:nvPr>
        </p:nvSpPr>
        <p:spPr>
          <a:xfrm flipH="1">
            <a:off x="325980" y="2378153"/>
            <a:ext cx="5122860" cy="110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As a school, we also recognize that you as students need to act responsibly when using digital tools both within the school and at home.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It is important you uphold the virtues of the school and act as responsible digital citizens both within the ASCS Dubai community and beyond.</a:t>
            </a:r>
          </a:p>
        </p:txBody>
      </p:sp>
      <p:grpSp>
        <p:nvGrpSpPr>
          <p:cNvPr id="6723" name="Google Shape;6723;p124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6724" name="Google Shape;6724;p124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6725" name="Google Shape;6725;p124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6726" name="Google Shape;6726;p124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7" name="Google Shape;6727;p124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8" name="Google Shape;6728;p124">
            <a:hlinkClick r:id="" action="ppaction://noaction"/>
          </p:cNvPr>
          <p:cNvSpPr/>
          <p:nvPr/>
        </p:nvSpPr>
        <p:spPr>
          <a:xfrm rot="5400000">
            <a:off x="8034175" y="3124075"/>
            <a:ext cx="1158900" cy="59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9" name="Google Shape;6729;p124">
            <a:hlinkClick r:id="rId5" action="ppaction://hlinksldjump"/>
          </p:cNvPr>
          <p:cNvSpPr/>
          <p:nvPr/>
        </p:nvSpPr>
        <p:spPr>
          <a:xfrm rot="5400000">
            <a:off x="7968625" y="1902850"/>
            <a:ext cx="1290000" cy="59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0" name="Google Shape;6730;p124">
            <a:hlinkClick r:id="" action="ppaction://noaction"/>
          </p:cNvPr>
          <p:cNvSpPr/>
          <p:nvPr/>
        </p:nvSpPr>
        <p:spPr>
          <a:xfrm rot="5400000">
            <a:off x="7955425" y="4354875"/>
            <a:ext cx="1316400" cy="59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1" name="Google Shape;6731;p124">
            <a:hlinkClick r:id="rId5" action="ppaction://hlinksldjump"/>
          </p:cNvPr>
          <p:cNvSpPr txBox="1"/>
          <p:nvPr/>
        </p:nvSpPr>
        <p:spPr>
          <a:xfrm>
            <a:off x="8264833" y="1859014"/>
            <a:ext cx="440400" cy="2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2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732" name="Google Shape;6732;p124">
            <a:hlinkClick r:id="" action="ppaction://noaction"/>
          </p:cNvPr>
          <p:cNvSpPr txBox="1"/>
          <p:nvPr/>
        </p:nvSpPr>
        <p:spPr>
          <a:xfrm>
            <a:off x="8264833" y="3062914"/>
            <a:ext cx="440400" cy="2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3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733" name="Google Shape;6733;p124">
            <a:hlinkClick r:id="" action="ppaction://noaction"/>
          </p:cNvPr>
          <p:cNvSpPr txBox="1"/>
          <p:nvPr/>
        </p:nvSpPr>
        <p:spPr>
          <a:xfrm>
            <a:off x="8264833" y="4266814"/>
            <a:ext cx="440400" cy="2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4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734" name="Google Shape;6734;p124">
            <a:hlinkClick r:id="rId6" action="ppaction://hlinksldjump"/>
          </p:cNvPr>
          <p:cNvSpPr/>
          <p:nvPr/>
        </p:nvSpPr>
        <p:spPr>
          <a:xfrm rot="5400000">
            <a:off x="8024275" y="672825"/>
            <a:ext cx="1178700" cy="59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5" name="Google Shape;6735;p124">
            <a:hlinkClick r:id="rId6" action="ppaction://hlinksldjump"/>
          </p:cNvPr>
          <p:cNvSpPr txBox="1"/>
          <p:nvPr/>
        </p:nvSpPr>
        <p:spPr>
          <a:xfrm>
            <a:off x="8264833" y="655114"/>
            <a:ext cx="440400" cy="2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736" name="Google Shape;6736;p124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7" name="Google Shape;6737;p124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6762;p125">
            <a:extLst>
              <a:ext uri="{FF2B5EF4-FFF2-40B4-BE49-F238E27FC236}">
                <a16:creationId xmlns:a16="http://schemas.microsoft.com/office/drawing/2014/main" id="{FA4A2703-0D9A-DBDF-5BAE-F6FC496E6D0A}"/>
              </a:ext>
            </a:extLst>
          </p:cNvPr>
          <p:cNvGrpSpPr/>
          <p:nvPr/>
        </p:nvGrpSpPr>
        <p:grpSpPr>
          <a:xfrm>
            <a:off x="5767932" y="2391247"/>
            <a:ext cx="2516290" cy="1995163"/>
            <a:chOff x="923358" y="1788875"/>
            <a:chExt cx="3544500" cy="2696100"/>
          </a:xfrm>
        </p:grpSpPr>
        <p:sp>
          <p:nvSpPr>
            <p:cNvPr id="5" name="Google Shape;6763;p125">
              <a:extLst>
                <a:ext uri="{FF2B5EF4-FFF2-40B4-BE49-F238E27FC236}">
                  <a16:creationId xmlns:a16="http://schemas.microsoft.com/office/drawing/2014/main" id="{3257223B-14B0-5CF5-D724-DD49E3A428DA}"/>
                </a:ext>
              </a:extLst>
            </p:cNvPr>
            <p:cNvSpPr/>
            <p:nvPr/>
          </p:nvSpPr>
          <p:spPr>
            <a:xfrm>
              <a:off x="923358" y="1788875"/>
              <a:ext cx="3544500" cy="2696100"/>
            </a:xfrm>
            <a:prstGeom prst="roundRect">
              <a:avLst>
                <a:gd name="adj" fmla="val 271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" name="Google Shape;6764;p125">
              <a:extLst>
                <a:ext uri="{FF2B5EF4-FFF2-40B4-BE49-F238E27FC236}">
                  <a16:creationId xmlns:a16="http://schemas.microsoft.com/office/drawing/2014/main" id="{F746451F-2C40-9A76-F365-F54B2B3B99DB}"/>
                </a:ext>
              </a:extLst>
            </p:cNvPr>
            <p:cNvGrpSpPr/>
            <p:nvPr/>
          </p:nvGrpSpPr>
          <p:grpSpPr>
            <a:xfrm>
              <a:off x="1332142" y="1984860"/>
              <a:ext cx="2879332" cy="2500115"/>
              <a:chOff x="1332142" y="1984860"/>
              <a:chExt cx="2879332" cy="2500115"/>
            </a:xfrm>
          </p:grpSpPr>
          <p:sp>
            <p:nvSpPr>
              <p:cNvPr id="7" name="Google Shape;6765;p125">
                <a:extLst>
                  <a:ext uri="{FF2B5EF4-FFF2-40B4-BE49-F238E27FC236}">
                    <a16:creationId xmlns:a16="http://schemas.microsoft.com/office/drawing/2014/main" id="{FA10C979-6C7C-B911-6F72-D16D3DF1A1F5}"/>
                  </a:ext>
                </a:extLst>
              </p:cNvPr>
              <p:cNvSpPr/>
              <p:nvPr/>
            </p:nvSpPr>
            <p:spPr>
              <a:xfrm flipH="1">
                <a:off x="1468583" y="1984860"/>
                <a:ext cx="1306877" cy="1438131"/>
              </a:xfrm>
              <a:custGeom>
                <a:avLst/>
                <a:gdLst/>
                <a:ahLst/>
                <a:cxnLst/>
                <a:rect l="l" t="t" r="r" b="b"/>
                <a:pathLst>
                  <a:path w="24693" h="27173" extrusionOk="0">
                    <a:moveTo>
                      <a:pt x="13388" y="0"/>
                    </a:moveTo>
                    <a:cubicBezTo>
                      <a:pt x="12528" y="33"/>
                      <a:pt x="11702" y="132"/>
                      <a:pt x="10909" y="397"/>
                    </a:cubicBezTo>
                    <a:cubicBezTo>
                      <a:pt x="10182" y="595"/>
                      <a:pt x="8430" y="1752"/>
                      <a:pt x="7802" y="1752"/>
                    </a:cubicBezTo>
                    <a:cubicBezTo>
                      <a:pt x="7764" y="1752"/>
                      <a:pt x="7713" y="1751"/>
                      <a:pt x="7649" y="1751"/>
                    </a:cubicBezTo>
                    <a:cubicBezTo>
                      <a:pt x="6637" y="1751"/>
                      <a:pt x="2559" y="1985"/>
                      <a:pt x="3802" y="9850"/>
                    </a:cubicBezTo>
                    <a:cubicBezTo>
                      <a:pt x="4034" y="11602"/>
                      <a:pt x="3670" y="13420"/>
                      <a:pt x="2678" y="14940"/>
                    </a:cubicBezTo>
                    <a:cubicBezTo>
                      <a:pt x="1720" y="16395"/>
                      <a:pt x="166" y="17618"/>
                      <a:pt x="67" y="19370"/>
                    </a:cubicBezTo>
                    <a:cubicBezTo>
                      <a:pt x="1" y="20526"/>
                      <a:pt x="695" y="21617"/>
                      <a:pt x="1389" y="22576"/>
                    </a:cubicBezTo>
                    <a:cubicBezTo>
                      <a:pt x="1984" y="23402"/>
                      <a:pt x="2678" y="24228"/>
                      <a:pt x="3637" y="24658"/>
                    </a:cubicBezTo>
                    <a:cubicBezTo>
                      <a:pt x="4145" y="24874"/>
                      <a:pt x="4682" y="24944"/>
                      <a:pt x="5234" y="24944"/>
                    </a:cubicBezTo>
                    <a:cubicBezTo>
                      <a:pt x="6118" y="24944"/>
                      <a:pt x="7038" y="24765"/>
                      <a:pt x="7934" y="24724"/>
                    </a:cubicBezTo>
                    <a:cubicBezTo>
                      <a:pt x="8105" y="24715"/>
                      <a:pt x="8276" y="24710"/>
                      <a:pt x="8446" y="24710"/>
                    </a:cubicBezTo>
                    <a:cubicBezTo>
                      <a:pt x="11758" y="24710"/>
                      <a:pt x="14879" y="26470"/>
                      <a:pt x="18181" y="27005"/>
                    </a:cubicBezTo>
                    <a:cubicBezTo>
                      <a:pt x="18727" y="27109"/>
                      <a:pt x="19294" y="27172"/>
                      <a:pt x="19859" y="27172"/>
                    </a:cubicBezTo>
                    <a:cubicBezTo>
                      <a:pt x="20730" y="27172"/>
                      <a:pt x="21597" y="27022"/>
                      <a:pt x="22378" y="26641"/>
                    </a:cubicBezTo>
                    <a:cubicBezTo>
                      <a:pt x="23667" y="26013"/>
                      <a:pt x="24692" y="24658"/>
                      <a:pt x="24527" y="23204"/>
                    </a:cubicBezTo>
                    <a:cubicBezTo>
                      <a:pt x="24296" y="20989"/>
                      <a:pt x="21618" y="19733"/>
                      <a:pt x="21023" y="17585"/>
                    </a:cubicBezTo>
                    <a:cubicBezTo>
                      <a:pt x="20395" y="15238"/>
                      <a:pt x="22411" y="12627"/>
                      <a:pt x="21387" y="10445"/>
                    </a:cubicBezTo>
                    <a:cubicBezTo>
                      <a:pt x="20858" y="9354"/>
                      <a:pt x="19767" y="8693"/>
                      <a:pt x="19205" y="7669"/>
                    </a:cubicBezTo>
                    <a:cubicBezTo>
                      <a:pt x="18478" y="6280"/>
                      <a:pt x="18875" y="4528"/>
                      <a:pt x="18346" y="3041"/>
                    </a:cubicBezTo>
                    <a:cubicBezTo>
                      <a:pt x="17619" y="1091"/>
                      <a:pt x="15437" y="0"/>
                      <a:pt x="13388" y="0"/>
                    </a:cubicBezTo>
                    <a:close/>
                  </a:path>
                </a:pathLst>
              </a:custGeom>
              <a:solidFill>
                <a:srgbClr val="282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6766;p125">
                <a:extLst>
                  <a:ext uri="{FF2B5EF4-FFF2-40B4-BE49-F238E27FC236}">
                    <a16:creationId xmlns:a16="http://schemas.microsoft.com/office/drawing/2014/main" id="{389110FB-8526-31BC-2415-A96284E23BFF}"/>
                  </a:ext>
                </a:extLst>
              </p:cNvPr>
              <p:cNvSpPr/>
              <p:nvPr/>
            </p:nvSpPr>
            <p:spPr>
              <a:xfrm flipH="1">
                <a:off x="3188328" y="3188365"/>
                <a:ext cx="1023146" cy="849552"/>
              </a:xfrm>
              <a:custGeom>
                <a:avLst/>
                <a:gdLst/>
                <a:ahLst/>
                <a:cxnLst/>
                <a:rect l="l" t="t" r="r" b="b"/>
                <a:pathLst>
                  <a:path w="19332" h="16052" extrusionOk="0">
                    <a:moveTo>
                      <a:pt x="680" y="0"/>
                    </a:moveTo>
                    <a:cubicBezTo>
                      <a:pt x="661" y="0"/>
                      <a:pt x="642" y="2"/>
                      <a:pt x="625" y="6"/>
                    </a:cubicBezTo>
                    <a:cubicBezTo>
                      <a:pt x="493" y="39"/>
                      <a:pt x="427" y="171"/>
                      <a:pt x="460" y="304"/>
                    </a:cubicBezTo>
                    <a:cubicBezTo>
                      <a:pt x="448" y="302"/>
                      <a:pt x="438" y="301"/>
                      <a:pt x="427" y="301"/>
                    </a:cubicBezTo>
                    <a:cubicBezTo>
                      <a:pt x="0" y="301"/>
                      <a:pt x="82" y="1587"/>
                      <a:pt x="856" y="2684"/>
                    </a:cubicBezTo>
                    <a:cubicBezTo>
                      <a:pt x="2046" y="4237"/>
                      <a:pt x="4129" y="5460"/>
                      <a:pt x="5318" y="5923"/>
                    </a:cubicBezTo>
                    <a:cubicBezTo>
                      <a:pt x="6244" y="6253"/>
                      <a:pt x="12194" y="15079"/>
                      <a:pt x="16193" y="16037"/>
                    </a:cubicBezTo>
                    <a:cubicBezTo>
                      <a:pt x="16237" y="16047"/>
                      <a:pt x="16281" y="16052"/>
                      <a:pt x="16327" y="16052"/>
                    </a:cubicBezTo>
                    <a:cubicBezTo>
                      <a:pt x="17497" y="16052"/>
                      <a:pt x="19332" y="12903"/>
                      <a:pt x="18441" y="12203"/>
                    </a:cubicBezTo>
                    <a:cubicBezTo>
                      <a:pt x="16458" y="10616"/>
                      <a:pt x="8392" y="5262"/>
                      <a:pt x="8293" y="4502"/>
                    </a:cubicBezTo>
                    <a:cubicBezTo>
                      <a:pt x="8161" y="3113"/>
                      <a:pt x="7665" y="1989"/>
                      <a:pt x="4657" y="1031"/>
                    </a:cubicBezTo>
                    <a:lnTo>
                      <a:pt x="4657" y="1031"/>
                    </a:lnTo>
                    <a:cubicBezTo>
                      <a:pt x="4525" y="1361"/>
                      <a:pt x="4591" y="1725"/>
                      <a:pt x="4823" y="1956"/>
                    </a:cubicBezTo>
                    <a:cubicBezTo>
                      <a:pt x="5054" y="2254"/>
                      <a:pt x="5352" y="2485"/>
                      <a:pt x="5649" y="2684"/>
                    </a:cubicBezTo>
                    <a:cubicBezTo>
                      <a:pt x="5649" y="2684"/>
                      <a:pt x="5528" y="2729"/>
                      <a:pt x="5308" y="2729"/>
                    </a:cubicBezTo>
                    <a:cubicBezTo>
                      <a:pt x="4967" y="2729"/>
                      <a:pt x="4390" y="2619"/>
                      <a:pt x="3666" y="2056"/>
                    </a:cubicBezTo>
                    <a:cubicBezTo>
                      <a:pt x="2582" y="1183"/>
                      <a:pt x="2102" y="447"/>
                      <a:pt x="1625" y="447"/>
                    </a:cubicBezTo>
                    <a:cubicBezTo>
                      <a:pt x="1578" y="447"/>
                      <a:pt x="1532" y="454"/>
                      <a:pt x="1484" y="469"/>
                    </a:cubicBezTo>
                    <a:cubicBezTo>
                      <a:pt x="1484" y="469"/>
                      <a:pt x="986" y="0"/>
                      <a:pt x="680" y="0"/>
                    </a:cubicBez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6767;p125">
                <a:extLst>
                  <a:ext uri="{FF2B5EF4-FFF2-40B4-BE49-F238E27FC236}">
                    <a16:creationId xmlns:a16="http://schemas.microsoft.com/office/drawing/2014/main" id="{798B7002-594A-D4E4-B30A-D70B4616F82F}"/>
                  </a:ext>
                </a:extLst>
              </p:cNvPr>
              <p:cNvSpPr/>
              <p:nvPr/>
            </p:nvSpPr>
            <p:spPr>
              <a:xfrm flipH="1">
                <a:off x="2680936" y="3419595"/>
                <a:ext cx="776674" cy="617741"/>
              </a:xfrm>
              <a:custGeom>
                <a:avLst/>
                <a:gdLst/>
                <a:ahLst/>
                <a:cxnLst/>
                <a:rect l="l" t="t" r="r" b="b"/>
                <a:pathLst>
                  <a:path w="14675" h="11672" extrusionOk="0">
                    <a:moveTo>
                      <a:pt x="10477" y="0"/>
                    </a:moveTo>
                    <a:cubicBezTo>
                      <a:pt x="10477" y="0"/>
                      <a:pt x="1519" y="6214"/>
                      <a:pt x="660" y="7768"/>
                    </a:cubicBezTo>
                    <a:cubicBezTo>
                      <a:pt x="0" y="8960"/>
                      <a:pt x="237" y="11672"/>
                      <a:pt x="2176" y="11672"/>
                    </a:cubicBezTo>
                    <a:cubicBezTo>
                      <a:pt x="2763" y="11672"/>
                      <a:pt x="3506" y="11423"/>
                      <a:pt x="4428" y="10809"/>
                    </a:cubicBezTo>
                    <a:cubicBezTo>
                      <a:pt x="8395" y="8165"/>
                      <a:pt x="14675" y="3339"/>
                      <a:pt x="14675" y="3339"/>
                    </a:cubicBezTo>
                    <a:lnTo>
                      <a:pt x="10477" y="0"/>
                    </a:lnTo>
                    <a:close/>
                  </a:path>
                </a:pathLst>
              </a:custGeom>
              <a:solidFill>
                <a:srgbClr val="FFCAD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6768;p125">
                <a:extLst>
                  <a:ext uri="{FF2B5EF4-FFF2-40B4-BE49-F238E27FC236}">
                    <a16:creationId xmlns:a16="http://schemas.microsoft.com/office/drawing/2014/main" id="{B650AB9F-9265-92A0-109C-8C413E95BBFF}"/>
                  </a:ext>
                </a:extLst>
              </p:cNvPr>
              <p:cNvSpPr/>
              <p:nvPr/>
            </p:nvSpPr>
            <p:spPr>
              <a:xfrm flipH="1">
                <a:off x="2621448" y="3118716"/>
                <a:ext cx="446158" cy="640287"/>
              </a:xfrm>
              <a:custGeom>
                <a:avLst/>
                <a:gdLst/>
                <a:ahLst/>
                <a:cxnLst/>
                <a:rect l="l" t="t" r="r" b="b"/>
                <a:pathLst>
                  <a:path w="8430" h="12098" extrusionOk="0">
                    <a:moveTo>
                      <a:pt x="7669" y="0"/>
                    </a:moveTo>
                    <a:lnTo>
                      <a:pt x="7669" y="0"/>
                    </a:lnTo>
                    <a:cubicBezTo>
                      <a:pt x="6116" y="463"/>
                      <a:pt x="4695" y="1355"/>
                      <a:pt x="3604" y="2578"/>
                    </a:cubicBezTo>
                    <a:lnTo>
                      <a:pt x="1" y="6842"/>
                    </a:lnTo>
                    <a:lnTo>
                      <a:pt x="6777" y="12098"/>
                    </a:lnTo>
                    <a:cubicBezTo>
                      <a:pt x="6777" y="12098"/>
                      <a:pt x="8430" y="2545"/>
                      <a:pt x="76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6769;p125">
                <a:extLst>
                  <a:ext uri="{FF2B5EF4-FFF2-40B4-BE49-F238E27FC236}">
                    <a16:creationId xmlns:a16="http://schemas.microsoft.com/office/drawing/2014/main" id="{E89A5FBE-7217-3B37-6E85-18DC6323D399}"/>
                  </a:ext>
                </a:extLst>
              </p:cNvPr>
              <p:cNvSpPr/>
              <p:nvPr/>
            </p:nvSpPr>
            <p:spPr>
              <a:xfrm flipH="1">
                <a:off x="1568294" y="2973490"/>
                <a:ext cx="1228125" cy="1511485"/>
              </a:xfrm>
              <a:custGeom>
                <a:avLst/>
                <a:gdLst/>
                <a:ahLst/>
                <a:cxnLst/>
                <a:rect l="l" t="t" r="r" b="b"/>
                <a:pathLst>
                  <a:path w="23205" h="28559" extrusionOk="0">
                    <a:moveTo>
                      <a:pt x="9619" y="1"/>
                    </a:moveTo>
                    <a:cubicBezTo>
                      <a:pt x="9619" y="1"/>
                      <a:pt x="8363" y="463"/>
                      <a:pt x="6876" y="1058"/>
                    </a:cubicBezTo>
                    <a:lnTo>
                      <a:pt x="5917" y="1422"/>
                    </a:lnTo>
                    <a:cubicBezTo>
                      <a:pt x="4628" y="1951"/>
                      <a:pt x="3306" y="2447"/>
                      <a:pt x="2545" y="2777"/>
                    </a:cubicBezTo>
                    <a:cubicBezTo>
                      <a:pt x="694" y="3570"/>
                      <a:pt x="2413" y="9123"/>
                      <a:pt x="1455" y="11536"/>
                    </a:cubicBezTo>
                    <a:cubicBezTo>
                      <a:pt x="496" y="13949"/>
                      <a:pt x="0" y="16362"/>
                      <a:pt x="992" y="20990"/>
                    </a:cubicBezTo>
                    <a:cubicBezTo>
                      <a:pt x="1521" y="23469"/>
                      <a:pt x="1818" y="25981"/>
                      <a:pt x="1884" y="28559"/>
                    </a:cubicBezTo>
                    <a:lnTo>
                      <a:pt x="19205" y="28559"/>
                    </a:lnTo>
                    <a:cubicBezTo>
                      <a:pt x="19205" y="28559"/>
                      <a:pt x="23204" y="4793"/>
                      <a:pt x="20857" y="3339"/>
                    </a:cubicBezTo>
                    <a:cubicBezTo>
                      <a:pt x="19932" y="2810"/>
                      <a:pt x="18973" y="2347"/>
                      <a:pt x="17982" y="1951"/>
                    </a:cubicBezTo>
                    <a:lnTo>
                      <a:pt x="17089" y="1587"/>
                    </a:lnTo>
                    <a:cubicBezTo>
                      <a:pt x="14908" y="695"/>
                      <a:pt x="12759" y="1"/>
                      <a:pt x="1275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6770;p125">
                <a:extLst>
                  <a:ext uri="{FF2B5EF4-FFF2-40B4-BE49-F238E27FC236}">
                    <a16:creationId xmlns:a16="http://schemas.microsoft.com/office/drawing/2014/main" id="{7D27A640-8977-2B4D-2496-715644B7ACED}"/>
                  </a:ext>
                </a:extLst>
              </p:cNvPr>
              <p:cNvSpPr/>
              <p:nvPr/>
            </p:nvSpPr>
            <p:spPr>
              <a:xfrm flipH="1">
                <a:off x="2009159" y="2535915"/>
                <a:ext cx="332422" cy="615835"/>
              </a:xfrm>
              <a:custGeom>
                <a:avLst/>
                <a:gdLst/>
                <a:ahLst/>
                <a:cxnLst/>
                <a:rect l="l" t="t" r="r" b="b"/>
                <a:pathLst>
                  <a:path w="6281" h="11636" extrusionOk="0">
                    <a:moveTo>
                      <a:pt x="6049" y="0"/>
                    </a:moveTo>
                    <a:lnTo>
                      <a:pt x="0" y="694"/>
                    </a:lnTo>
                    <a:lnTo>
                      <a:pt x="331" y="7074"/>
                    </a:lnTo>
                    <a:lnTo>
                      <a:pt x="397" y="8925"/>
                    </a:lnTo>
                    <a:cubicBezTo>
                      <a:pt x="527" y="10457"/>
                      <a:pt x="1848" y="11636"/>
                      <a:pt x="3375" y="11636"/>
                    </a:cubicBezTo>
                    <a:cubicBezTo>
                      <a:pt x="3396" y="11636"/>
                      <a:pt x="3417" y="11635"/>
                      <a:pt x="3438" y="11635"/>
                    </a:cubicBezTo>
                    <a:cubicBezTo>
                      <a:pt x="5024" y="11569"/>
                      <a:pt x="6281" y="10280"/>
                      <a:pt x="6247" y="8693"/>
                    </a:cubicBezTo>
                    <a:lnTo>
                      <a:pt x="6181" y="5421"/>
                    </a:lnTo>
                    <a:lnTo>
                      <a:pt x="6049" y="0"/>
                    </a:ln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6771;p125">
                <a:extLst>
                  <a:ext uri="{FF2B5EF4-FFF2-40B4-BE49-F238E27FC236}">
                    <a16:creationId xmlns:a16="http://schemas.microsoft.com/office/drawing/2014/main" id="{929A7644-2B89-7C69-B406-43CE1E3C9430}"/>
                  </a:ext>
                </a:extLst>
              </p:cNvPr>
              <p:cNvSpPr/>
              <p:nvPr/>
            </p:nvSpPr>
            <p:spPr>
              <a:xfrm flipH="1">
                <a:off x="1814342" y="2161524"/>
                <a:ext cx="653200" cy="700674"/>
              </a:xfrm>
              <a:custGeom>
                <a:avLst/>
                <a:gdLst/>
                <a:ahLst/>
                <a:cxnLst/>
                <a:rect l="l" t="t" r="r" b="b"/>
                <a:pathLst>
                  <a:path w="12342" h="13239" extrusionOk="0">
                    <a:moveTo>
                      <a:pt x="4628" y="1"/>
                    </a:moveTo>
                    <a:cubicBezTo>
                      <a:pt x="67" y="1"/>
                      <a:pt x="100" y="2777"/>
                      <a:pt x="100" y="2777"/>
                    </a:cubicBezTo>
                    <a:cubicBezTo>
                      <a:pt x="0" y="4264"/>
                      <a:pt x="33" y="5719"/>
                      <a:pt x="199" y="7173"/>
                    </a:cubicBezTo>
                    <a:cubicBezTo>
                      <a:pt x="529" y="9851"/>
                      <a:pt x="827" y="12925"/>
                      <a:pt x="4364" y="13222"/>
                    </a:cubicBezTo>
                    <a:cubicBezTo>
                      <a:pt x="4503" y="13233"/>
                      <a:pt x="4638" y="13238"/>
                      <a:pt x="4771" y="13238"/>
                    </a:cubicBezTo>
                    <a:cubicBezTo>
                      <a:pt x="8652" y="13238"/>
                      <a:pt x="9950" y="8727"/>
                      <a:pt x="9950" y="8727"/>
                    </a:cubicBezTo>
                    <a:cubicBezTo>
                      <a:pt x="9950" y="8727"/>
                      <a:pt x="11900" y="8264"/>
                      <a:pt x="12131" y="6942"/>
                    </a:cubicBezTo>
                    <a:cubicBezTo>
                      <a:pt x="12341" y="6155"/>
                      <a:pt x="11718" y="5471"/>
                      <a:pt x="10989" y="5471"/>
                    </a:cubicBezTo>
                    <a:cubicBezTo>
                      <a:pt x="10799" y="5471"/>
                      <a:pt x="10603" y="5517"/>
                      <a:pt x="10412" y="5620"/>
                    </a:cubicBezTo>
                    <a:cubicBezTo>
                      <a:pt x="10412" y="5620"/>
                      <a:pt x="9850" y="1"/>
                      <a:pt x="4628" y="1"/>
                    </a:cubicBez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6772;p125">
                <a:extLst>
                  <a:ext uri="{FF2B5EF4-FFF2-40B4-BE49-F238E27FC236}">
                    <a16:creationId xmlns:a16="http://schemas.microsoft.com/office/drawing/2014/main" id="{F13B4532-329C-DBCC-58BE-DD841E568E4E}"/>
                  </a:ext>
                </a:extLst>
              </p:cNvPr>
              <p:cNvSpPr/>
              <p:nvPr/>
            </p:nvSpPr>
            <p:spPr>
              <a:xfrm flipH="1">
                <a:off x="1844721" y="2973490"/>
                <a:ext cx="638593" cy="320249"/>
              </a:xfrm>
              <a:custGeom>
                <a:avLst/>
                <a:gdLst/>
                <a:ahLst/>
                <a:cxnLst/>
                <a:rect l="l" t="t" r="r" b="b"/>
                <a:pathLst>
                  <a:path w="12066" h="6051" extrusionOk="0">
                    <a:moveTo>
                      <a:pt x="3703" y="1"/>
                    </a:moveTo>
                    <a:cubicBezTo>
                      <a:pt x="3703" y="1"/>
                      <a:pt x="2447" y="463"/>
                      <a:pt x="960" y="1058"/>
                    </a:cubicBezTo>
                    <a:lnTo>
                      <a:pt x="1" y="1422"/>
                    </a:lnTo>
                    <a:cubicBezTo>
                      <a:pt x="1" y="1422"/>
                      <a:pt x="1026" y="5322"/>
                      <a:pt x="4331" y="6049"/>
                    </a:cubicBezTo>
                    <a:cubicBezTo>
                      <a:pt x="4331" y="6049"/>
                      <a:pt x="4360" y="6051"/>
                      <a:pt x="4416" y="6051"/>
                    </a:cubicBezTo>
                    <a:cubicBezTo>
                      <a:pt x="5026" y="6051"/>
                      <a:pt x="8795" y="5884"/>
                      <a:pt x="12066" y="1918"/>
                    </a:cubicBezTo>
                    <a:lnTo>
                      <a:pt x="11173" y="1587"/>
                    </a:lnTo>
                    <a:cubicBezTo>
                      <a:pt x="8992" y="695"/>
                      <a:pt x="6843" y="1"/>
                      <a:pt x="6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773;p125">
                <a:extLst>
                  <a:ext uri="{FF2B5EF4-FFF2-40B4-BE49-F238E27FC236}">
                    <a16:creationId xmlns:a16="http://schemas.microsoft.com/office/drawing/2014/main" id="{731FAA53-4034-0BB9-DDE4-731D6813AEAD}"/>
                  </a:ext>
                </a:extLst>
              </p:cNvPr>
              <p:cNvSpPr/>
              <p:nvPr/>
            </p:nvSpPr>
            <p:spPr>
              <a:xfrm flipH="1">
                <a:off x="1891930" y="2971743"/>
                <a:ext cx="540629" cy="271823"/>
              </a:xfrm>
              <a:custGeom>
                <a:avLst/>
                <a:gdLst/>
                <a:ahLst/>
                <a:cxnLst/>
                <a:rect l="l" t="t" r="r" b="b"/>
                <a:pathLst>
                  <a:path w="10215" h="5136" extrusionOk="0">
                    <a:moveTo>
                      <a:pt x="2744" y="1"/>
                    </a:moveTo>
                    <a:cubicBezTo>
                      <a:pt x="2744" y="1"/>
                      <a:pt x="1488" y="463"/>
                      <a:pt x="1" y="1058"/>
                    </a:cubicBezTo>
                    <a:cubicBezTo>
                      <a:pt x="1" y="1058"/>
                      <a:pt x="100" y="3835"/>
                      <a:pt x="3471" y="5124"/>
                    </a:cubicBezTo>
                    <a:cubicBezTo>
                      <a:pt x="3471" y="5124"/>
                      <a:pt x="3560" y="5135"/>
                      <a:pt x="3724" y="5135"/>
                    </a:cubicBezTo>
                    <a:cubicBezTo>
                      <a:pt x="4538" y="5135"/>
                      <a:pt x="7216" y="4860"/>
                      <a:pt x="10214" y="1587"/>
                    </a:cubicBezTo>
                    <a:cubicBezTo>
                      <a:pt x="8033" y="728"/>
                      <a:pt x="5884" y="1"/>
                      <a:pt x="5884" y="1"/>
                    </a:cubicBez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774;p125">
                <a:extLst>
                  <a:ext uri="{FF2B5EF4-FFF2-40B4-BE49-F238E27FC236}">
                    <a16:creationId xmlns:a16="http://schemas.microsoft.com/office/drawing/2014/main" id="{AB8BEF5F-484E-F96B-5DD6-333EA2F1095B}"/>
                  </a:ext>
                </a:extLst>
              </p:cNvPr>
              <p:cNvSpPr/>
              <p:nvPr/>
            </p:nvSpPr>
            <p:spPr>
              <a:xfrm flipH="1">
                <a:off x="2339781" y="2096796"/>
                <a:ext cx="208260" cy="286959"/>
              </a:xfrm>
              <a:custGeom>
                <a:avLst/>
                <a:gdLst/>
                <a:ahLst/>
                <a:cxnLst/>
                <a:rect l="l" t="t" r="r" b="b"/>
                <a:pathLst>
                  <a:path w="3935" h="5422" extrusionOk="0">
                    <a:moveTo>
                      <a:pt x="3439" y="1"/>
                    </a:moveTo>
                    <a:lnTo>
                      <a:pt x="3439" y="1"/>
                    </a:lnTo>
                    <a:cubicBezTo>
                      <a:pt x="1" y="496"/>
                      <a:pt x="1323" y="5421"/>
                      <a:pt x="1323" y="5421"/>
                    </a:cubicBezTo>
                    <a:cubicBezTo>
                      <a:pt x="3934" y="4066"/>
                      <a:pt x="3439" y="1"/>
                      <a:pt x="3439" y="1"/>
                    </a:cubicBezTo>
                    <a:close/>
                  </a:path>
                </a:pathLst>
              </a:custGeom>
              <a:solidFill>
                <a:srgbClr val="282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775;p125">
                <a:extLst>
                  <a:ext uri="{FF2B5EF4-FFF2-40B4-BE49-F238E27FC236}">
                    <a16:creationId xmlns:a16="http://schemas.microsoft.com/office/drawing/2014/main" id="{AFF091DD-5D3A-A58B-7418-0DF9334EC2B1}"/>
                  </a:ext>
                </a:extLst>
              </p:cNvPr>
              <p:cNvSpPr/>
              <p:nvPr/>
            </p:nvSpPr>
            <p:spPr>
              <a:xfrm flipH="1">
                <a:off x="1820005" y="2063718"/>
                <a:ext cx="588050" cy="447745"/>
              </a:xfrm>
              <a:custGeom>
                <a:avLst/>
                <a:gdLst/>
                <a:ahLst/>
                <a:cxnLst/>
                <a:rect l="l" t="t" r="r" b="b"/>
                <a:pathLst>
                  <a:path w="11111" h="8460" extrusionOk="0">
                    <a:moveTo>
                      <a:pt x="3680" y="1"/>
                    </a:moveTo>
                    <a:cubicBezTo>
                      <a:pt x="2580" y="1"/>
                      <a:pt x="1352" y="299"/>
                      <a:pt x="0" y="1022"/>
                    </a:cubicBezTo>
                    <a:cubicBezTo>
                      <a:pt x="0" y="1022"/>
                      <a:pt x="926" y="4559"/>
                      <a:pt x="3240" y="4790"/>
                    </a:cubicBezTo>
                    <a:cubicBezTo>
                      <a:pt x="5553" y="4989"/>
                      <a:pt x="5124" y="6840"/>
                      <a:pt x="7173" y="7071"/>
                    </a:cubicBezTo>
                    <a:cubicBezTo>
                      <a:pt x="8396" y="7203"/>
                      <a:pt x="8925" y="8459"/>
                      <a:pt x="8925" y="8459"/>
                    </a:cubicBezTo>
                    <a:cubicBezTo>
                      <a:pt x="9057" y="7699"/>
                      <a:pt x="9520" y="7071"/>
                      <a:pt x="10214" y="6740"/>
                    </a:cubicBezTo>
                    <a:cubicBezTo>
                      <a:pt x="11111" y="6387"/>
                      <a:pt x="8768" y="1"/>
                      <a:pt x="3680" y="1"/>
                    </a:cubicBezTo>
                    <a:close/>
                  </a:path>
                </a:pathLst>
              </a:custGeom>
              <a:solidFill>
                <a:srgbClr val="282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776;p125">
                <a:extLst>
                  <a:ext uri="{FF2B5EF4-FFF2-40B4-BE49-F238E27FC236}">
                    <a16:creationId xmlns:a16="http://schemas.microsoft.com/office/drawing/2014/main" id="{6F676177-95D4-A458-460D-C686A7701C41}"/>
                  </a:ext>
                </a:extLst>
              </p:cNvPr>
              <p:cNvSpPr/>
              <p:nvPr/>
            </p:nvSpPr>
            <p:spPr>
              <a:xfrm flipH="1">
                <a:off x="2101883" y="2450177"/>
                <a:ext cx="98017" cy="45515"/>
              </a:xfrm>
              <a:custGeom>
                <a:avLst/>
                <a:gdLst/>
                <a:ahLst/>
                <a:cxnLst/>
                <a:rect l="l" t="t" r="r" b="b"/>
                <a:pathLst>
                  <a:path w="1852" h="860" fill="none" extrusionOk="0">
                    <a:moveTo>
                      <a:pt x="1852" y="860"/>
                    </a:moveTo>
                    <a:cubicBezTo>
                      <a:pt x="1422" y="265"/>
                      <a:pt x="662" y="0"/>
                      <a:pt x="1" y="232"/>
                    </a:cubicBezTo>
                  </a:path>
                </a:pathLst>
              </a:custGeom>
              <a:solidFill>
                <a:srgbClr val="282828"/>
              </a:solidFill>
              <a:ln w="10750" cap="rnd" cmpd="sng">
                <a:solidFill>
                  <a:srgbClr val="28282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777;p125">
                <a:extLst>
                  <a:ext uri="{FF2B5EF4-FFF2-40B4-BE49-F238E27FC236}">
                    <a16:creationId xmlns:a16="http://schemas.microsoft.com/office/drawing/2014/main" id="{B007BB27-BAF9-7686-2A74-6AD231E45660}"/>
                  </a:ext>
                </a:extLst>
              </p:cNvPr>
              <p:cNvSpPr/>
              <p:nvPr/>
            </p:nvSpPr>
            <p:spPr>
              <a:xfrm flipH="1">
                <a:off x="2317024" y="2436151"/>
                <a:ext cx="94524" cy="29797"/>
              </a:xfrm>
              <a:custGeom>
                <a:avLst/>
                <a:gdLst/>
                <a:ahLst/>
                <a:cxnLst/>
                <a:rect l="l" t="t" r="r" b="b"/>
                <a:pathLst>
                  <a:path w="1786" h="563" fill="none" extrusionOk="0">
                    <a:moveTo>
                      <a:pt x="1785" y="497"/>
                    </a:moveTo>
                    <a:cubicBezTo>
                      <a:pt x="1289" y="1"/>
                      <a:pt x="463" y="34"/>
                      <a:pt x="0" y="563"/>
                    </a:cubicBezTo>
                  </a:path>
                </a:pathLst>
              </a:custGeom>
              <a:solidFill>
                <a:srgbClr val="282828"/>
              </a:solidFill>
              <a:ln w="10750" cap="rnd" cmpd="sng">
                <a:solidFill>
                  <a:srgbClr val="28282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6778;p125">
                <a:extLst>
                  <a:ext uri="{FF2B5EF4-FFF2-40B4-BE49-F238E27FC236}">
                    <a16:creationId xmlns:a16="http://schemas.microsoft.com/office/drawing/2014/main" id="{C3E1AEF1-64CF-2814-28A9-C54AC4D7DF26}"/>
                  </a:ext>
                </a:extLst>
              </p:cNvPr>
              <p:cNvSpPr/>
              <p:nvPr/>
            </p:nvSpPr>
            <p:spPr>
              <a:xfrm flipH="1">
                <a:off x="2273308" y="2514904"/>
                <a:ext cx="64780" cy="146973"/>
              </a:xfrm>
              <a:custGeom>
                <a:avLst/>
                <a:gdLst/>
                <a:ahLst/>
                <a:cxnLst/>
                <a:rect l="l" t="t" r="r" b="b"/>
                <a:pathLst>
                  <a:path w="1224" h="2777" fill="none" extrusionOk="0">
                    <a:moveTo>
                      <a:pt x="1223" y="0"/>
                    </a:moveTo>
                    <a:cubicBezTo>
                      <a:pt x="1223" y="0"/>
                      <a:pt x="794" y="1091"/>
                      <a:pt x="397" y="1785"/>
                    </a:cubicBezTo>
                    <a:cubicBezTo>
                      <a:pt x="0" y="2479"/>
                      <a:pt x="1124" y="2777"/>
                      <a:pt x="1124" y="2777"/>
                    </a:cubicBezTo>
                  </a:path>
                </a:pathLst>
              </a:custGeom>
              <a:solidFill>
                <a:srgbClr val="282828"/>
              </a:solidFill>
              <a:ln w="7425" cap="rnd" cmpd="sng">
                <a:solidFill>
                  <a:srgbClr val="28282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6779;p125">
                <a:extLst>
                  <a:ext uri="{FF2B5EF4-FFF2-40B4-BE49-F238E27FC236}">
                    <a16:creationId xmlns:a16="http://schemas.microsoft.com/office/drawing/2014/main" id="{9A7FF031-E77B-F04B-F251-56E0B4E3740A}"/>
                  </a:ext>
                </a:extLst>
              </p:cNvPr>
              <p:cNvSpPr/>
              <p:nvPr/>
            </p:nvSpPr>
            <p:spPr>
              <a:xfrm flipH="1">
                <a:off x="2145600" y="2703846"/>
                <a:ext cx="103257" cy="47262"/>
              </a:xfrm>
              <a:custGeom>
                <a:avLst/>
                <a:gdLst/>
                <a:ahLst/>
                <a:cxnLst/>
                <a:rect l="l" t="t" r="r" b="b"/>
                <a:pathLst>
                  <a:path w="1951" h="893" fill="none" extrusionOk="0">
                    <a:moveTo>
                      <a:pt x="1950" y="0"/>
                    </a:moveTo>
                    <a:cubicBezTo>
                      <a:pt x="1488" y="595"/>
                      <a:pt x="727" y="893"/>
                      <a:pt x="0" y="727"/>
                    </a:cubicBezTo>
                  </a:path>
                </a:pathLst>
              </a:custGeom>
              <a:solidFill>
                <a:srgbClr val="282828"/>
              </a:solidFill>
              <a:ln w="7425" cap="rnd" cmpd="sng">
                <a:solidFill>
                  <a:srgbClr val="28282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6780;p125">
                <a:extLst>
                  <a:ext uri="{FF2B5EF4-FFF2-40B4-BE49-F238E27FC236}">
                    <a16:creationId xmlns:a16="http://schemas.microsoft.com/office/drawing/2014/main" id="{94C7B27F-38D8-8DC0-EAD0-05E3AE955B67}"/>
                  </a:ext>
                </a:extLst>
              </p:cNvPr>
              <p:cNvSpPr/>
              <p:nvPr/>
            </p:nvSpPr>
            <p:spPr>
              <a:xfrm flipH="1">
                <a:off x="1867479" y="2488653"/>
                <a:ext cx="49009" cy="66527"/>
              </a:xfrm>
              <a:custGeom>
                <a:avLst/>
                <a:gdLst/>
                <a:ahLst/>
                <a:cxnLst/>
                <a:rect l="l" t="t" r="r" b="b"/>
                <a:pathLst>
                  <a:path w="926" h="1257" fill="none" extrusionOk="0">
                    <a:moveTo>
                      <a:pt x="0" y="1257"/>
                    </a:moveTo>
                    <a:cubicBezTo>
                      <a:pt x="0" y="1257"/>
                      <a:pt x="0" y="1"/>
                      <a:pt x="926" y="331"/>
                    </a:cubicBezTo>
                  </a:path>
                </a:pathLst>
              </a:custGeom>
              <a:solidFill>
                <a:srgbClr val="282828"/>
              </a:solidFill>
              <a:ln w="7425" cap="rnd" cmpd="sng">
                <a:solidFill>
                  <a:srgbClr val="28282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6781;p125">
                <a:extLst>
                  <a:ext uri="{FF2B5EF4-FFF2-40B4-BE49-F238E27FC236}">
                    <a16:creationId xmlns:a16="http://schemas.microsoft.com/office/drawing/2014/main" id="{462CCF6F-30D1-3441-242E-7494837E6F25}"/>
                  </a:ext>
                </a:extLst>
              </p:cNvPr>
              <p:cNvSpPr/>
              <p:nvPr/>
            </p:nvSpPr>
            <p:spPr>
              <a:xfrm flipH="1">
                <a:off x="2649446" y="4205055"/>
                <a:ext cx="899196" cy="61287"/>
              </a:xfrm>
              <a:custGeom>
                <a:avLst/>
                <a:gdLst/>
                <a:ahLst/>
                <a:cxnLst/>
                <a:rect l="l" t="t" r="r" b="b"/>
                <a:pathLst>
                  <a:path w="16990" h="1158" extrusionOk="0">
                    <a:moveTo>
                      <a:pt x="562" y="0"/>
                    </a:moveTo>
                    <a:cubicBezTo>
                      <a:pt x="265" y="0"/>
                      <a:pt x="0" y="265"/>
                      <a:pt x="0" y="595"/>
                    </a:cubicBezTo>
                    <a:cubicBezTo>
                      <a:pt x="0" y="893"/>
                      <a:pt x="265" y="1157"/>
                      <a:pt x="562" y="1157"/>
                    </a:cubicBezTo>
                    <a:lnTo>
                      <a:pt x="16428" y="1157"/>
                    </a:lnTo>
                    <a:cubicBezTo>
                      <a:pt x="16758" y="1157"/>
                      <a:pt x="16990" y="893"/>
                      <a:pt x="16990" y="595"/>
                    </a:cubicBezTo>
                    <a:cubicBezTo>
                      <a:pt x="16990" y="265"/>
                      <a:pt x="16758" y="0"/>
                      <a:pt x="16428" y="0"/>
                    </a:cubicBez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6782;p125">
                <a:extLst>
                  <a:ext uri="{FF2B5EF4-FFF2-40B4-BE49-F238E27FC236}">
                    <a16:creationId xmlns:a16="http://schemas.microsoft.com/office/drawing/2014/main" id="{5DDD125B-4790-8735-EE64-8E6009FB1F02}"/>
                  </a:ext>
                </a:extLst>
              </p:cNvPr>
              <p:cNvSpPr/>
              <p:nvPr/>
            </p:nvSpPr>
            <p:spPr>
              <a:xfrm flipH="1">
                <a:off x="2616209" y="3502533"/>
                <a:ext cx="1016425" cy="705067"/>
              </a:xfrm>
              <a:custGeom>
                <a:avLst/>
                <a:gdLst/>
                <a:ahLst/>
                <a:cxnLst/>
                <a:rect l="l" t="t" r="r" b="b"/>
                <a:pathLst>
                  <a:path w="19205" h="13322" extrusionOk="0">
                    <a:moveTo>
                      <a:pt x="992" y="1"/>
                    </a:moveTo>
                    <a:cubicBezTo>
                      <a:pt x="430" y="1"/>
                      <a:pt x="1" y="497"/>
                      <a:pt x="166" y="1058"/>
                    </a:cubicBezTo>
                    <a:lnTo>
                      <a:pt x="3207" y="13321"/>
                    </a:lnTo>
                    <a:lnTo>
                      <a:pt x="19205" y="13321"/>
                    </a:lnTo>
                    <a:lnTo>
                      <a:pt x="16098" y="662"/>
                    </a:lnTo>
                    <a:cubicBezTo>
                      <a:pt x="15999" y="265"/>
                      <a:pt x="15668" y="1"/>
                      <a:pt x="15271" y="1"/>
                    </a:cubicBez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6783;p125">
                <a:extLst>
                  <a:ext uri="{FF2B5EF4-FFF2-40B4-BE49-F238E27FC236}">
                    <a16:creationId xmlns:a16="http://schemas.microsoft.com/office/drawing/2014/main" id="{CE39F7E7-8C0F-3789-97B4-BB8FA53E8BBC}"/>
                  </a:ext>
                </a:extLst>
              </p:cNvPr>
              <p:cNvSpPr/>
              <p:nvPr/>
            </p:nvSpPr>
            <p:spPr>
              <a:xfrm flipH="1">
                <a:off x="2673897" y="3502533"/>
                <a:ext cx="1016478" cy="705067"/>
              </a:xfrm>
              <a:custGeom>
                <a:avLst/>
                <a:gdLst/>
                <a:ahLst/>
                <a:cxnLst/>
                <a:rect l="l" t="t" r="r" b="b"/>
                <a:pathLst>
                  <a:path w="19206" h="13322" extrusionOk="0">
                    <a:moveTo>
                      <a:pt x="959" y="1"/>
                    </a:moveTo>
                    <a:cubicBezTo>
                      <a:pt x="431" y="1"/>
                      <a:pt x="1" y="497"/>
                      <a:pt x="133" y="1058"/>
                    </a:cubicBezTo>
                    <a:lnTo>
                      <a:pt x="3207" y="13321"/>
                    </a:lnTo>
                    <a:lnTo>
                      <a:pt x="19205" y="13321"/>
                    </a:lnTo>
                    <a:lnTo>
                      <a:pt x="16098" y="662"/>
                    </a:lnTo>
                    <a:cubicBezTo>
                      <a:pt x="15999" y="265"/>
                      <a:pt x="15635" y="1"/>
                      <a:pt x="15272" y="1"/>
                    </a:cubicBezTo>
                    <a:close/>
                  </a:path>
                </a:pathLst>
              </a:custGeom>
              <a:solidFill>
                <a:srgbClr val="282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6784;p125">
                <a:extLst>
                  <a:ext uri="{FF2B5EF4-FFF2-40B4-BE49-F238E27FC236}">
                    <a16:creationId xmlns:a16="http://schemas.microsoft.com/office/drawing/2014/main" id="{36A5AA7E-387B-6C04-7995-6F094634F98F}"/>
                  </a:ext>
                </a:extLst>
              </p:cNvPr>
              <p:cNvSpPr/>
              <p:nvPr/>
            </p:nvSpPr>
            <p:spPr>
              <a:xfrm flipH="1">
                <a:off x="2000426" y="4205055"/>
                <a:ext cx="692788" cy="61287"/>
              </a:xfrm>
              <a:custGeom>
                <a:avLst/>
                <a:gdLst/>
                <a:ahLst/>
                <a:cxnLst/>
                <a:rect l="l" t="t" r="r" b="b"/>
                <a:pathLst>
                  <a:path w="13090" h="1158" extrusionOk="0">
                    <a:moveTo>
                      <a:pt x="562" y="0"/>
                    </a:moveTo>
                    <a:cubicBezTo>
                      <a:pt x="265" y="0"/>
                      <a:pt x="1" y="265"/>
                      <a:pt x="1" y="529"/>
                    </a:cubicBezTo>
                    <a:lnTo>
                      <a:pt x="1" y="628"/>
                    </a:lnTo>
                    <a:cubicBezTo>
                      <a:pt x="1" y="926"/>
                      <a:pt x="265" y="1157"/>
                      <a:pt x="562" y="1157"/>
                    </a:cubicBezTo>
                    <a:lnTo>
                      <a:pt x="12561" y="1157"/>
                    </a:lnTo>
                    <a:cubicBezTo>
                      <a:pt x="12858" y="1157"/>
                      <a:pt x="13090" y="926"/>
                      <a:pt x="13090" y="628"/>
                    </a:cubicBezTo>
                    <a:lnTo>
                      <a:pt x="13090" y="529"/>
                    </a:lnTo>
                    <a:cubicBezTo>
                      <a:pt x="13090" y="265"/>
                      <a:pt x="12858" y="0"/>
                      <a:pt x="12561" y="0"/>
                    </a:cubicBezTo>
                    <a:close/>
                  </a:path>
                </a:pathLst>
              </a:custGeom>
              <a:solidFill>
                <a:srgbClr val="282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6785;p125">
                <a:extLst>
                  <a:ext uri="{FF2B5EF4-FFF2-40B4-BE49-F238E27FC236}">
                    <a16:creationId xmlns:a16="http://schemas.microsoft.com/office/drawing/2014/main" id="{A6C84133-86E5-8C27-C71A-5729F9ABBB40}"/>
                  </a:ext>
                </a:extLst>
              </p:cNvPr>
              <p:cNvSpPr/>
              <p:nvPr/>
            </p:nvSpPr>
            <p:spPr>
              <a:xfrm flipH="1">
                <a:off x="3132280" y="3759907"/>
                <a:ext cx="143480" cy="151842"/>
              </a:xfrm>
              <a:custGeom>
                <a:avLst/>
                <a:gdLst/>
                <a:ahLst/>
                <a:cxnLst/>
                <a:rect l="l" t="t" r="r" b="b"/>
                <a:pathLst>
                  <a:path w="2711" h="2869" extrusionOk="0">
                    <a:moveTo>
                      <a:pt x="1164" y="0"/>
                    </a:moveTo>
                    <a:cubicBezTo>
                      <a:pt x="1050" y="0"/>
                      <a:pt x="936" y="20"/>
                      <a:pt x="827" y="63"/>
                    </a:cubicBezTo>
                    <a:cubicBezTo>
                      <a:pt x="232" y="294"/>
                      <a:pt x="1" y="1087"/>
                      <a:pt x="265" y="1848"/>
                    </a:cubicBezTo>
                    <a:cubicBezTo>
                      <a:pt x="508" y="2468"/>
                      <a:pt x="1037" y="2869"/>
                      <a:pt x="1547" y="2869"/>
                    </a:cubicBezTo>
                    <a:cubicBezTo>
                      <a:pt x="1662" y="2869"/>
                      <a:pt x="1776" y="2849"/>
                      <a:pt x="1885" y="2806"/>
                    </a:cubicBezTo>
                    <a:cubicBezTo>
                      <a:pt x="2480" y="2608"/>
                      <a:pt x="2711" y="1782"/>
                      <a:pt x="2414" y="1021"/>
                    </a:cubicBezTo>
                    <a:cubicBezTo>
                      <a:pt x="2198" y="401"/>
                      <a:pt x="1673" y="0"/>
                      <a:pt x="1164" y="0"/>
                    </a:cubicBez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6786;p125">
                <a:extLst>
                  <a:ext uri="{FF2B5EF4-FFF2-40B4-BE49-F238E27FC236}">
                    <a16:creationId xmlns:a16="http://schemas.microsoft.com/office/drawing/2014/main" id="{F930A7CB-B491-65F1-47A0-D408D8A4B479}"/>
                  </a:ext>
                </a:extLst>
              </p:cNvPr>
              <p:cNvSpPr/>
              <p:nvPr/>
            </p:nvSpPr>
            <p:spPr>
              <a:xfrm flipH="1">
                <a:off x="1332142" y="3508826"/>
                <a:ext cx="395403" cy="954714"/>
              </a:xfrm>
              <a:custGeom>
                <a:avLst/>
                <a:gdLst/>
                <a:ahLst/>
                <a:cxnLst/>
                <a:rect l="l" t="t" r="r" b="b"/>
                <a:pathLst>
                  <a:path w="7471" h="18039" extrusionOk="0">
                    <a:moveTo>
                      <a:pt x="4264" y="0"/>
                    </a:moveTo>
                    <a:lnTo>
                      <a:pt x="0" y="1058"/>
                    </a:lnTo>
                    <a:cubicBezTo>
                      <a:pt x="0" y="1058"/>
                      <a:pt x="2479" y="14312"/>
                      <a:pt x="3074" y="16494"/>
                    </a:cubicBezTo>
                    <a:cubicBezTo>
                      <a:pt x="3333" y="17350"/>
                      <a:pt x="4480" y="18038"/>
                      <a:pt x="5546" y="18038"/>
                    </a:cubicBezTo>
                    <a:cubicBezTo>
                      <a:pt x="6249" y="18038"/>
                      <a:pt x="6917" y="17739"/>
                      <a:pt x="7272" y="16990"/>
                    </a:cubicBezTo>
                    <a:cubicBezTo>
                      <a:pt x="7470" y="16593"/>
                      <a:pt x="7437" y="15899"/>
                      <a:pt x="7404" y="15205"/>
                    </a:cubicBezTo>
                    <a:cubicBezTo>
                      <a:pt x="7272" y="10908"/>
                      <a:pt x="4264" y="0"/>
                      <a:pt x="4264" y="0"/>
                    </a:cubicBez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6787;p125">
                <a:extLst>
                  <a:ext uri="{FF2B5EF4-FFF2-40B4-BE49-F238E27FC236}">
                    <a16:creationId xmlns:a16="http://schemas.microsoft.com/office/drawing/2014/main" id="{57EA4FEE-BE89-7891-ED8C-CA7F5923BD1A}"/>
                  </a:ext>
                </a:extLst>
              </p:cNvPr>
              <p:cNvSpPr/>
              <p:nvPr/>
            </p:nvSpPr>
            <p:spPr>
              <a:xfrm flipH="1">
                <a:off x="1391630" y="3150207"/>
                <a:ext cx="489874" cy="703267"/>
              </a:xfrm>
              <a:custGeom>
                <a:avLst/>
                <a:gdLst/>
                <a:ahLst/>
                <a:cxnLst/>
                <a:rect l="l" t="t" r="r" b="b"/>
                <a:pathLst>
                  <a:path w="9256" h="13288" extrusionOk="0">
                    <a:moveTo>
                      <a:pt x="3570" y="0"/>
                    </a:moveTo>
                    <a:cubicBezTo>
                      <a:pt x="0" y="2115"/>
                      <a:pt x="3405" y="13288"/>
                      <a:pt x="3405" y="13288"/>
                    </a:cubicBezTo>
                    <a:cubicBezTo>
                      <a:pt x="3405" y="13288"/>
                      <a:pt x="8495" y="11470"/>
                      <a:pt x="9156" y="9718"/>
                    </a:cubicBezTo>
                    <a:cubicBezTo>
                      <a:pt x="9256" y="8792"/>
                      <a:pt x="7537" y="5024"/>
                      <a:pt x="6314" y="2909"/>
                    </a:cubicBezTo>
                    <a:cubicBezTo>
                      <a:pt x="5058" y="760"/>
                      <a:pt x="3570" y="0"/>
                      <a:pt x="35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6788;p125">
                <a:extLst>
                  <a:ext uri="{FF2B5EF4-FFF2-40B4-BE49-F238E27FC236}">
                    <a16:creationId xmlns:a16="http://schemas.microsoft.com/office/drawing/2014/main" id="{BFD81541-4418-8EBA-8F57-9FDE72CC4F53}"/>
                  </a:ext>
                </a:extLst>
              </p:cNvPr>
              <p:cNvSpPr/>
              <p:nvPr/>
            </p:nvSpPr>
            <p:spPr>
              <a:xfrm flipH="1">
                <a:off x="1333889" y="4126302"/>
                <a:ext cx="1247389" cy="342213"/>
              </a:xfrm>
              <a:custGeom>
                <a:avLst/>
                <a:gdLst/>
                <a:ahLst/>
                <a:cxnLst/>
                <a:rect l="l" t="t" r="r" b="b"/>
                <a:pathLst>
                  <a:path w="23569" h="6466" extrusionOk="0">
                    <a:moveTo>
                      <a:pt x="5339" y="8"/>
                    </a:moveTo>
                    <a:cubicBezTo>
                      <a:pt x="4933" y="8"/>
                      <a:pt x="5025" y="166"/>
                      <a:pt x="5025" y="166"/>
                    </a:cubicBezTo>
                    <a:cubicBezTo>
                      <a:pt x="5025" y="166"/>
                      <a:pt x="5124" y="1224"/>
                      <a:pt x="6579" y="1389"/>
                    </a:cubicBezTo>
                    <a:cubicBezTo>
                      <a:pt x="7306" y="1455"/>
                      <a:pt x="8397" y="1753"/>
                      <a:pt x="8165" y="1951"/>
                    </a:cubicBezTo>
                    <a:cubicBezTo>
                      <a:pt x="8165" y="1951"/>
                      <a:pt x="2348" y="2546"/>
                      <a:pt x="1158" y="2645"/>
                    </a:cubicBezTo>
                    <a:cubicBezTo>
                      <a:pt x="1" y="2744"/>
                      <a:pt x="563" y="3670"/>
                      <a:pt x="1455" y="3868"/>
                    </a:cubicBezTo>
                    <a:cubicBezTo>
                      <a:pt x="1750" y="4190"/>
                      <a:pt x="2153" y="4359"/>
                      <a:pt x="2577" y="4359"/>
                    </a:cubicBezTo>
                    <a:cubicBezTo>
                      <a:pt x="2676" y="4359"/>
                      <a:pt x="2776" y="4350"/>
                      <a:pt x="2877" y="4331"/>
                    </a:cubicBezTo>
                    <a:lnTo>
                      <a:pt x="2877" y="4331"/>
                    </a:lnTo>
                    <a:cubicBezTo>
                      <a:pt x="2877" y="4331"/>
                      <a:pt x="2678" y="4728"/>
                      <a:pt x="4926" y="4728"/>
                    </a:cubicBezTo>
                    <a:cubicBezTo>
                      <a:pt x="6786" y="4728"/>
                      <a:pt x="8646" y="3913"/>
                      <a:pt x="9869" y="3913"/>
                    </a:cubicBezTo>
                    <a:cubicBezTo>
                      <a:pt x="10124" y="3913"/>
                      <a:pt x="10351" y="3948"/>
                      <a:pt x="10545" y="4034"/>
                    </a:cubicBezTo>
                    <a:cubicBezTo>
                      <a:pt x="11581" y="4507"/>
                      <a:pt x="16594" y="6466"/>
                      <a:pt x="20432" y="6466"/>
                    </a:cubicBezTo>
                    <a:cubicBezTo>
                      <a:pt x="20879" y="6466"/>
                      <a:pt x="21310" y="6439"/>
                      <a:pt x="21717" y="6380"/>
                    </a:cubicBezTo>
                    <a:cubicBezTo>
                      <a:pt x="23568" y="6116"/>
                      <a:pt x="23568" y="5223"/>
                      <a:pt x="23568" y="4265"/>
                    </a:cubicBezTo>
                    <a:cubicBezTo>
                      <a:pt x="23568" y="2645"/>
                      <a:pt x="22345" y="2447"/>
                      <a:pt x="19668" y="2282"/>
                    </a:cubicBezTo>
                    <a:cubicBezTo>
                      <a:pt x="19668" y="2282"/>
                      <a:pt x="11834" y="2083"/>
                      <a:pt x="10347" y="1224"/>
                    </a:cubicBezTo>
                    <a:cubicBezTo>
                      <a:pt x="8330" y="1"/>
                      <a:pt x="7868" y="530"/>
                      <a:pt x="6678" y="232"/>
                    </a:cubicBezTo>
                    <a:cubicBezTo>
                      <a:pt x="5984" y="62"/>
                      <a:pt x="5577" y="8"/>
                      <a:pt x="5339" y="8"/>
                    </a:cubicBezTo>
                    <a:close/>
                  </a:path>
                </a:pathLst>
              </a:custGeom>
              <a:solidFill>
                <a:srgbClr val="D17F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1" name="Google Shape;6789;p125">
                <a:extLst>
                  <a:ext uri="{FF2B5EF4-FFF2-40B4-BE49-F238E27FC236}">
                    <a16:creationId xmlns:a16="http://schemas.microsoft.com/office/drawing/2014/main" id="{19250878-C8E8-8DE1-702F-985C4F7DE95D}"/>
                  </a:ext>
                </a:extLst>
              </p:cNvPr>
              <p:cNvGrpSpPr/>
              <p:nvPr/>
            </p:nvGrpSpPr>
            <p:grpSpPr>
              <a:xfrm rot="1401162">
                <a:off x="2133212" y="2529503"/>
                <a:ext cx="107913" cy="78905"/>
                <a:chOff x="2659716" y="2883799"/>
                <a:chExt cx="199141" cy="136442"/>
              </a:xfrm>
            </p:grpSpPr>
            <p:sp>
              <p:nvSpPr>
                <p:cNvPr id="35" name="Google Shape;6790;p125">
                  <a:extLst>
                    <a:ext uri="{FF2B5EF4-FFF2-40B4-BE49-F238E27FC236}">
                      <a16:creationId xmlns:a16="http://schemas.microsoft.com/office/drawing/2014/main" id="{41084486-112D-6ECB-7BCF-419420A40D65}"/>
                    </a:ext>
                  </a:extLst>
                </p:cNvPr>
                <p:cNvSpPr/>
                <p:nvPr/>
              </p:nvSpPr>
              <p:spPr>
                <a:xfrm>
                  <a:off x="2659716" y="2893028"/>
                  <a:ext cx="199141" cy="118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7839" extrusionOk="0">
                      <a:moveTo>
                        <a:pt x="7081" y="1"/>
                      </a:moveTo>
                      <a:cubicBezTo>
                        <a:pt x="6601" y="1"/>
                        <a:pt x="6101" y="45"/>
                        <a:pt x="5584" y="143"/>
                      </a:cubicBezTo>
                      <a:cubicBezTo>
                        <a:pt x="1153" y="985"/>
                        <a:pt x="1" y="5904"/>
                        <a:pt x="1" y="5904"/>
                      </a:cubicBezTo>
                      <a:cubicBezTo>
                        <a:pt x="1" y="5904"/>
                        <a:pt x="1321" y="7838"/>
                        <a:pt x="4944" y="7838"/>
                      </a:cubicBezTo>
                      <a:cubicBezTo>
                        <a:pt x="5621" y="7838"/>
                        <a:pt x="6379" y="7771"/>
                        <a:pt x="7224" y="7610"/>
                      </a:cubicBezTo>
                      <a:cubicBezTo>
                        <a:pt x="12585" y="6569"/>
                        <a:pt x="13161" y="2470"/>
                        <a:pt x="13161" y="2470"/>
                      </a:cubicBezTo>
                      <a:cubicBezTo>
                        <a:pt x="13161" y="2470"/>
                        <a:pt x="10693" y="1"/>
                        <a:pt x="7081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" name="Google Shape;6791;p125">
                  <a:extLst>
                    <a:ext uri="{FF2B5EF4-FFF2-40B4-BE49-F238E27FC236}">
                      <a16:creationId xmlns:a16="http://schemas.microsoft.com/office/drawing/2014/main" id="{A90CB083-65F5-6893-A7A8-3D090E711258}"/>
                    </a:ext>
                  </a:extLst>
                </p:cNvPr>
                <p:cNvSpPr/>
                <p:nvPr/>
              </p:nvSpPr>
              <p:spPr>
                <a:xfrm>
                  <a:off x="2686425" y="2883799"/>
                  <a:ext cx="135777" cy="136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74" h="9018" extrusionOk="0">
                      <a:moveTo>
                        <a:pt x="4476" y="0"/>
                      </a:moveTo>
                      <a:cubicBezTo>
                        <a:pt x="1994" y="0"/>
                        <a:pt x="0" y="2016"/>
                        <a:pt x="0" y="4498"/>
                      </a:cubicBezTo>
                      <a:cubicBezTo>
                        <a:pt x="0" y="7001"/>
                        <a:pt x="1994" y="9018"/>
                        <a:pt x="4476" y="9018"/>
                      </a:cubicBezTo>
                      <a:cubicBezTo>
                        <a:pt x="6957" y="9018"/>
                        <a:pt x="8974" y="7001"/>
                        <a:pt x="8974" y="4498"/>
                      </a:cubicBezTo>
                      <a:cubicBezTo>
                        <a:pt x="8974" y="2016"/>
                        <a:pt x="6957" y="0"/>
                        <a:pt x="4476" y="0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2" name="Google Shape;6792;p125">
                <a:extLst>
                  <a:ext uri="{FF2B5EF4-FFF2-40B4-BE49-F238E27FC236}">
                    <a16:creationId xmlns:a16="http://schemas.microsoft.com/office/drawing/2014/main" id="{61936E26-B588-ABA3-AE61-F96593106164}"/>
                  </a:ext>
                </a:extLst>
              </p:cNvPr>
              <p:cNvGrpSpPr/>
              <p:nvPr/>
            </p:nvGrpSpPr>
            <p:grpSpPr>
              <a:xfrm rot="1001955">
                <a:off x="2324344" y="2522221"/>
                <a:ext cx="107905" cy="78908"/>
                <a:chOff x="2659716" y="2883799"/>
                <a:chExt cx="199141" cy="136442"/>
              </a:xfrm>
            </p:grpSpPr>
            <p:sp>
              <p:nvSpPr>
                <p:cNvPr id="33" name="Google Shape;6793;p125">
                  <a:extLst>
                    <a:ext uri="{FF2B5EF4-FFF2-40B4-BE49-F238E27FC236}">
                      <a16:creationId xmlns:a16="http://schemas.microsoft.com/office/drawing/2014/main" id="{97CEA74C-55BB-8A9F-3354-02E47C52DFFC}"/>
                    </a:ext>
                  </a:extLst>
                </p:cNvPr>
                <p:cNvSpPr/>
                <p:nvPr/>
              </p:nvSpPr>
              <p:spPr>
                <a:xfrm>
                  <a:off x="2659716" y="2893028"/>
                  <a:ext cx="199141" cy="118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62" h="7839" extrusionOk="0">
                      <a:moveTo>
                        <a:pt x="7081" y="1"/>
                      </a:moveTo>
                      <a:cubicBezTo>
                        <a:pt x="6601" y="1"/>
                        <a:pt x="6101" y="45"/>
                        <a:pt x="5584" y="143"/>
                      </a:cubicBezTo>
                      <a:cubicBezTo>
                        <a:pt x="1153" y="985"/>
                        <a:pt x="1" y="5904"/>
                        <a:pt x="1" y="5904"/>
                      </a:cubicBezTo>
                      <a:cubicBezTo>
                        <a:pt x="1" y="5904"/>
                        <a:pt x="1321" y="7838"/>
                        <a:pt x="4944" y="7838"/>
                      </a:cubicBezTo>
                      <a:cubicBezTo>
                        <a:pt x="5621" y="7838"/>
                        <a:pt x="6379" y="7771"/>
                        <a:pt x="7224" y="7610"/>
                      </a:cubicBezTo>
                      <a:cubicBezTo>
                        <a:pt x="12585" y="6569"/>
                        <a:pt x="13161" y="2470"/>
                        <a:pt x="13161" y="2470"/>
                      </a:cubicBezTo>
                      <a:cubicBezTo>
                        <a:pt x="13161" y="2470"/>
                        <a:pt x="10693" y="1"/>
                        <a:pt x="7081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" name="Google Shape;6794;p125">
                  <a:extLst>
                    <a:ext uri="{FF2B5EF4-FFF2-40B4-BE49-F238E27FC236}">
                      <a16:creationId xmlns:a16="http://schemas.microsoft.com/office/drawing/2014/main" id="{C91299AE-8C29-7EC6-ED50-125AC5F999DE}"/>
                    </a:ext>
                  </a:extLst>
                </p:cNvPr>
                <p:cNvSpPr/>
                <p:nvPr/>
              </p:nvSpPr>
              <p:spPr>
                <a:xfrm>
                  <a:off x="2686425" y="2883799"/>
                  <a:ext cx="135777" cy="136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74" h="9018" extrusionOk="0">
                      <a:moveTo>
                        <a:pt x="4476" y="0"/>
                      </a:moveTo>
                      <a:cubicBezTo>
                        <a:pt x="1994" y="0"/>
                        <a:pt x="0" y="2016"/>
                        <a:pt x="0" y="4498"/>
                      </a:cubicBezTo>
                      <a:cubicBezTo>
                        <a:pt x="0" y="7001"/>
                        <a:pt x="1994" y="9018"/>
                        <a:pt x="4476" y="9018"/>
                      </a:cubicBezTo>
                      <a:cubicBezTo>
                        <a:pt x="6957" y="9018"/>
                        <a:pt x="8974" y="7001"/>
                        <a:pt x="8974" y="4498"/>
                      </a:cubicBezTo>
                      <a:cubicBezTo>
                        <a:pt x="8974" y="2016"/>
                        <a:pt x="6957" y="0"/>
                        <a:pt x="4476" y="0"/>
                      </a:cubicBezTo>
                      <a:close/>
                    </a:path>
                  </a:pathLst>
                </a:custGeom>
                <a:solidFill>
                  <a:srgbClr val="28282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pic>
        <p:nvPicPr>
          <p:cNvPr id="37" name="Picture 36" descr="Shape, circle&#10;&#10;Description automatically generated">
            <a:extLst>
              <a:ext uri="{FF2B5EF4-FFF2-40B4-BE49-F238E27FC236}">
                <a16:creationId xmlns:a16="http://schemas.microsoft.com/office/drawing/2014/main" id="{DC54B807-7917-9E3B-C5AF-66E0FB1119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990" y="1120428"/>
            <a:ext cx="1805855" cy="997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4" name="Google Shape;2164;p73">
            <a:hlinkClick r:id="" action="ppaction://noaction"/>
          </p:cNvPr>
          <p:cNvSpPr/>
          <p:nvPr/>
        </p:nvSpPr>
        <p:spPr>
          <a:xfrm>
            <a:off x="4992250" y="1614400"/>
            <a:ext cx="2752800" cy="23814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5" name="Google Shape;2165;p73">
            <a:hlinkClick r:id="" action="ppaction://noaction"/>
          </p:cNvPr>
          <p:cNvSpPr/>
          <p:nvPr/>
        </p:nvSpPr>
        <p:spPr>
          <a:xfrm>
            <a:off x="1320425" y="1614400"/>
            <a:ext cx="2752800" cy="23814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6" name="Google Shape;2166;p73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1320425" y="2174825"/>
            <a:ext cx="27528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Should not be used at break time</a:t>
            </a:r>
            <a:endParaRPr dirty="0"/>
          </a:p>
        </p:txBody>
      </p:sp>
      <p:sp>
        <p:nvSpPr>
          <p:cNvPr id="2167" name="Google Shape;2167;p73">
            <a:hlinkClick r:id="" action="ppaction://noaction"/>
          </p:cNvPr>
          <p:cNvSpPr txBox="1">
            <a:spLocks noGrp="1"/>
          </p:cNvSpPr>
          <p:nvPr>
            <p:ph type="subTitle" idx="2"/>
          </p:nvPr>
        </p:nvSpPr>
        <p:spPr>
          <a:xfrm>
            <a:off x="1453794" y="2760106"/>
            <a:ext cx="2514900" cy="10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means it is put away and you are not on it at break/lunch time and prayer time</a:t>
            </a:r>
            <a:endParaRPr dirty="0"/>
          </a:p>
        </p:txBody>
      </p:sp>
      <p:sp>
        <p:nvSpPr>
          <p:cNvPr id="2168" name="Google Shape;2168;p73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5002150" y="2174825"/>
            <a:ext cx="27522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Should not be used on the bus</a:t>
            </a:r>
            <a:endParaRPr dirty="0"/>
          </a:p>
        </p:txBody>
      </p:sp>
      <p:sp>
        <p:nvSpPr>
          <p:cNvPr id="2169" name="Google Shape;2169;p7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5165551" y="2788091"/>
            <a:ext cx="2514600" cy="10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Also should be put away in your bag for safe keeping</a:t>
            </a:r>
            <a:endParaRPr dirty="0"/>
          </a:p>
        </p:txBody>
      </p:sp>
      <p:sp>
        <p:nvSpPr>
          <p:cNvPr id="2195" name="Google Shape;2195;p73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6" name="Google Shape;2196;p73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7" name="Google Shape;2197;p73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8" name="Google Shape;2198;p73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9" name="Google Shape;2199;p73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0" name="Google Shape;2200;p73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1" name="Google Shape;2201;p73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2" name="Google Shape;2202;p73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3" name="Google Shape;2203;p73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04" name="Google Shape;2204;p73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2205" name="Google Shape;2205;p73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2206" name="Google Shape;2206;p73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207" name="Google Shape;2207;p73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208" name="Google Shape;2208;p73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9" name="Google Shape;2209;p73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0" name="Google Shape;2210;p73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1" name="Google Shape;2211;p73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2" name="Google Shape;2212;p73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Your iPad/Device…</a:t>
            </a:r>
            <a:endParaRPr dirty="0"/>
          </a:p>
        </p:txBody>
      </p:sp>
      <p:grpSp>
        <p:nvGrpSpPr>
          <p:cNvPr id="2" name="Google Shape;7154;p133">
            <a:extLst>
              <a:ext uri="{FF2B5EF4-FFF2-40B4-BE49-F238E27FC236}">
                <a16:creationId xmlns:a16="http://schemas.microsoft.com/office/drawing/2014/main" id="{127A4E81-86FA-45BF-B2FF-81B078085FB8}"/>
              </a:ext>
            </a:extLst>
          </p:cNvPr>
          <p:cNvGrpSpPr/>
          <p:nvPr/>
        </p:nvGrpSpPr>
        <p:grpSpPr>
          <a:xfrm>
            <a:off x="3105609" y="3754649"/>
            <a:ext cx="1935231" cy="1118376"/>
            <a:chOff x="4475057" y="1678802"/>
            <a:chExt cx="1935231" cy="1118376"/>
          </a:xfrm>
        </p:grpSpPr>
        <p:sp>
          <p:nvSpPr>
            <p:cNvPr id="3" name="Google Shape;7155;p133">
              <a:extLst>
                <a:ext uri="{FF2B5EF4-FFF2-40B4-BE49-F238E27FC236}">
                  <a16:creationId xmlns:a16="http://schemas.microsoft.com/office/drawing/2014/main" id="{02403D26-2204-4E5C-7DEF-2DFA2330E523}"/>
                </a:ext>
              </a:extLst>
            </p:cNvPr>
            <p:cNvSpPr/>
            <p:nvPr/>
          </p:nvSpPr>
          <p:spPr>
            <a:xfrm>
              <a:off x="4475057" y="1678802"/>
              <a:ext cx="1935231" cy="1118376"/>
            </a:xfrm>
            <a:custGeom>
              <a:avLst/>
              <a:gdLst/>
              <a:ahLst/>
              <a:cxnLst/>
              <a:rect l="l" t="t" r="r" b="b"/>
              <a:pathLst>
                <a:path w="137421" h="79416" extrusionOk="0">
                  <a:moveTo>
                    <a:pt x="7831" y="0"/>
                  </a:moveTo>
                  <a:cubicBezTo>
                    <a:pt x="3489" y="0"/>
                    <a:pt x="1" y="3488"/>
                    <a:pt x="1" y="7793"/>
                  </a:cubicBezTo>
                  <a:lnTo>
                    <a:pt x="1" y="71623"/>
                  </a:lnTo>
                  <a:cubicBezTo>
                    <a:pt x="1" y="75928"/>
                    <a:pt x="3489" y="79416"/>
                    <a:pt x="7831" y="79416"/>
                  </a:cubicBezTo>
                  <a:lnTo>
                    <a:pt x="129627" y="79416"/>
                  </a:lnTo>
                  <a:cubicBezTo>
                    <a:pt x="133932" y="79416"/>
                    <a:pt x="137421" y="75928"/>
                    <a:pt x="137421" y="71623"/>
                  </a:cubicBezTo>
                  <a:lnTo>
                    <a:pt x="137421" y="7793"/>
                  </a:lnTo>
                  <a:cubicBezTo>
                    <a:pt x="137421" y="3488"/>
                    <a:pt x="133932" y="0"/>
                    <a:pt x="1296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7156;p133">
              <a:extLst>
                <a:ext uri="{FF2B5EF4-FFF2-40B4-BE49-F238E27FC236}">
                  <a16:creationId xmlns:a16="http://schemas.microsoft.com/office/drawing/2014/main" id="{4BF915AF-BE06-FD90-96C3-194759E87997}"/>
                </a:ext>
              </a:extLst>
            </p:cNvPr>
            <p:cNvSpPr/>
            <p:nvPr/>
          </p:nvSpPr>
          <p:spPr>
            <a:xfrm>
              <a:off x="5404263" y="2694742"/>
              <a:ext cx="90424" cy="77792"/>
            </a:xfrm>
            <a:custGeom>
              <a:avLst/>
              <a:gdLst/>
              <a:ahLst/>
              <a:cxnLst/>
              <a:rect l="l" t="t" r="r" b="b"/>
              <a:pathLst>
                <a:path w="6421" h="5524" extrusionOk="0">
                  <a:moveTo>
                    <a:pt x="2746" y="0"/>
                  </a:moveTo>
                  <a:cubicBezTo>
                    <a:pt x="1225" y="0"/>
                    <a:pt x="0" y="1225"/>
                    <a:pt x="0" y="2746"/>
                  </a:cubicBezTo>
                  <a:cubicBezTo>
                    <a:pt x="0" y="4409"/>
                    <a:pt x="1350" y="5524"/>
                    <a:pt x="2763" y="5524"/>
                  </a:cubicBezTo>
                  <a:cubicBezTo>
                    <a:pt x="3432" y="5524"/>
                    <a:pt x="4115" y="5274"/>
                    <a:pt x="4676" y="4713"/>
                  </a:cubicBezTo>
                  <a:cubicBezTo>
                    <a:pt x="6420" y="2969"/>
                    <a:pt x="5195" y="0"/>
                    <a:pt x="274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7E279711-B1B4-118A-3430-14B8435A013A}"/>
              </a:ext>
            </a:extLst>
          </p:cNvPr>
          <p:cNvSpPr/>
          <p:nvPr/>
        </p:nvSpPr>
        <p:spPr>
          <a:xfrm>
            <a:off x="3219420" y="3886003"/>
            <a:ext cx="1707615" cy="76566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pic>
        <p:nvPicPr>
          <p:cNvPr id="7" name="Picture 6" descr="Shape, circle&#10;&#10;Description automatically generated">
            <a:extLst>
              <a:ext uri="{FF2B5EF4-FFF2-40B4-BE49-F238E27FC236}">
                <a16:creationId xmlns:a16="http://schemas.microsoft.com/office/drawing/2014/main" id="{A70D74D6-759F-7B25-85D9-B245D936BF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172" y="4165901"/>
            <a:ext cx="1586106" cy="87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" name="Google Shape;2217;p74">
            <a:hlinkClick r:id="" action="ppaction://noaction"/>
          </p:cNvPr>
          <p:cNvSpPr/>
          <p:nvPr/>
        </p:nvSpPr>
        <p:spPr>
          <a:xfrm>
            <a:off x="5349113" y="1916574"/>
            <a:ext cx="3106317" cy="2985932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8" name="Google Shape;2218;p74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Recording is </a:t>
            </a:r>
            <a:r>
              <a:rPr lang="en" u="sng" dirty="0"/>
              <a:t>NOT</a:t>
            </a:r>
            <a:r>
              <a:rPr lang="en" dirty="0"/>
              <a:t> allowed</a:t>
            </a:r>
            <a:endParaRPr dirty="0"/>
          </a:p>
        </p:txBody>
      </p:sp>
      <p:sp>
        <p:nvSpPr>
          <p:cNvPr id="2219" name="Google Shape;2219;p74">
            <a:hlinkClick r:id="" action="ppaction://noaction"/>
          </p:cNvPr>
          <p:cNvSpPr/>
          <p:nvPr/>
        </p:nvSpPr>
        <p:spPr>
          <a:xfrm>
            <a:off x="505431" y="1902730"/>
            <a:ext cx="4755301" cy="3088886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0" name="Google Shape;2220;p74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623045" y="2082399"/>
            <a:ext cx="4673167" cy="26822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Recording students or staff without permission violates their privacy.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Video and audio recordings can disrupt the learning process.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Respect and Consent:</a:t>
            </a:r>
            <a:r>
              <a:rPr lang="en-GB" dirty="0"/>
              <a:t> Everyone deserves respect, and recording without consent is disrespectful.</a:t>
            </a:r>
            <a:endParaRPr dirty="0"/>
          </a:p>
        </p:txBody>
      </p:sp>
      <p:sp>
        <p:nvSpPr>
          <p:cNvPr id="2222" name="Google Shape;2222;p74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5371934" y="3215290"/>
            <a:ext cx="3021096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dirty="0"/>
              <a:t>UAE Laws on Recording Without Permission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dirty="0"/>
              <a:t>Federal Decree-Law No. 5 of 2012 on Combatting Cybercrimes: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dirty="0"/>
              <a:t>Article 21: Recording or taking photos without permission, especially in private places, is </a:t>
            </a:r>
            <a:r>
              <a:rPr lang="en-GB" sz="1300" u="sng" dirty="0"/>
              <a:t>illegal</a:t>
            </a:r>
            <a:r>
              <a:rPr lang="en-GB" sz="1300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dirty="0"/>
              <a:t>Protection of Privacy: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dirty="0"/>
              <a:t>Recording someone without their consent is considered a violation of privacy and is strictly prohibited.</a:t>
            </a:r>
          </a:p>
        </p:txBody>
      </p:sp>
      <p:sp>
        <p:nvSpPr>
          <p:cNvPr id="2223" name="Google Shape;2223;p74">
            <a:hlinkClick r:id="" action="ppaction://noaction"/>
          </p:cNvPr>
          <p:cNvSpPr/>
          <p:nvPr/>
        </p:nvSpPr>
        <p:spPr>
          <a:xfrm>
            <a:off x="513950" y="1186366"/>
            <a:ext cx="579900" cy="579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5" name="Google Shape;2225;p74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6" name="Google Shape;2226;p74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7" name="Google Shape;2227;p74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8" name="Google Shape;2228;p74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9" name="Google Shape;2229;p74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0" name="Google Shape;2230;p74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31" name="Google Shape;2231;p74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32" name="Google Shape;2232;p74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33" name="Google Shape;2233;p74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234" name="Google Shape;2234;p74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2235" name="Google Shape;2235;p74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2236" name="Google Shape;2236;p74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237" name="Google Shape;2237;p74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238" name="Google Shape;2238;p74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9" name="Google Shape;2239;p74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0" name="Google Shape;2240;p74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1" name="Google Shape;2241;p74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3" name="Google Shape;2253;p74"/>
          <p:cNvGrpSpPr/>
          <p:nvPr/>
        </p:nvGrpSpPr>
        <p:grpSpPr>
          <a:xfrm>
            <a:off x="632515" y="1250051"/>
            <a:ext cx="310114" cy="366665"/>
            <a:chOff x="3888789" y="2034768"/>
            <a:chExt cx="310114" cy="366665"/>
          </a:xfrm>
        </p:grpSpPr>
        <p:sp>
          <p:nvSpPr>
            <p:cNvPr id="2254" name="Google Shape;2254;p74"/>
            <p:cNvSpPr/>
            <p:nvPr/>
          </p:nvSpPr>
          <p:spPr>
            <a:xfrm>
              <a:off x="3907134" y="2242991"/>
              <a:ext cx="37918" cy="23598"/>
            </a:xfrm>
            <a:custGeom>
              <a:avLst/>
              <a:gdLst/>
              <a:ahLst/>
              <a:cxnLst/>
              <a:rect l="l" t="t" r="r" b="b"/>
              <a:pathLst>
                <a:path w="1451" h="903" extrusionOk="0">
                  <a:moveTo>
                    <a:pt x="1141" y="0"/>
                  </a:moveTo>
                  <a:cubicBezTo>
                    <a:pt x="1105" y="0"/>
                    <a:pt x="1067" y="10"/>
                    <a:pt x="1029" y="33"/>
                  </a:cubicBezTo>
                  <a:lnTo>
                    <a:pt x="1029" y="24"/>
                  </a:lnTo>
                  <a:lnTo>
                    <a:pt x="212" y="505"/>
                  </a:lnTo>
                  <a:cubicBezTo>
                    <a:pt x="1" y="618"/>
                    <a:pt x="118" y="902"/>
                    <a:pt x="310" y="902"/>
                  </a:cubicBezTo>
                  <a:cubicBezTo>
                    <a:pt x="346" y="902"/>
                    <a:pt x="384" y="893"/>
                    <a:pt x="423" y="870"/>
                  </a:cubicBezTo>
                  <a:lnTo>
                    <a:pt x="1241" y="399"/>
                  </a:lnTo>
                  <a:cubicBezTo>
                    <a:pt x="1451" y="278"/>
                    <a:pt x="1328" y="0"/>
                    <a:pt x="11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4"/>
            <p:cNvSpPr/>
            <p:nvPr/>
          </p:nvSpPr>
          <p:spPr>
            <a:xfrm>
              <a:off x="4141333" y="2244768"/>
              <a:ext cx="37971" cy="23833"/>
            </a:xfrm>
            <a:custGeom>
              <a:avLst/>
              <a:gdLst/>
              <a:ahLst/>
              <a:cxnLst/>
              <a:rect l="l" t="t" r="r" b="b"/>
              <a:pathLst>
                <a:path w="1453" h="912" extrusionOk="0">
                  <a:moveTo>
                    <a:pt x="314" y="0"/>
                  </a:moveTo>
                  <a:cubicBezTo>
                    <a:pt x="125" y="0"/>
                    <a:pt x="1" y="286"/>
                    <a:pt x="212" y="408"/>
                  </a:cubicBezTo>
                  <a:lnTo>
                    <a:pt x="1039" y="879"/>
                  </a:lnTo>
                  <a:cubicBezTo>
                    <a:pt x="1076" y="902"/>
                    <a:pt x="1113" y="911"/>
                    <a:pt x="1148" y="911"/>
                  </a:cubicBezTo>
                  <a:cubicBezTo>
                    <a:pt x="1334" y="911"/>
                    <a:pt x="1453" y="627"/>
                    <a:pt x="1250" y="514"/>
                  </a:cubicBezTo>
                  <a:lnTo>
                    <a:pt x="423" y="33"/>
                  </a:lnTo>
                  <a:cubicBezTo>
                    <a:pt x="386" y="10"/>
                    <a:pt x="348" y="0"/>
                    <a:pt x="3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4"/>
            <p:cNvSpPr/>
            <p:nvPr/>
          </p:nvSpPr>
          <p:spPr>
            <a:xfrm>
              <a:off x="4039547" y="2034768"/>
              <a:ext cx="11080" cy="36089"/>
            </a:xfrm>
            <a:custGeom>
              <a:avLst/>
              <a:gdLst/>
              <a:ahLst/>
              <a:cxnLst/>
              <a:rect l="l" t="t" r="r" b="b"/>
              <a:pathLst>
                <a:path w="424" h="1381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lnTo>
                    <a:pt x="1" y="1164"/>
                  </a:lnTo>
                  <a:cubicBezTo>
                    <a:pt x="1" y="1309"/>
                    <a:pt x="106" y="1381"/>
                    <a:pt x="212" y="1381"/>
                  </a:cubicBezTo>
                  <a:cubicBezTo>
                    <a:pt x="318" y="1381"/>
                    <a:pt x="424" y="1309"/>
                    <a:pt x="424" y="1164"/>
                  </a:cubicBezTo>
                  <a:lnTo>
                    <a:pt x="424" y="212"/>
                  </a:lnTo>
                  <a:cubicBezTo>
                    <a:pt x="424" y="97"/>
                    <a:pt x="328" y="1"/>
                    <a:pt x="2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4"/>
            <p:cNvSpPr/>
            <p:nvPr/>
          </p:nvSpPr>
          <p:spPr>
            <a:xfrm>
              <a:off x="3963763" y="2053949"/>
              <a:ext cx="27126" cy="32796"/>
            </a:xfrm>
            <a:custGeom>
              <a:avLst/>
              <a:gdLst/>
              <a:ahLst/>
              <a:cxnLst/>
              <a:rect l="l" t="t" r="r" b="b"/>
              <a:pathLst>
                <a:path w="1038" h="1255" extrusionOk="0">
                  <a:moveTo>
                    <a:pt x="287" y="1"/>
                  </a:moveTo>
                  <a:cubicBezTo>
                    <a:pt x="142" y="1"/>
                    <a:pt x="1" y="154"/>
                    <a:pt x="93" y="325"/>
                  </a:cubicBezTo>
                  <a:lnTo>
                    <a:pt x="574" y="1142"/>
                  </a:lnTo>
                  <a:cubicBezTo>
                    <a:pt x="616" y="1221"/>
                    <a:pt x="683" y="1254"/>
                    <a:pt x="750" y="1254"/>
                  </a:cubicBezTo>
                  <a:cubicBezTo>
                    <a:pt x="894" y="1254"/>
                    <a:pt x="1038" y="1101"/>
                    <a:pt x="939" y="930"/>
                  </a:cubicBezTo>
                  <a:lnTo>
                    <a:pt x="468" y="113"/>
                  </a:lnTo>
                  <a:cubicBezTo>
                    <a:pt x="422" y="34"/>
                    <a:pt x="354" y="1"/>
                    <a:pt x="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4"/>
            <p:cNvSpPr/>
            <p:nvPr/>
          </p:nvSpPr>
          <p:spPr>
            <a:xfrm>
              <a:off x="3908388" y="2107547"/>
              <a:ext cx="37971" cy="23754"/>
            </a:xfrm>
            <a:custGeom>
              <a:avLst/>
              <a:gdLst/>
              <a:ahLst/>
              <a:cxnLst/>
              <a:rect l="l" t="t" r="r" b="b"/>
              <a:pathLst>
                <a:path w="1453" h="909" extrusionOk="0">
                  <a:moveTo>
                    <a:pt x="310" y="1"/>
                  </a:moveTo>
                  <a:cubicBezTo>
                    <a:pt x="118" y="1"/>
                    <a:pt x="1" y="285"/>
                    <a:pt x="212" y="399"/>
                  </a:cubicBezTo>
                  <a:lnTo>
                    <a:pt x="1029" y="880"/>
                  </a:lnTo>
                  <a:cubicBezTo>
                    <a:pt x="1067" y="900"/>
                    <a:pt x="1104" y="909"/>
                    <a:pt x="1138" y="909"/>
                  </a:cubicBezTo>
                  <a:cubicBezTo>
                    <a:pt x="1332" y="909"/>
                    <a:pt x="1453" y="627"/>
                    <a:pt x="1241" y="505"/>
                  </a:cubicBezTo>
                  <a:lnTo>
                    <a:pt x="423" y="33"/>
                  </a:lnTo>
                  <a:cubicBezTo>
                    <a:pt x="384" y="11"/>
                    <a:pt x="346" y="1"/>
                    <a:pt x="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4"/>
            <p:cNvSpPr/>
            <p:nvPr/>
          </p:nvSpPr>
          <p:spPr>
            <a:xfrm>
              <a:off x="3888789" y="2181266"/>
              <a:ext cx="37971" cy="11106"/>
            </a:xfrm>
            <a:custGeom>
              <a:avLst/>
              <a:gdLst/>
              <a:ahLst/>
              <a:cxnLst/>
              <a:rect l="l" t="t" r="r" b="b"/>
              <a:pathLst>
                <a:path w="1453" h="425" extrusionOk="0">
                  <a:moveTo>
                    <a:pt x="289" y="1"/>
                  </a:moveTo>
                  <a:cubicBezTo>
                    <a:pt x="0" y="1"/>
                    <a:pt x="0" y="424"/>
                    <a:pt x="289" y="424"/>
                  </a:cubicBezTo>
                  <a:lnTo>
                    <a:pt x="1231" y="424"/>
                  </a:lnTo>
                  <a:cubicBezTo>
                    <a:pt x="1356" y="424"/>
                    <a:pt x="1452" y="328"/>
                    <a:pt x="1452" y="213"/>
                  </a:cubicBezTo>
                  <a:cubicBezTo>
                    <a:pt x="1452" y="97"/>
                    <a:pt x="1356" y="1"/>
                    <a:pt x="12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4"/>
            <p:cNvSpPr/>
            <p:nvPr/>
          </p:nvSpPr>
          <p:spPr>
            <a:xfrm>
              <a:off x="4159156" y="2183540"/>
              <a:ext cx="39748" cy="11342"/>
            </a:xfrm>
            <a:custGeom>
              <a:avLst/>
              <a:gdLst/>
              <a:ahLst/>
              <a:cxnLst/>
              <a:rect l="l" t="t" r="r" b="b"/>
              <a:pathLst>
                <a:path w="1521" h="434" extrusionOk="0">
                  <a:moveTo>
                    <a:pt x="289" y="1"/>
                  </a:moveTo>
                  <a:cubicBezTo>
                    <a:pt x="1" y="10"/>
                    <a:pt x="1" y="433"/>
                    <a:pt x="289" y="433"/>
                  </a:cubicBezTo>
                  <a:lnTo>
                    <a:pt x="1241" y="433"/>
                  </a:lnTo>
                  <a:cubicBezTo>
                    <a:pt x="1520" y="433"/>
                    <a:pt x="1520" y="1"/>
                    <a:pt x="12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4"/>
            <p:cNvSpPr/>
            <p:nvPr/>
          </p:nvSpPr>
          <p:spPr>
            <a:xfrm>
              <a:off x="4143084" y="2109559"/>
              <a:ext cx="37448" cy="23754"/>
            </a:xfrm>
            <a:custGeom>
              <a:avLst/>
              <a:gdLst/>
              <a:ahLst/>
              <a:cxnLst/>
              <a:rect l="l" t="t" r="r" b="b"/>
              <a:pathLst>
                <a:path w="1433" h="909" extrusionOk="0">
                  <a:moveTo>
                    <a:pt x="1123" y="1"/>
                  </a:moveTo>
                  <a:cubicBezTo>
                    <a:pt x="1088" y="1"/>
                    <a:pt x="1049" y="11"/>
                    <a:pt x="1010" y="33"/>
                  </a:cubicBezTo>
                  <a:lnTo>
                    <a:pt x="193" y="504"/>
                  </a:lnTo>
                  <a:cubicBezTo>
                    <a:pt x="1" y="620"/>
                    <a:pt x="77" y="908"/>
                    <a:pt x="299" y="908"/>
                  </a:cubicBezTo>
                  <a:cubicBezTo>
                    <a:pt x="337" y="908"/>
                    <a:pt x="366" y="899"/>
                    <a:pt x="404" y="879"/>
                  </a:cubicBezTo>
                  <a:lnTo>
                    <a:pt x="1222" y="399"/>
                  </a:lnTo>
                  <a:cubicBezTo>
                    <a:pt x="1433" y="285"/>
                    <a:pt x="1315" y="1"/>
                    <a:pt x="1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4"/>
            <p:cNvSpPr/>
            <p:nvPr/>
          </p:nvSpPr>
          <p:spPr>
            <a:xfrm>
              <a:off x="4098973" y="2055177"/>
              <a:ext cx="26054" cy="32822"/>
            </a:xfrm>
            <a:custGeom>
              <a:avLst/>
              <a:gdLst/>
              <a:ahLst/>
              <a:cxnLst/>
              <a:rect l="l" t="t" r="r" b="b"/>
              <a:pathLst>
                <a:path w="997" h="1256" extrusionOk="0">
                  <a:moveTo>
                    <a:pt x="757" y="0"/>
                  </a:moveTo>
                  <a:cubicBezTo>
                    <a:pt x="683" y="0"/>
                    <a:pt x="612" y="39"/>
                    <a:pt x="573" y="105"/>
                  </a:cubicBezTo>
                  <a:lnTo>
                    <a:pt x="92" y="932"/>
                  </a:lnTo>
                  <a:cubicBezTo>
                    <a:pt x="0" y="1102"/>
                    <a:pt x="142" y="1255"/>
                    <a:pt x="286" y="1255"/>
                  </a:cubicBezTo>
                  <a:cubicBezTo>
                    <a:pt x="354" y="1255"/>
                    <a:pt x="422" y="1222"/>
                    <a:pt x="467" y="1143"/>
                  </a:cubicBezTo>
                  <a:lnTo>
                    <a:pt x="938" y="326"/>
                  </a:lnTo>
                  <a:cubicBezTo>
                    <a:pt x="996" y="220"/>
                    <a:pt x="967" y="85"/>
                    <a:pt x="862" y="28"/>
                  </a:cubicBezTo>
                  <a:cubicBezTo>
                    <a:pt x="828" y="9"/>
                    <a:pt x="792" y="0"/>
                    <a:pt x="7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4"/>
            <p:cNvSpPr/>
            <p:nvPr/>
          </p:nvSpPr>
          <p:spPr>
            <a:xfrm>
              <a:off x="3945314" y="2094559"/>
              <a:ext cx="218651" cy="273450"/>
            </a:xfrm>
            <a:custGeom>
              <a:avLst/>
              <a:gdLst/>
              <a:ahLst/>
              <a:cxnLst/>
              <a:rect l="l" t="t" r="r" b="b"/>
              <a:pathLst>
                <a:path w="8367" h="10464" extrusionOk="0">
                  <a:moveTo>
                    <a:pt x="3813" y="0"/>
                  </a:moveTo>
                  <a:cubicBezTo>
                    <a:pt x="2378" y="0"/>
                    <a:pt x="1085" y="876"/>
                    <a:pt x="549" y="2213"/>
                  </a:cubicBezTo>
                  <a:cubicBezTo>
                    <a:pt x="1" y="3579"/>
                    <a:pt x="366" y="5136"/>
                    <a:pt x="1453" y="6127"/>
                  </a:cubicBezTo>
                  <a:cubicBezTo>
                    <a:pt x="1885" y="6521"/>
                    <a:pt x="2126" y="7088"/>
                    <a:pt x="2126" y="7675"/>
                  </a:cubicBezTo>
                  <a:lnTo>
                    <a:pt x="2126" y="9868"/>
                  </a:lnTo>
                  <a:cubicBezTo>
                    <a:pt x="2126" y="10194"/>
                    <a:pt x="2385" y="10464"/>
                    <a:pt x="2722" y="10464"/>
                  </a:cubicBezTo>
                  <a:lnTo>
                    <a:pt x="4905" y="10464"/>
                  </a:lnTo>
                  <a:cubicBezTo>
                    <a:pt x="5241" y="10464"/>
                    <a:pt x="5511" y="10194"/>
                    <a:pt x="5511" y="9868"/>
                  </a:cubicBezTo>
                  <a:lnTo>
                    <a:pt x="5511" y="7665"/>
                  </a:lnTo>
                  <a:cubicBezTo>
                    <a:pt x="5511" y="7069"/>
                    <a:pt x="5761" y="6502"/>
                    <a:pt x="6203" y="6108"/>
                  </a:cubicBezTo>
                  <a:cubicBezTo>
                    <a:pt x="8367" y="4108"/>
                    <a:pt x="7270" y="492"/>
                    <a:pt x="4357" y="40"/>
                  </a:cubicBezTo>
                  <a:cubicBezTo>
                    <a:pt x="4203" y="21"/>
                    <a:pt x="4049" y="1"/>
                    <a:pt x="3905" y="1"/>
                  </a:cubicBezTo>
                  <a:cubicBezTo>
                    <a:pt x="3874" y="1"/>
                    <a:pt x="3843" y="0"/>
                    <a:pt x="38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4"/>
            <p:cNvSpPr/>
            <p:nvPr/>
          </p:nvSpPr>
          <p:spPr>
            <a:xfrm>
              <a:off x="3990052" y="2152129"/>
              <a:ext cx="110096" cy="161290"/>
            </a:xfrm>
            <a:custGeom>
              <a:avLst/>
              <a:gdLst/>
              <a:ahLst/>
              <a:cxnLst/>
              <a:rect l="l" t="t" r="r" b="b"/>
              <a:pathLst>
                <a:path w="4213" h="6172" extrusionOk="0">
                  <a:moveTo>
                    <a:pt x="885" y="424"/>
                  </a:moveTo>
                  <a:cubicBezTo>
                    <a:pt x="1106" y="424"/>
                    <a:pt x="1289" y="606"/>
                    <a:pt x="1289" y="828"/>
                  </a:cubicBezTo>
                  <a:lnTo>
                    <a:pt x="1289" y="1241"/>
                  </a:lnTo>
                  <a:lnTo>
                    <a:pt x="837" y="1241"/>
                  </a:lnTo>
                  <a:cubicBezTo>
                    <a:pt x="289" y="1241"/>
                    <a:pt x="289" y="424"/>
                    <a:pt x="837" y="424"/>
                  </a:cubicBezTo>
                  <a:close/>
                  <a:moveTo>
                    <a:pt x="3385" y="424"/>
                  </a:moveTo>
                  <a:cubicBezTo>
                    <a:pt x="3924" y="424"/>
                    <a:pt x="3924" y="1241"/>
                    <a:pt x="3385" y="1241"/>
                  </a:cubicBezTo>
                  <a:lnTo>
                    <a:pt x="2924" y="1241"/>
                  </a:lnTo>
                  <a:lnTo>
                    <a:pt x="2924" y="828"/>
                  </a:lnTo>
                  <a:cubicBezTo>
                    <a:pt x="2924" y="606"/>
                    <a:pt x="3106" y="424"/>
                    <a:pt x="3327" y="424"/>
                  </a:cubicBezTo>
                  <a:close/>
                  <a:moveTo>
                    <a:pt x="837" y="1"/>
                  </a:moveTo>
                  <a:cubicBezTo>
                    <a:pt x="375" y="1"/>
                    <a:pt x="0" y="376"/>
                    <a:pt x="0" y="837"/>
                  </a:cubicBezTo>
                  <a:cubicBezTo>
                    <a:pt x="0" y="1289"/>
                    <a:pt x="375" y="1664"/>
                    <a:pt x="837" y="1664"/>
                  </a:cubicBezTo>
                  <a:lnTo>
                    <a:pt x="1289" y="1664"/>
                  </a:lnTo>
                  <a:lnTo>
                    <a:pt x="1289" y="3395"/>
                  </a:lnTo>
                  <a:cubicBezTo>
                    <a:pt x="1289" y="3534"/>
                    <a:pt x="1395" y="3604"/>
                    <a:pt x="1500" y="3604"/>
                  </a:cubicBezTo>
                  <a:cubicBezTo>
                    <a:pt x="1606" y="3604"/>
                    <a:pt x="1712" y="3534"/>
                    <a:pt x="1712" y="3395"/>
                  </a:cubicBezTo>
                  <a:lnTo>
                    <a:pt x="1712" y="1664"/>
                  </a:lnTo>
                  <a:lnTo>
                    <a:pt x="2501" y="1664"/>
                  </a:lnTo>
                  <a:lnTo>
                    <a:pt x="2501" y="5962"/>
                  </a:lnTo>
                  <a:cubicBezTo>
                    <a:pt x="2501" y="6102"/>
                    <a:pt x="2606" y="6172"/>
                    <a:pt x="2712" y="6172"/>
                  </a:cubicBezTo>
                  <a:cubicBezTo>
                    <a:pt x="2818" y="6172"/>
                    <a:pt x="2924" y="6102"/>
                    <a:pt x="2924" y="5962"/>
                  </a:cubicBezTo>
                  <a:lnTo>
                    <a:pt x="2924" y="1664"/>
                  </a:lnTo>
                  <a:lnTo>
                    <a:pt x="3385" y="1664"/>
                  </a:lnTo>
                  <a:cubicBezTo>
                    <a:pt x="3847" y="1664"/>
                    <a:pt x="4212" y="1289"/>
                    <a:pt x="4212" y="837"/>
                  </a:cubicBezTo>
                  <a:cubicBezTo>
                    <a:pt x="4212" y="376"/>
                    <a:pt x="3847" y="1"/>
                    <a:pt x="3385" y="1"/>
                  </a:cubicBezTo>
                  <a:lnTo>
                    <a:pt x="3327" y="1"/>
                  </a:lnTo>
                  <a:cubicBezTo>
                    <a:pt x="2876" y="1"/>
                    <a:pt x="2501" y="376"/>
                    <a:pt x="2501" y="828"/>
                  </a:cubicBezTo>
                  <a:lnTo>
                    <a:pt x="2501" y="1241"/>
                  </a:lnTo>
                  <a:lnTo>
                    <a:pt x="1712" y="1241"/>
                  </a:lnTo>
                  <a:lnTo>
                    <a:pt x="1712" y="828"/>
                  </a:lnTo>
                  <a:cubicBezTo>
                    <a:pt x="1712" y="376"/>
                    <a:pt x="1337" y="1"/>
                    <a:pt x="8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4"/>
            <p:cNvSpPr/>
            <p:nvPr/>
          </p:nvSpPr>
          <p:spPr>
            <a:xfrm>
              <a:off x="4023711" y="2257416"/>
              <a:ext cx="11080" cy="55950"/>
            </a:xfrm>
            <a:custGeom>
              <a:avLst/>
              <a:gdLst/>
              <a:ahLst/>
              <a:cxnLst/>
              <a:rect l="l" t="t" r="r" b="b"/>
              <a:pathLst>
                <a:path w="424" h="2141" extrusionOk="0">
                  <a:moveTo>
                    <a:pt x="212" y="1"/>
                  </a:moveTo>
                  <a:cubicBezTo>
                    <a:pt x="97" y="1"/>
                    <a:pt x="1" y="97"/>
                    <a:pt x="1" y="222"/>
                  </a:cubicBezTo>
                  <a:lnTo>
                    <a:pt x="1" y="1924"/>
                  </a:lnTo>
                  <a:cubicBezTo>
                    <a:pt x="1" y="2068"/>
                    <a:pt x="107" y="2140"/>
                    <a:pt x="212" y="2140"/>
                  </a:cubicBezTo>
                  <a:cubicBezTo>
                    <a:pt x="318" y="2140"/>
                    <a:pt x="424" y="2068"/>
                    <a:pt x="424" y="1924"/>
                  </a:cubicBezTo>
                  <a:lnTo>
                    <a:pt x="424" y="222"/>
                  </a:lnTo>
                  <a:cubicBezTo>
                    <a:pt x="424" y="97"/>
                    <a:pt x="328" y="1"/>
                    <a:pt x="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4"/>
            <p:cNvSpPr/>
            <p:nvPr/>
          </p:nvSpPr>
          <p:spPr>
            <a:xfrm>
              <a:off x="4015924" y="2365213"/>
              <a:ext cx="58328" cy="36220"/>
            </a:xfrm>
            <a:custGeom>
              <a:avLst/>
              <a:gdLst/>
              <a:ahLst/>
              <a:cxnLst/>
              <a:rect l="l" t="t" r="r" b="b"/>
              <a:pathLst>
                <a:path w="2232" h="1386" extrusionOk="0">
                  <a:moveTo>
                    <a:pt x="1" y="1"/>
                  </a:moveTo>
                  <a:lnTo>
                    <a:pt x="1" y="270"/>
                  </a:lnTo>
                  <a:cubicBezTo>
                    <a:pt x="1" y="886"/>
                    <a:pt x="501" y="1386"/>
                    <a:pt x="1116" y="1386"/>
                  </a:cubicBezTo>
                  <a:cubicBezTo>
                    <a:pt x="1732" y="1386"/>
                    <a:pt x="2232" y="886"/>
                    <a:pt x="2232" y="270"/>
                  </a:cubicBezTo>
                  <a:lnTo>
                    <a:pt x="22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67" name="Google Shape;2267;p74"/>
            <p:cNvGrpSpPr/>
            <p:nvPr/>
          </p:nvGrpSpPr>
          <p:grpSpPr>
            <a:xfrm>
              <a:off x="4000610" y="2298392"/>
              <a:ext cx="88720" cy="69878"/>
              <a:chOff x="1876210" y="3611842"/>
              <a:chExt cx="88720" cy="69878"/>
            </a:xfrm>
          </p:grpSpPr>
          <p:sp>
            <p:nvSpPr>
              <p:cNvPr id="2268" name="Google Shape;2268;p74"/>
              <p:cNvSpPr/>
              <p:nvPr/>
            </p:nvSpPr>
            <p:spPr>
              <a:xfrm>
                <a:off x="1876210" y="3611842"/>
                <a:ext cx="88720" cy="34939"/>
              </a:xfrm>
              <a:custGeom>
                <a:avLst/>
                <a:gdLst/>
                <a:ahLst/>
                <a:cxnLst/>
                <a:rect l="l" t="t" r="r" b="b"/>
                <a:pathLst>
                  <a:path w="3395" h="1337" extrusionOk="0">
                    <a:moveTo>
                      <a:pt x="0" y="0"/>
                    </a:moveTo>
                    <a:lnTo>
                      <a:pt x="0" y="1337"/>
                    </a:lnTo>
                    <a:lnTo>
                      <a:pt x="3395" y="1337"/>
                    </a:lnTo>
                    <a:lnTo>
                      <a:pt x="339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9" name="Google Shape;2269;p74"/>
              <p:cNvSpPr/>
              <p:nvPr/>
            </p:nvSpPr>
            <p:spPr>
              <a:xfrm>
                <a:off x="1876445" y="3646755"/>
                <a:ext cx="88485" cy="34965"/>
              </a:xfrm>
              <a:custGeom>
                <a:avLst/>
                <a:gdLst/>
                <a:ahLst/>
                <a:cxnLst/>
                <a:rect l="l" t="t" r="r" b="b"/>
                <a:pathLst>
                  <a:path w="3386" h="1338" extrusionOk="0">
                    <a:moveTo>
                      <a:pt x="1" y="1"/>
                    </a:moveTo>
                    <a:lnTo>
                      <a:pt x="1" y="732"/>
                    </a:lnTo>
                    <a:cubicBezTo>
                      <a:pt x="1" y="1068"/>
                      <a:pt x="260" y="1337"/>
                      <a:pt x="597" y="1337"/>
                    </a:cubicBezTo>
                    <a:lnTo>
                      <a:pt x="2780" y="1337"/>
                    </a:lnTo>
                    <a:cubicBezTo>
                      <a:pt x="3116" y="1337"/>
                      <a:pt x="3386" y="1068"/>
                      <a:pt x="3386" y="732"/>
                    </a:cubicBezTo>
                    <a:lnTo>
                      <a:pt x="338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" name="Google Shape;2220;p74">
            <a:hlinkClick r:id="" action="ppaction://noaction"/>
            <a:extLst>
              <a:ext uri="{FF2B5EF4-FFF2-40B4-BE49-F238E27FC236}">
                <a16:creationId xmlns:a16="http://schemas.microsoft.com/office/drawing/2014/main" id="{6FA07A48-02DD-21BE-AC6B-D43D59C712C4}"/>
              </a:ext>
            </a:extLst>
          </p:cNvPr>
          <p:cNvSpPr txBox="1">
            <a:spLocks/>
          </p:cNvSpPr>
          <p:nvPr/>
        </p:nvSpPr>
        <p:spPr>
          <a:xfrm>
            <a:off x="817174" y="932575"/>
            <a:ext cx="7637786" cy="110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Ubuntu"/>
              <a:buNone/>
              <a:defRPr sz="1800" b="1" i="0" u="none" strike="noStrike" cap="none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marR="0" lvl="1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marR="0" lvl="2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marR="0" lvl="3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marR="0" lvl="4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marR="0" lvl="5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marR="0" lvl="6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marR="0" lvl="7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marR="0" lvl="8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marL="0" indent="0" algn="ctr"/>
            <a:r>
              <a:rPr lang="en-GB" sz="1600" dirty="0">
                <a:solidFill>
                  <a:srgbClr val="FF0000"/>
                </a:solidFill>
              </a:rPr>
              <a:t>Students must </a:t>
            </a:r>
            <a:r>
              <a:rPr lang="en-GB" sz="1600" u="sng" dirty="0">
                <a:solidFill>
                  <a:srgbClr val="FF0000"/>
                </a:solidFill>
              </a:rPr>
              <a:t>not</a:t>
            </a:r>
            <a:r>
              <a:rPr lang="en-GB" sz="1600" dirty="0">
                <a:solidFill>
                  <a:srgbClr val="FF0000"/>
                </a:solidFill>
              </a:rPr>
              <a:t> use such devices to record, transmit, or post any of the following: photos, audio, or video of any person(s) within school without the explicit permission of the person(s) involved.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3" name="Google Shape;2633;p80"/>
          <p:cNvSpPr txBox="1">
            <a:spLocks noGrp="1"/>
          </p:cNvSpPr>
          <p:nvPr>
            <p:ph type="title"/>
          </p:nvPr>
        </p:nvSpPr>
        <p:spPr>
          <a:xfrm>
            <a:off x="1423366" y="555771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b="1" dirty="0">
                <a:solidFill>
                  <a:schemeClr val="accent2"/>
                </a:solidFill>
              </a:rPr>
              <a:t>Consequences for Cyberbullying</a:t>
            </a:r>
            <a:endParaRPr sz="2700" b="1" dirty="0">
              <a:solidFill>
                <a:schemeClr val="accent2"/>
              </a:solidFill>
            </a:endParaRPr>
          </a:p>
        </p:txBody>
      </p:sp>
      <p:sp>
        <p:nvSpPr>
          <p:cNvPr id="2634" name="Google Shape;2634;p80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3224561" y="3007728"/>
            <a:ext cx="22272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Hefty fines, legal trouble &amp; even jail time in severe cases</a:t>
            </a:r>
          </a:p>
        </p:txBody>
      </p:sp>
      <p:sp>
        <p:nvSpPr>
          <p:cNvPr id="2636" name="Google Shape;2636;p80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5980167" y="2970133"/>
            <a:ext cx="2231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Permanent confiscation of devices</a:t>
            </a:r>
            <a:endParaRPr dirty="0"/>
          </a:p>
        </p:txBody>
      </p:sp>
      <p:sp>
        <p:nvSpPr>
          <p:cNvPr id="2638" name="Google Shape;2638;p80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528348" y="2938982"/>
            <a:ext cx="2231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GB" dirty="0"/>
              <a:t>School Disciplinary Actions</a:t>
            </a:r>
            <a:endParaRPr dirty="0"/>
          </a:p>
        </p:txBody>
      </p:sp>
      <p:sp>
        <p:nvSpPr>
          <p:cNvPr id="2639" name="Google Shape;2639;p80"/>
          <p:cNvSpPr/>
          <p:nvPr/>
        </p:nvSpPr>
        <p:spPr>
          <a:xfrm>
            <a:off x="4426298" y="1779167"/>
            <a:ext cx="41264" cy="41579"/>
          </a:xfrm>
          <a:custGeom>
            <a:avLst/>
            <a:gdLst/>
            <a:ahLst/>
            <a:cxnLst/>
            <a:rect l="l" t="t" r="r" b="b"/>
            <a:pathLst>
              <a:path w="2756" h="2777" extrusionOk="0">
                <a:moveTo>
                  <a:pt x="527" y="1"/>
                </a:moveTo>
                <a:lnTo>
                  <a:pt x="1" y="548"/>
                </a:lnTo>
                <a:lnTo>
                  <a:pt x="2230" y="2776"/>
                </a:lnTo>
                <a:lnTo>
                  <a:pt x="2755" y="2251"/>
                </a:lnTo>
                <a:lnTo>
                  <a:pt x="527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0" name="Google Shape;2640;p80"/>
          <p:cNvSpPr/>
          <p:nvPr/>
        </p:nvSpPr>
        <p:spPr>
          <a:xfrm>
            <a:off x="4463759" y="1775079"/>
            <a:ext cx="24570" cy="24570"/>
          </a:xfrm>
          <a:custGeom>
            <a:avLst/>
            <a:gdLst/>
            <a:ahLst/>
            <a:cxnLst/>
            <a:rect l="l" t="t" r="r" b="b"/>
            <a:pathLst>
              <a:path w="1641" h="1641" extrusionOk="0">
                <a:moveTo>
                  <a:pt x="526" y="1"/>
                </a:moveTo>
                <a:lnTo>
                  <a:pt x="1" y="526"/>
                </a:lnTo>
                <a:lnTo>
                  <a:pt x="1115" y="1640"/>
                </a:lnTo>
                <a:lnTo>
                  <a:pt x="1641" y="1115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1" name="Google Shape;2641;p80"/>
          <p:cNvSpPr/>
          <p:nvPr/>
        </p:nvSpPr>
        <p:spPr>
          <a:xfrm>
            <a:off x="4700490" y="1802589"/>
            <a:ext cx="26636" cy="25708"/>
          </a:xfrm>
          <a:custGeom>
            <a:avLst/>
            <a:gdLst/>
            <a:ahLst/>
            <a:cxnLst/>
            <a:rect l="l" t="t" r="r" b="b"/>
            <a:pathLst>
              <a:path w="1779" h="1717" extrusionOk="0">
                <a:moveTo>
                  <a:pt x="1157" y="1"/>
                </a:moveTo>
                <a:lnTo>
                  <a:pt x="0" y="1157"/>
                </a:lnTo>
                <a:lnTo>
                  <a:pt x="1409" y="1704"/>
                </a:lnTo>
                <a:cubicBezTo>
                  <a:pt x="1434" y="1712"/>
                  <a:pt x="1460" y="1716"/>
                  <a:pt x="1485" y="1716"/>
                </a:cubicBezTo>
                <a:cubicBezTo>
                  <a:pt x="1644" y="1716"/>
                  <a:pt x="1779" y="1555"/>
                  <a:pt x="1724" y="1409"/>
                </a:cubicBezTo>
                <a:lnTo>
                  <a:pt x="11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2" name="Google Shape;2642;p80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3" name="Google Shape;2643;p80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4" name="Google Shape;2644;p80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5" name="Google Shape;2645;p80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6" name="Google Shape;2646;p80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7" name="Google Shape;2647;p80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648" name="Google Shape;2648;p80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649" name="Google Shape;2649;p80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650" name="Google Shape;2650;p80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651" name="Google Shape;2651;p80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2652" name="Google Shape;2652;p80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2653" name="Google Shape;2653;p80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654" name="Google Shape;2654;p80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655" name="Google Shape;2655;p80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6" name="Google Shape;2656;p80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7" name="Google Shape;2657;p80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8" name="Google Shape;2658;p80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2633;p80">
            <a:extLst>
              <a:ext uri="{FF2B5EF4-FFF2-40B4-BE49-F238E27FC236}">
                <a16:creationId xmlns:a16="http://schemas.microsoft.com/office/drawing/2014/main" id="{C42988D7-936F-DD44-6D85-75C5EA59817D}"/>
              </a:ext>
            </a:extLst>
          </p:cNvPr>
          <p:cNvSpPr txBox="1">
            <a:spLocks/>
          </p:cNvSpPr>
          <p:nvPr/>
        </p:nvSpPr>
        <p:spPr>
          <a:xfrm>
            <a:off x="337822" y="1266948"/>
            <a:ext cx="8229819" cy="862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Ubuntu"/>
              <a:buNone/>
              <a:defRPr sz="2800" b="1" i="0" u="none" strike="noStrike" cap="none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algn="ctr"/>
            <a:r>
              <a:rPr lang="en-GB" sz="1800" dirty="0"/>
              <a:t>Under recent UAE laws, the consequences for students involved in online bullying (cyberbullying) are severe, reflecting the country’s strict stance on maintaining online safety and respect for privacy. This includes:</a:t>
            </a:r>
          </a:p>
        </p:txBody>
      </p:sp>
      <p:sp>
        <p:nvSpPr>
          <p:cNvPr id="11" name="Google Shape;2633;p80">
            <a:extLst>
              <a:ext uri="{FF2B5EF4-FFF2-40B4-BE49-F238E27FC236}">
                <a16:creationId xmlns:a16="http://schemas.microsoft.com/office/drawing/2014/main" id="{02EC2C26-ADB1-7D1B-ED25-DC95D1C64FBD}"/>
              </a:ext>
            </a:extLst>
          </p:cNvPr>
          <p:cNvSpPr txBox="1">
            <a:spLocks/>
          </p:cNvSpPr>
          <p:nvPr/>
        </p:nvSpPr>
        <p:spPr>
          <a:xfrm>
            <a:off x="562559" y="3931474"/>
            <a:ext cx="6095330" cy="862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Ubuntu"/>
              <a:buNone/>
              <a:defRPr sz="2800" b="1" i="0" u="none" strike="noStrike" cap="none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Ubuntu"/>
              <a:buNone/>
              <a:defRPr sz="36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algn="ctr"/>
            <a:r>
              <a:rPr lang="en-GB" sz="1800" dirty="0"/>
              <a:t>The UAE and our school both take a </a:t>
            </a:r>
            <a:r>
              <a:rPr lang="en-GB" sz="1800" u="sng" dirty="0"/>
              <a:t>ZERO-TOLERANCE</a:t>
            </a:r>
            <a:r>
              <a:rPr lang="en-GB" sz="1800" dirty="0"/>
              <a:t> approach to cyberbullying to protect victims and ensure a safe online environment for all.</a:t>
            </a:r>
          </a:p>
        </p:txBody>
      </p:sp>
      <p:pic>
        <p:nvPicPr>
          <p:cNvPr id="13" name="Picture 12" descr="A green white and black flag&#10;&#10;Description automatically generated">
            <a:extLst>
              <a:ext uri="{FF2B5EF4-FFF2-40B4-BE49-F238E27FC236}">
                <a16:creationId xmlns:a16="http://schemas.microsoft.com/office/drawing/2014/main" id="{A2A9233B-AE9D-1621-984A-7B936D31F6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4535" y="3912367"/>
            <a:ext cx="1547593" cy="88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2" name="Google Shape;2762;p83"/>
          <p:cNvSpPr/>
          <p:nvPr/>
        </p:nvSpPr>
        <p:spPr>
          <a:xfrm>
            <a:off x="753766" y="1809683"/>
            <a:ext cx="228600" cy="228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4" name="Google Shape;2764;p83"/>
          <p:cNvSpPr/>
          <p:nvPr/>
        </p:nvSpPr>
        <p:spPr>
          <a:xfrm>
            <a:off x="753766" y="23950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5" name="Google Shape;2765;p83"/>
          <p:cNvSpPr/>
          <p:nvPr/>
        </p:nvSpPr>
        <p:spPr>
          <a:xfrm>
            <a:off x="753766" y="3024815"/>
            <a:ext cx="228600" cy="228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6" name="Google Shape;2766;p83"/>
          <p:cNvSpPr/>
          <p:nvPr/>
        </p:nvSpPr>
        <p:spPr>
          <a:xfrm>
            <a:off x="753766" y="4022901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7" name="Google Shape;2767;p83"/>
          <p:cNvSpPr txBox="1">
            <a:spLocks noGrp="1"/>
          </p:cNvSpPr>
          <p:nvPr>
            <p:ph type="subTitle" idx="1"/>
          </p:nvPr>
        </p:nvSpPr>
        <p:spPr>
          <a:xfrm>
            <a:off x="1239438" y="2936508"/>
            <a:ext cx="4719129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purpose of the iPad is to support the student in his or her learning journey. It is to be used as a tool to carry out tasks for academic purposes </a:t>
            </a:r>
            <a:r>
              <a:rPr lang="en-GB" u="sng" dirty="0"/>
              <a:t>only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2768" name="Google Shape;2768;p83"/>
          <p:cNvSpPr txBox="1">
            <a:spLocks noGrp="1"/>
          </p:cNvSpPr>
          <p:nvPr>
            <p:ph type="subTitle" idx="2"/>
          </p:nvPr>
        </p:nvSpPr>
        <p:spPr>
          <a:xfrm>
            <a:off x="1255552" y="3847813"/>
            <a:ext cx="4799948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Students are not permitted to remove the MDM Configuration and if removed, parents will be </a:t>
            </a:r>
            <a:r>
              <a:rPr lang="en-GB" u="sng" dirty="0"/>
              <a:t>charged a fee </a:t>
            </a:r>
            <a:r>
              <a:rPr lang="en-GB" dirty="0"/>
              <a:t>to re-configure the student’s device.</a:t>
            </a:r>
            <a:endParaRPr dirty="0"/>
          </a:p>
        </p:txBody>
      </p:sp>
      <p:sp>
        <p:nvSpPr>
          <p:cNvPr id="2769" name="Google Shape;2769;p83"/>
          <p:cNvSpPr txBox="1">
            <a:spLocks noGrp="1"/>
          </p:cNvSpPr>
          <p:nvPr>
            <p:ph type="subTitle" idx="3"/>
          </p:nvPr>
        </p:nvSpPr>
        <p:spPr>
          <a:xfrm>
            <a:off x="1203151" y="2337005"/>
            <a:ext cx="4124762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device can only be used in lessons once this has been completed.</a:t>
            </a:r>
            <a:endParaRPr dirty="0"/>
          </a:p>
        </p:txBody>
      </p:sp>
      <p:sp>
        <p:nvSpPr>
          <p:cNvPr id="2770" name="Google Shape;2770;p83"/>
          <p:cNvSpPr txBox="1">
            <a:spLocks noGrp="1"/>
          </p:cNvSpPr>
          <p:nvPr>
            <p:ph type="subTitle" idx="4"/>
          </p:nvPr>
        </p:nvSpPr>
        <p:spPr>
          <a:xfrm>
            <a:off x="1231967" y="1768023"/>
            <a:ext cx="4205038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All students in Grades 1-11 must use a school configured iPad to support learning.</a:t>
            </a:r>
            <a:endParaRPr dirty="0"/>
          </a:p>
        </p:txBody>
      </p:sp>
      <p:sp>
        <p:nvSpPr>
          <p:cNvPr id="2771" name="Google Shape;2771;p83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2" name="Google Shape;2772;p83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3" name="Google Shape;2773;p83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4" name="Google Shape;2774;p83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5" name="Google Shape;2775;p83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6" name="Google Shape;2776;p83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777" name="Google Shape;2777;p83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778" name="Google Shape;2778;p83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779" name="Google Shape;2779;p83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2780" name="Google Shape;2780;p83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2781" name="Google Shape;2781;p83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2782" name="Google Shape;2782;p83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783" name="Google Shape;2783;p83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784" name="Google Shape;2784;p83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5" name="Google Shape;2785;p83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6" name="Google Shape;2786;p83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7" name="Google Shape;2787;p83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8" name="Google Shape;2788;p83"/>
          <p:cNvSpPr txBox="1">
            <a:spLocks noGrp="1"/>
          </p:cNvSpPr>
          <p:nvPr>
            <p:ph type="title"/>
          </p:nvPr>
        </p:nvSpPr>
        <p:spPr>
          <a:xfrm>
            <a:off x="1541075" y="544291"/>
            <a:ext cx="64869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solidFill>
                  <a:schemeClr val="accent2"/>
                </a:solidFill>
              </a:rPr>
              <a:t>ALL Devices must be configured</a:t>
            </a:r>
            <a:endParaRPr sz="2700" dirty="0">
              <a:solidFill>
                <a:schemeClr val="accent2"/>
              </a:solidFill>
            </a:endParaRPr>
          </a:p>
        </p:txBody>
      </p:sp>
      <p:grpSp>
        <p:nvGrpSpPr>
          <p:cNvPr id="2" name="Google Shape;7134;p133">
            <a:extLst>
              <a:ext uri="{FF2B5EF4-FFF2-40B4-BE49-F238E27FC236}">
                <a16:creationId xmlns:a16="http://schemas.microsoft.com/office/drawing/2014/main" id="{859FD9BB-6E46-8571-D69E-D15385B08E37}"/>
              </a:ext>
            </a:extLst>
          </p:cNvPr>
          <p:cNvGrpSpPr/>
          <p:nvPr/>
        </p:nvGrpSpPr>
        <p:grpSpPr>
          <a:xfrm>
            <a:off x="5839231" y="2588001"/>
            <a:ext cx="1644145" cy="1339018"/>
            <a:chOff x="4111855" y="2965449"/>
            <a:chExt cx="2337104" cy="1450244"/>
          </a:xfrm>
        </p:grpSpPr>
        <p:sp>
          <p:nvSpPr>
            <p:cNvPr id="3" name="Google Shape;7135;p133">
              <a:extLst>
                <a:ext uri="{FF2B5EF4-FFF2-40B4-BE49-F238E27FC236}">
                  <a16:creationId xmlns:a16="http://schemas.microsoft.com/office/drawing/2014/main" id="{B4844E54-4899-6084-F567-C45BBFDF50C3}"/>
                </a:ext>
              </a:extLst>
            </p:cNvPr>
            <p:cNvSpPr/>
            <p:nvPr/>
          </p:nvSpPr>
          <p:spPr>
            <a:xfrm>
              <a:off x="4196512" y="2965449"/>
              <a:ext cx="2167790" cy="1294506"/>
            </a:xfrm>
            <a:custGeom>
              <a:avLst/>
              <a:gdLst/>
              <a:ahLst/>
              <a:cxnLst/>
              <a:rect l="l" t="t" r="r" b="b"/>
              <a:pathLst>
                <a:path w="153935" h="91923" extrusionOk="0">
                  <a:moveTo>
                    <a:pt x="3675" y="0"/>
                  </a:moveTo>
                  <a:cubicBezTo>
                    <a:pt x="1634" y="0"/>
                    <a:pt x="1" y="1633"/>
                    <a:pt x="1" y="3674"/>
                  </a:cubicBezTo>
                  <a:lnTo>
                    <a:pt x="1" y="88249"/>
                  </a:lnTo>
                  <a:cubicBezTo>
                    <a:pt x="1" y="90290"/>
                    <a:pt x="1634" y="91922"/>
                    <a:pt x="3675" y="91922"/>
                  </a:cubicBezTo>
                  <a:lnTo>
                    <a:pt x="150261" y="91922"/>
                  </a:lnTo>
                  <a:cubicBezTo>
                    <a:pt x="152302" y="91922"/>
                    <a:pt x="153935" y="90290"/>
                    <a:pt x="153935" y="88249"/>
                  </a:cubicBezTo>
                  <a:lnTo>
                    <a:pt x="153935" y="3674"/>
                  </a:lnTo>
                  <a:cubicBezTo>
                    <a:pt x="153935" y="1633"/>
                    <a:pt x="152302" y="0"/>
                    <a:pt x="1502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7136;p133">
              <a:extLst>
                <a:ext uri="{FF2B5EF4-FFF2-40B4-BE49-F238E27FC236}">
                  <a16:creationId xmlns:a16="http://schemas.microsoft.com/office/drawing/2014/main" id="{5A2AA1A3-E2CD-597F-5CD3-4C8AF1AE4668}"/>
                </a:ext>
              </a:extLst>
            </p:cNvPr>
            <p:cNvSpPr/>
            <p:nvPr/>
          </p:nvSpPr>
          <p:spPr>
            <a:xfrm>
              <a:off x="4111855" y="4236944"/>
              <a:ext cx="2337104" cy="178749"/>
            </a:xfrm>
            <a:custGeom>
              <a:avLst/>
              <a:gdLst/>
              <a:ahLst/>
              <a:cxnLst/>
              <a:rect l="l" t="t" r="r" b="b"/>
              <a:pathLst>
                <a:path w="165958" h="12693" extrusionOk="0">
                  <a:moveTo>
                    <a:pt x="0" y="1"/>
                  </a:moveTo>
                  <a:lnTo>
                    <a:pt x="0" y="12692"/>
                  </a:lnTo>
                  <a:lnTo>
                    <a:pt x="165958" y="12692"/>
                  </a:lnTo>
                  <a:lnTo>
                    <a:pt x="1659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7137;p133">
              <a:extLst>
                <a:ext uri="{FF2B5EF4-FFF2-40B4-BE49-F238E27FC236}">
                  <a16:creationId xmlns:a16="http://schemas.microsoft.com/office/drawing/2014/main" id="{0E1879ED-5142-84B8-0861-CEE1E67CA9E1}"/>
                </a:ext>
              </a:extLst>
            </p:cNvPr>
            <p:cNvSpPr/>
            <p:nvPr/>
          </p:nvSpPr>
          <p:spPr>
            <a:xfrm>
              <a:off x="4111855" y="4236944"/>
              <a:ext cx="2337104" cy="42867"/>
            </a:xfrm>
            <a:custGeom>
              <a:avLst/>
              <a:gdLst/>
              <a:ahLst/>
              <a:cxnLst/>
              <a:rect l="l" t="t" r="r" b="b"/>
              <a:pathLst>
                <a:path w="165958" h="3044" extrusionOk="0">
                  <a:moveTo>
                    <a:pt x="0" y="1"/>
                  </a:moveTo>
                  <a:lnTo>
                    <a:pt x="0" y="3044"/>
                  </a:lnTo>
                  <a:lnTo>
                    <a:pt x="165958" y="3044"/>
                  </a:lnTo>
                  <a:lnTo>
                    <a:pt x="16595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" name="Google Shape;7138;p133">
              <a:extLst>
                <a:ext uri="{FF2B5EF4-FFF2-40B4-BE49-F238E27FC236}">
                  <a16:creationId xmlns:a16="http://schemas.microsoft.com/office/drawing/2014/main" id="{17A80F2C-DF5B-44FE-4B02-75F6F30A0D0F}"/>
                </a:ext>
              </a:extLst>
            </p:cNvPr>
            <p:cNvGrpSpPr/>
            <p:nvPr/>
          </p:nvGrpSpPr>
          <p:grpSpPr>
            <a:xfrm>
              <a:off x="4288492" y="4159082"/>
              <a:ext cx="1983830" cy="77876"/>
              <a:chOff x="4326642" y="4159082"/>
              <a:chExt cx="1983830" cy="77876"/>
            </a:xfrm>
          </p:grpSpPr>
          <p:sp>
            <p:nvSpPr>
              <p:cNvPr id="7" name="Google Shape;7139;p133">
                <a:extLst>
                  <a:ext uri="{FF2B5EF4-FFF2-40B4-BE49-F238E27FC236}">
                    <a16:creationId xmlns:a16="http://schemas.microsoft.com/office/drawing/2014/main" id="{EB951D43-704D-314B-6E56-051199A750D4}"/>
                  </a:ext>
                </a:extLst>
              </p:cNvPr>
              <p:cNvSpPr/>
              <p:nvPr/>
            </p:nvSpPr>
            <p:spPr>
              <a:xfrm>
                <a:off x="4326642" y="4159082"/>
                <a:ext cx="205393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14585" h="5530" extrusionOk="0">
                    <a:moveTo>
                      <a:pt x="0" y="0"/>
                    </a:moveTo>
                    <a:lnTo>
                      <a:pt x="0" y="5530"/>
                    </a:lnTo>
                    <a:lnTo>
                      <a:pt x="14585" y="5530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7140;p133">
                <a:extLst>
                  <a:ext uri="{FF2B5EF4-FFF2-40B4-BE49-F238E27FC236}">
                    <a16:creationId xmlns:a16="http://schemas.microsoft.com/office/drawing/2014/main" id="{397C0292-F747-39B7-5CB4-6EF42E1976B8}"/>
                  </a:ext>
                </a:extLst>
              </p:cNvPr>
              <p:cNvSpPr/>
              <p:nvPr/>
            </p:nvSpPr>
            <p:spPr>
              <a:xfrm>
                <a:off x="4558679" y="4159082"/>
                <a:ext cx="205393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14585" h="5530" extrusionOk="0">
                    <a:moveTo>
                      <a:pt x="0" y="0"/>
                    </a:moveTo>
                    <a:lnTo>
                      <a:pt x="0" y="5530"/>
                    </a:lnTo>
                    <a:lnTo>
                      <a:pt x="14585" y="5530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7141;p133">
                <a:extLst>
                  <a:ext uri="{FF2B5EF4-FFF2-40B4-BE49-F238E27FC236}">
                    <a16:creationId xmlns:a16="http://schemas.microsoft.com/office/drawing/2014/main" id="{2AD8A062-FB8D-EF52-6951-81927E6051DC}"/>
                  </a:ext>
                </a:extLst>
              </p:cNvPr>
              <p:cNvSpPr/>
              <p:nvPr/>
            </p:nvSpPr>
            <p:spPr>
              <a:xfrm>
                <a:off x="5417317" y="4159082"/>
                <a:ext cx="205407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14586" h="5530" extrusionOk="0">
                    <a:moveTo>
                      <a:pt x="1" y="0"/>
                    </a:moveTo>
                    <a:lnTo>
                      <a:pt x="1" y="5530"/>
                    </a:lnTo>
                    <a:lnTo>
                      <a:pt x="14585" y="5530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7142;p133">
                <a:extLst>
                  <a:ext uri="{FF2B5EF4-FFF2-40B4-BE49-F238E27FC236}">
                    <a16:creationId xmlns:a16="http://schemas.microsoft.com/office/drawing/2014/main" id="{85F11A46-3CB7-F8BD-D0B1-BF2B253AE107}"/>
                  </a:ext>
                </a:extLst>
              </p:cNvPr>
              <p:cNvSpPr/>
              <p:nvPr/>
            </p:nvSpPr>
            <p:spPr>
              <a:xfrm>
                <a:off x="5652495" y="4159082"/>
                <a:ext cx="205914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14622" h="5530" extrusionOk="0">
                    <a:moveTo>
                      <a:pt x="0" y="0"/>
                    </a:moveTo>
                    <a:lnTo>
                      <a:pt x="0" y="5530"/>
                    </a:lnTo>
                    <a:lnTo>
                      <a:pt x="14622" y="5530"/>
                    </a:lnTo>
                    <a:lnTo>
                      <a:pt x="14622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7143;p133">
                <a:extLst>
                  <a:ext uri="{FF2B5EF4-FFF2-40B4-BE49-F238E27FC236}">
                    <a16:creationId xmlns:a16="http://schemas.microsoft.com/office/drawing/2014/main" id="{00A5445B-89B2-6581-0C95-677D7C037196}"/>
                  </a:ext>
                </a:extLst>
              </p:cNvPr>
              <p:cNvSpPr/>
              <p:nvPr/>
            </p:nvSpPr>
            <p:spPr>
              <a:xfrm>
                <a:off x="5898122" y="4159082"/>
                <a:ext cx="412350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29281" h="5530" extrusionOk="0">
                    <a:moveTo>
                      <a:pt x="0" y="0"/>
                    </a:moveTo>
                    <a:lnTo>
                      <a:pt x="0" y="5530"/>
                    </a:lnTo>
                    <a:lnTo>
                      <a:pt x="29280" y="5530"/>
                    </a:lnTo>
                    <a:lnTo>
                      <a:pt x="29280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144;p133">
                <a:extLst>
                  <a:ext uri="{FF2B5EF4-FFF2-40B4-BE49-F238E27FC236}">
                    <a16:creationId xmlns:a16="http://schemas.microsoft.com/office/drawing/2014/main" id="{59714DCC-5A4B-D16B-C94D-0190D655321E}"/>
                  </a:ext>
                </a:extLst>
              </p:cNvPr>
              <p:cNvSpPr/>
              <p:nvPr/>
            </p:nvSpPr>
            <p:spPr>
              <a:xfrm>
                <a:off x="4790716" y="4159082"/>
                <a:ext cx="583241" cy="77876"/>
              </a:xfrm>
              <a:custGeom>
                <a:avLst/>
                <a:gdLst/>
                <a:ahLst/>
                <a:cxnLst/>
                <a:rect l="l" t="t" r="r" b="b"/>
                <a:pathLst>
                  <a:path w="41416" h="5530" extrusionOk="0">
                    <a:moveTo>
                      <a:pt x="0" y="0"/>
                    </a:moveTo>
                    <a:lnTo>
                      <a:pt x="0" y="5530"/>
                    </a:lnTo>
                    <a:lnTo>
                      <a:pt x="41416" y="5530"/>
                    </a:lnTo>
                    <a:lnTo>
                      <a:pt x="41416" y="0"/>
                    </a:lnTo>
                    <a:close/>
                  </a:path>
                </a:pathLst>
              </a:custGeom>
              <a:solidFill>
                <a:srgbClr val="2997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7145;p133">
                <a:extLst>
                  <a:ext uri="{FF2B5EF4-FFF2-40B4-BE49-F238E27FC236}">
                    <a16:creationId xmlns:a16="http://schemas.microsoft.com/office/drawing/2014/main" id="{FC7A24F1-43B0-AB0E-05FD-DF52E4631753}"/>
                  </a:ext>
                </a:extLst>
              </p:cNvPr>
              <p:cNvSpPr/>
              <p:nvPr/>
            </p:nvSpPr>
            <p:spPr>
              <a:xfrm>
                <a:off x="4326642" y="4159082"/>
                <a:ext cx="205393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14585" h="1448" extrusionOk="0">
                    <a:moveTo>
                      <a:pt x="0" y="0"/>
                    </a:moveTo>
                    <a:lnTo>
                      <a:pt x="0" y="1448"/>
                    </a:lnTo>
                    <a:lnTo>
                      <a:pt x="14585" y="1448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7146;p133">
                <a:extLst>
                  <a:ext uri="{FF2B5EF4-FFF2-40B4-BE49-F238E27FC236}">
                    <a16:creationId xmlns:a16="http://schemas.microsoft.com/office/drawing/2014/main" id="{7089627C-1554-B503-8ABE-9DAC7C7FC31F}"/>
                  </a:ext>
                </a:extLst>
              </p:cNvPr>
              <p:cNvSpPr/>
              <p:nvPr/>
            </p:nvSpPr>
            <p:spPr>
              <a:xfrm>
                <a:off x="4558679" y="4159082"/>
                <a:ext cx="205393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14585" h="1448" extrusionOk="0">
                    <a:moveTo>
                      <a:pt x="0" y="0"/>
                    </a:moveTo>
                    <a:lnTo>
                      <a:pt x="0" y="1448"/>
                    </a:lnTo>
                    <a:lnTo>
                      <a:pt x="14585" y="1448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7147;p133">
                <a:extLst>
                  <a:ext uri="{FF2B5EF4-FFF2-40B4-BE49-F238E27FC236}">
                    <a16:creationId xmlns:a16="http://schemas.microsoft.com/office/drawing/2014/main" id="{7F71C42A-DCB8-2AD7-B246-F9D9BB540871}"/>
                  </a:ext>
                </a:extLst>
              </p:cNvPr>
              <p:cNvSpPr/>
              <p:nvPr/>
            </p:nvSpPr>
            <p:spPr>
              <a:xfrm>
                <a:off x="5417317" y="4159082"/>
                <a:ext cx="205407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14586" h="1448" extrusionOk="0">
                    <a:moveTo>
                      <a:pt x="1" y="0"/>
                    </a:moveTo>
                    <a:lnTo>
                      <a:pt x="1" y="1448"/>
                    </a:lnTo>
                    <a:lnTo>
                      <a:pt x="14585" y="1448"/>
                    </a:lnTo>
                    <a:lnTo>
                      <a:pt x="1458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148;p133">
                <a:extLst>
                  <a:ext uri="{FF2B5EF4-FFF2-40B4-BE49-F238E27FC236}">
                    <a16:creationId xmlns:a16="http://schemas.microsoft.com/office/drawing/2014/main" id="{A0F78D4C-6AB5-C023-047E-469E2D5A1CFE}"/>
                  </a:ext>
                </a:extLst>
              </p:cNvPr>
              <p:cNvSpPr/>
              <p:nvPr/>
            </p:nvSpPr>
            <p:spPr>
              <a:xfrm>
                <a:off x="5652495" y="4159082"/>
                <a:ext cx="205914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14622" h="1448" extrusionOk="0">
                    <a:moveTo>
                      <a:pt x="0" y="0"/>
                    </a:moveTo>
                    <a:lnTo>
                      <a:pt x="0" y="1448"/>
                    </a:lnTo>
                    <a:lnTo>
                      <a:pt x="14622" y="1448"/>
                    </a:lnTo>
                    <a:lnTo>
                      <a:pt x="146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149;p133">
                <a:extLst>
                  <a:ext uri="{FF2B5EF4-FFF2-40B4-BE49-F238E27FC236}">
                    <a16:creationId xmlns:a16="http://schemas.microsoft.com/office/drawing/2014/main" id="{495E69D0-42E3-18A5-6EB8-66780197891E}"/>
                  </a:ext>
                </a:extLst>
              </p:cNvPr>
              <p:cNvSpPr/>
              <p:nvPr/>
            </p:nvSpPr>
            <p:spPr>
              <a:xfrm>
                <a:off x="5898122" y="4159082"/>
                <a:ext cx="412350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29281" h="1448" extrusionOk="0">
                    <a:moveTo>
                      <a:pt x="0" y="0"/>
                    </a:moveTo>
                    <a:lnTo>
                      <a:pt x="0" y="1448"/>
                    </a:lnTo>
                    <a:lnTo>
                      <a:pt x="29280" y="1448"/>
                    </a:lnTo>
                    <a:lnTo>
                      <a:pt x="2928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150;p133">
                <a:extLst>
                  <a:ext uri="{FF2B5EF4-FFF2-40B4-BE49-F238E27FC236}">
                    <a16:creationId xmlns:a16="http://schemas.microsoft.com/office/drawing/2014/main" id="{7B02C1E9-96CE-4B63-9999-589D3C49E912}"/>
                  </a:ext>
                </a:extLst>
              </p:cNvPr>
              <p:cNvSpPr/>
              <p:nvPr/>
            </p:nvSpPr>
            <p:spPr>
              <a:xfrm>
                <a:off x="4790716" y="4159082"/>
                <a:ext cx="583241" cy="20391"/>
              </a:xfrm>
              <a:custGeom>
                <a:avLst/>
                <a:gdLst/>
                <a:ahLst/>
                <a:cxnLst/>
                <a:rect l="l" t="t" r="r" b="b"/>
                <a:pathLst>
                  <a:path w="41416" h="1448" extrusionOk="0">
                    <a:moveTo>
                      <a:pt x="0" y="0"/>
                    </a:moveTo>
                    <a:lnTo>
                      <a:pt x="0" y="1448"/>
                    </a:lnTo>
                    <a:lnTo>
                      <a:pt x="41416" y="1448"/>
                    </a:lnTo>
                    <a:lnTo>
                      <a:pt x="414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" name="Google Shape;7151;p133">
            <a:extLst>
              <a:ext uri="{FF2B5EF4-FFF2-40B4-BE49-F238E27FC236}">
                <a16:creationId xmlns:a16="http://schemas.microsoft.com/office/drawing/2014/main" id="{C493C53D-21D8-A8DE-1CBB-97B4B4B0D365}"/>
              </a:ext>
            </a:extLst>
          </p:cNvPr>
          <p:cNvGrpSpPr/>
          <p:nvPr/>
        </p:nvGrpSpPr>
        <p:grpSpPr>
          <a:xfrm>
            <a:off x="7305590" y="1706906"/>
            <a:ext cx="1368840" cy="1800377"/>
            <a:chOff x="6802754" y="1698137"/>
            <a:chExt cx="996097" cy="1800377"/>
          </a:xfrm>
        </p:grpSpPr>
        <p:sp>
          <p:nvSpPr>
            <p:cNvPr id="20" name="Google Shape;7152;p133">
              <a:extLst>
                <a:ext uri="{FF2B5EF4-FFF2-40B4-BE49-F238E27FC236}">
                  <a16:creationId xmlns:a16="http://schemas.microsoft.com/office/drawing/2014/main" id="{7C5870CE-2FB0-116B-2699-1880F8B61CE6}"/>
                </a:ext>
              </a:extLst>
            </p:cNvPr>
            <p:cNvSpPr/>
            <p:nvPr/>
          </p:nvSpPr>
          <p:spPr>
            <a:xfrm>
              <a:off x="6802754" y="1698137"/>
              <a:ext cx="996097" cy="1800377"/>
            </a:xfrm>
            <a:custGeom>
              <a:avLst/>
              <a:gdLst/>
              <a:ahLst/>
              <a:cxnLst/>
              <a:rect l="l" t="t" r="r" b="b"/>
              <a:pathLst>
                <a:path w="70733" h="127845" extrusionOk="0">
                  <a:moveTo>
                    <a:pt x="7348" y="0"/>
                  </a:moveTo>
                  <a:cubicBezTo>
                    <a:pt x="3266" y="0"/>
                    <a:pt x="0" y="3266"/>
                    <a:pt x="0" y="7311"/>
                  </a:cubicBezTo>
                  <a:lnTo>
                    <a:pt x="0" y="120497"/>
                  </a:lnTo>
                  <a:cubicBezTo>
                    <a:pt x="0" y="124542"/>
                    <a:pt x="3266" y="127845"/>
                    <a:pt x="7348" y="127845"/>
                  </a:cubicBezTo>
                  <a:lnTo>
                    <a:pt x="63385" y="127845"/>
                  </a:lnTo>
                  <a:cubicBezTo>
                    <a:pt x="67467" y="127845"/>
                    <a:pt x="70733" y="124542"/>
                    <a:pt x="70733" y="120497"/>
                  </a:cubicBezTo>
                  <a:lnTo>
                    <a:pt x="70733" y="7311"/>
                  </a:lnTo>
                  <a:cubicBezTo>
                    <a:pt x="70733" y="3266"/>
                    <a:pt x="67467" y="0"/>
                    <a:pt x="633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153;p133">
              <a:extLst>
                <a:ext uri="{FF2B5EF4-FFF2-40B4-BE49-F238E27FC236}">
                  <a16:creationId xmlns:a16="http://schemas.microsoft.com/office/drawing/2014/main" id="{DEFFB7AA-D4C4-564E-F552-42F2A9387FA7}"/>
                </a:ext>
              </a:extLst>
            </p:cNvPr>
            <p:cNvSpPr/>
            <p:nvPr/>
          </p:nvSpPr>
          <p:spPr>
            <a:xfrm>
              <a:off x="7237044" y="3339850"/>
              <a:ext cx="127531" cy="115998"/>
            </a:xfrm>
            <a:custGeom>
              <a:avLst/>
              <a:gdLst/>
              <a:ahLst/>
              <a:cxnLst/>
              <a:rect l="l" t="t" r="r" b="b"/>
              <a:pathLst>
                <a:path w="9056" h="8237" extrusionOk="0">
                  <a:moveTo>
                    <a:pt x="4513" y="1"/>
                  </a:moveTo>
                  <a:cubicBezTo>
                    <a:pt x="4200" y="1"/>
                    <a:pt x="3881" y="37"/>
                    <a:pt x="3563" y="111"/>
                  </a:cubicBezTo>
                  <a:cubicBezTo>
                    <a:pt x="1373" y="630"/>
                    <a:pt x="0" y="2857"/>
                    <a:pt x="520" y="5047"/>
                  </a:cubicBezTo>
                  <a:cubicBezTo>
                    <a:pt x="965" y="6955"/>
                    <a:pt x="2665" y="8237"/>
                    <a:pt x="4520" y="8237"/>
                  </a:cubicBezTo>
                  <a:cubicBezTo>
                    <a:pt x="4829" y="8237"/>
                    <a:pt x="5143" y="8201"/>
                    <a:pt x="5455" y="8127"/>
                  </a:cubicBezTo>
                  <a:cubicBezTo>
                    <a:pt x="7682" y="7570"/>
                    <a:pt x="9055" y="5381"/>
                    <a:pt x="8536" y="3154"/>
                  </a:cubicBezTo>
                  <a:cubicBezTo>
                    <a:pt x="8090" y="1278"/>
                    <a:pt x="6392" y="1"/>
                    <a:pt x="4513" y="1"/>
                  </a:cubicBezTo>
                  <a:close/>
                </a:path>
              </a:pathLst>
            </a:custGeom>
            <a:solidFill>
              <a:srgbClr val="3232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7157;p133">
            <a:extLst>
              <a:ext uri="{FF2B5EF4-FFF2-40B4-BE49-F238E27FC236}">
                <a16:creationId xmlns:a16="http://schemas.microsoft.com/office/drawing/2014/main" id="{CA646A23-331C-F56A-CDCA-D994AECF9882}"/>
              </a:ext>
            </a:extLst>
          </p:cNvPr>
          <p:cNvGrpSpPr/>
          <p:nvPr/>
        </p:nvGrpSpPr>
        <p:grpSpPr>
          <a:xfrm>
            <a:off x="7391936" y="3953572"/>
            <a:ext cx="1037401" cy="375777"/>
            <a:chOff x="6516358" y="3925468"/>
            <a:chExt cx="1037401" cy="375777"/>
          </a:xfrm>
        </p:grpSpPr>
        <p:sp>
          <p:nvSpPr>
            <p:cNvPr id="26" name="Google Shape;7158;p133">
              <a:extLst>
                <a:ext uri="{FF2B5EF4-FFF2-40B4-BE49-F238E27FC236}">
                  <a16:creationId xmlns:a16="http://schemas.microsoft.com/office/drawing/2014/main" id="{9441710D-7FB9-066F-C76C-CA9AE0886AAB}"/>
                </a:ext>
              </a:extLst>
            </p:cNvPr>
            <p:cNvSpPr/>
            <p:nvPr/>
          </p:nvSpPr>
          <p:spPr>
            <a:xfrm>
              <a:off x="6637608" y="3925468"/>
              <a:ext cx="916151" cy="375777"/>
            </a:xfrm>
            <a:custGeom>
              <a:avLst/>
              <a:gdLst/>
              <a:ahLst/>
              <a:cxnLst/>
              <a:rect l="l" t="t" r="r" b="b"/>
              <a:pathLst>
                <a:path w="65056" h="26684" extrusionOk="0">
                  <a:moveTo>
                    <a:pt x="3971" y="1"/>
                  </a:moveTo>
                  <a:cubicBezTo>
                    <a:pt x="1782" y="1"/>
                    <a:pt x="1" y="1782"/>
                    <a:pt x="1" y="3972"/>
                  </a:cubicBezTo>
                  <a:lnTo>
                    <a:pt x="1" y="22712"/>
                  </a:lnTo>
                  <a:cubicBezTo>
                    <a:pt x="1" y="24939"/>
                    <a:pt x="1782" y="26683"/>
                    <a:pt x="3971" y="26683"/>
                  </a:cubicBezTo>
                  <a:lnTo>
                    <a:pt x="61084" y="26683"/>
                  </a:lnTo>
                  <a:cubicBezTo>
                    <a:pt x="63274" y="26683"/>
                    <a:pt x="65055" y="24939"/>
                    <a:pt x="65055" y="22712"/>
                  </a:cubicBezTo>
                  <a:lnTo>
                    <a:pt x="65055" y="3972"/>
                  </a:lnTo>
                  <a:cubicBezTo>
                    <a:pt x="65055" y="1782"/>
                    <a:pt x="63274" y="1"/>
                    <a:pt x="610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159;p133">
              <a:extLst>
                <a:ext uri="{FF2B5EF4-FFF2-40B4-BE49-F238E27FC236}">
                  <a16:creationId xmlns:a16="http://schemas.microsoft.com/office/drawing/2014/main" id="{19B2B221-92EB-16FD-0941-886224E01CC6}"/>
                </a:ext>
              </a:extLst>
            </p:cNvPr>
            <p:cNvSpPr/>
            <p:nvPr/>
          </p:nvSpPr>
          <p:spPr>
            <a:xfrm>
              <a:off x="6516358" y="4068151"/>
              <a:ext cx="151570" cy="146331"/>
            </a:xfrm>
            <a:custGeom>
              <a:avLst/>
              <a:gdLst/>
              <a:ahLst/>
              <a:cxnLst/>
              <a:rect l="l" t="t" r="r" b="b"/>
              <a:pathLst>
                <a:path w="10763" h="10391" extrusionOk="0">
                  <a:moveTo>
                    <a:pt x="1" y="0"/>
                  </a:moveTo>
                  <a:lnTo>
                    <a:pt x="10095" y="10391"/>
                  </a:lnTo>
                  <a:lnTo>
                    <a:pt x="10763" y="118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160;p133">
              <a:extLst>
                <a:ext uri="{FF2B5EF4-FFF2-40B4-BE49-F238E27FC236}">
                  <a16:creationId xmlns:a16="http://schemas.microsoft.com/office/drawing/2014/main" id="{E73B170A-7D1E-F667-A1B7-4EF2B6A53D86}"/>
                </a:ext>
              </a:extLst>
            </p:cNvPr>
            <p:cNvSpPr/>
            <p:nvPr/>
          </p:nvSpPr>
          <p:spPr>
            <a:xfrm>
              <a:off x="6713907" y="4036269"/>
              <a:ext cx="787578" cy="26658"/>
            </a:xfrm>
            <a:custGeom>
              <a:avLst/>
              <a:gdLst/>
              <a:ahLst/>
              <a:cxnLst/>
              <a:rect l="l" t="t" r="r" b="b"/>
              <a:pathLst>
                <a:path w="55926" h="1893" extrusionOk="0">
                  <a:moveTo>
                    <a:pt x="1" y="0"/>
                  </a:moveTo>
                  <a:lnTo>
                    <a:pt x="1" y="1893"/>
                  </a:lnTo>
                  <a:lnTo>
                    <a:pt x="55926" y="1893"/>
                  </a:lnTo>
                  <a:lnTo>
                    <a:pt x="559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161;p133">
              <a:extLst>
                <a:ext uri="{FF2B5EF4-FFF2-40B4-BE49-F238E27FC236}">
                  <a16:creationId xmlns:a16="http://schemas.microsoft.com/office/drawing/2014/main" id="{75FCAD97-4A91-DC00-3116-08BCCCD615D2}"/>
                </a:ext>
              </a:extLst>
            </p:cNvPr>
            <p:cNvSpPr/>
            <p:nvPr/>
          </p:nvSpPr>
          <p:spPr>
            <a:xfrm>
              <a:off x="6713907" y="4105766"/>
              <a:ext cx="787578" cy="26672"/>
            </a:xfrm>
            <a:custGeom>
              <a:avLst/>
              <a:gdLst/>
              <a:ahLst/>
              <a:cxnLst/>
              <a:rect l="l" t="t" r="r" b="b"/>
              <a:pathLst>
                <a:path w="55926" h="1894" extrusionOk="0">
                  <a:moveTo>
                    <a:pt x="1" y="1"/>
                  </a:moveTo>
                  <a:lnTo>
                    <a:pt x="1" y="1894"/>
                  </a:lnTo>
                  <a:lnTo>
                    <a:pt x="55926" y="1894"/>
                  </a:lnTo>
                  <a:lnTo>
                    <a:pt x="5592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162;p133">
              <a:extLst>
                <a:ext uri="{FF2B5EF4-FFF2-40B4-BE49-F238E27FC236}">
                  <a16:creationId xmlns:a16="http://schemas.microsoft.com/office/drawing/2014/main" id="{39657E67-122C-1182-2452-697C678542A7}"/>
                </a:ext>
              </a:extLst>
            </p:cNvPr>
            <p:cNvSpPr/>
            <p:nvPr/>
          </p:nvSpPr>
          <p:spPr>
            <a:xfrm>
              <a:off x="6713907" y="4175798"/>
              <a:ext cx="787578" cy="26672"/>
            </a:xfrm>
            <a:custGeom>
              <a:avLst/>
              <a:gdLst/>
              <a:ahLst/>
              <a:cxnLst/>
              <a:rect l="l" t="t" r="r" b="b"/>
              <a:pathLst>
                <a:path w="55926" h="1894" extrusionOk="0">
                  <a:moveTo>
                    <a:pt x="1" y="1"/>
                  </a:moveTo>
                  <a:lnTo>
                    <a:pt x="1" y="1893"/>
                  </a:lnTo>
                  <a:lnTo>
                    <a:pt x="55926" y="1893"/>
                  </a:lnTo>
                  <a:lnTo>
                    <a:pt x="5592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7163;p133">
            <a:extLst>
              <a:ext uri="{FF2B5EF4-FFF2-40B4-BE49-F238E27FC236}">
                <a16:creationId xmlns:a16="http://schemas.microsoft.com/office/drawing/2014/main" id="{D490BA97-C032-1ACC-B8C2-6FB2E54B06F6}"/>
              </a:ext>
            </a:extLst>
          </p:cNvPr>
          <p:cNvGrpSpPr/>
          <p:nvPr/>
        </p:nvGrpSpPr>
        <p:grpSpPr>
          <a:xfrm>
            <a:off x="6607583" y="2013291"/>
            <a:ext cx="634980" cy="366356"/>
            <a:chOff x="3794633" y="1866409"/>
            <a:chExt cx="634980" cy="366356"/>
          </a:xfrm>
        </p:grpSpPr>
        <p:sp>
          <p:nvSpPr>
            <p:cNvPr id="32" name="Google Shape;7164;p133">
              <a:extLst>
                <a:ext uri="{FF2B5EF4-FFF2-40B4-BE49-F238E27FC236}">
                  <a16:creationId xmlns:a16="http://schemas.microsoft.com/office/drawing/2014/main" id="{3439164A-D7E9-E810-6C02-E3522684E11B}"/>
                </a:ext>
              </a:extLst>
            </p:cNvPr>
            <p:cNvSpPr/>
            <p:nvPr/>
          </p:nvSpPr>
          <p:spPr>
            <a:xfrm>
              <a:off x="3794633" y="1866409"/>
              <a:ext cx="542472" cy="366356"/>
            </a:xfrm>
            <a:custGeom>
              <a:avLst/>
              <a:gdLst/>
              <a:ahLst/>
              <a:cxnLst/>
              <a:rect l="l" t="t" r="r" b="b"/>
              <a:pathLst>
                <a:path w="38521" h="26015" extrusionOk="0">
                  <a:moveTo>
                    <a:pt x="3006" y="1"/>
                  </a:moveTo>
                  <a:cubicBezTo>
                    <a:pt x="1336" y="1"/>
                    <a:pt x="0" y="1337"/>
                    <a:pt x="0" y="3007"/>
                  </a:cubicBezTo>
                  <a:lnTo>
                    <a:pt x="0" y="23009"/>
                  </a:lnTo>
                  <a:cubicBezTo>
                    <a:pt x="0" y="24679"/>
                    <a:pt x="1336" y="26015"/>
                    <a:pt x="3006" y="26015"/>
                  </a:cubicBezTo>
                  <a:lnTo>
                    <a:pt x="35515" y="26015"/>
                  </a:lnTo>
                  <a:cubicBezTo>
                    <a:pt x="37185" y="26015"/>
                    <a:pt x="38521" y="24679"/>
                    <a:pt x="38521" y="23009"/>
                  </a:cubicBezTo>
                  <a:lnTo>
                    <a:pt x="38521" y="3007"/>
                  </a:lnTo>
                  <a:cubicBezTo>
                    <a:pt x="38521" y="1337"/>
                    <a:pt x="37185" y="1"/>
                    <a:pt x="355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165;p133">
              <a:extLst>
                <a:ext uri="{FF2B5EF4-FFF2-40B4-BE49-F238E27FC236}">
                  <a16:creationId xmlns:a16="http://schemas.microsoft.com/office/drawing/2014/main" id="{EF68DD34-FCC4-43D3-133C-49373BBD205F}"/>
                </a:ext>
              </a:extLst>
            </p:cNvPr>
            <p:cNvSpPr/>
            <p:nvPr/>
          </p:nvSpPr>
          <p:spPr>
            <a:xfrm>
              <a:off x="4221079" y="1997587"/>
              <a:ext cx="208534" cy="122828"/>
            </a:xfrm>
            <a:custGeom>
              <a:avLst/>
              <a:gdLst/>
              <a:ahLst/>
              <a:cxnLst/>
              <a:rect l="l" t="t" r="r" b="b"/>
              <a:pathLst>
                <a:path w="14808" h="8722" extrusionOk="0">
                  <a:moveTo>
                    <a:pt x="2301" y="0"/>
                  </a:moveTo>
                  <a:lnTo>
                    <a:pt x="0" y="8721"/>
                  </a:lnTo>
                  <a:lnTo>
                    <a:pt x="0" y="8721"/>
                  </a:lnTo>
                  <a:lnTo>
                    <a:pt x="14807" y="3303"/>
                  </a:lnTo>
                  <a:lnTo>
                    <a:pt x="23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166;p133">
              <a:extLst>
                <a:ext uri="{FF2B5EF4-FFF2-40B4-BE49-F238E27FC236}">
                  <a16:creationId xmlns:a16="http://schemas.microsoft.com/office/drawing/2014/main" id="{7EF0E581-8A92-5692-7BE4-602A5EC3B832}"/>
                </a:ext>
              </a:extLst>
            </p:cNvPr>
            <p:cNvSpPr/>
            <p:nvPr/>
          </p:nvSpPr>
          <p:spPr>
            <a:xfrm>
              <a:off x="3894640" y="1936357"/>
              <a:ext cx="169863" cy="244669"/>
            </a:xfrm>
            <a:custGeom>
              <a:avLst/>
              <a:gdLst/>
              <a:ahLst/>
              <a:cxnLst/>
              <a:rect l="l" t="t" r="r" b="b"/>
              <a:pathLst>
                <a:path w="12062" h="17374" extrusionOk="0">
                  <a:moveTo>
                    <a:pt x="6898" y="0"/>
                  </a:moveTo>
                  <a:cubicBezTo>
                    <a:pt x="5877" y="0"/>
                    <a:pt x="4778" y="473"/>
                    <a:pt x="3675" y="1751"/>
                  </a:cubicBezTo>
                  <a:cubicBezTo>
                    <a:pt x="1" y="5981"/>
                    <a:pt x="11134" y="17374"/>
                    <a:pt x="11134" y="17374"/>
                  </a:cubicBezTo>
                  <a:lnTo>
                    <a:pt x="12062" y="3792"/>
                  </a:lnTo>
                  <a:cubicBezTo>
                    <a:pt x="12062" y="3792"/>
                    <a:pt x="9791" y="0"/>
                    <a:pt x="68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167;p133">
              <a:extLst>
                <a:ext uri="{FF2B5EF4-FFF2-40B4-BE49-F238E27FC236}">
                  <a16:creationId xmlns:a16="http://schemas.microsoft.com/office/drawing/2014/main" id="{0F6575A0-D90B-605E-B043-ADBE41039C88}"/>
                </a:ext>
              </a:extLst>
            </p:cNvPr>
            <p:cNvSpPr/>
            <p:nvPr/>
          </p:nvSpPr>
          <p:spPr>
            <a:xfrm>
              <a:off x="4050174" y="1946257"/>
              <a:ext cx="177186" cy="234769"/>
            </a:xfrm>
            <a:custGeom>
              <a:avLst/>
              <a:gdLst/>
              <a:ahLst/>
              <a:cxnLst/>
              <a:rect l="l" t="t" r="r" b="b"/>
              <a:pathLst>
                <a:path w="12582" h="16671" extrusionOk="0">
                  <a:moveTo>
                    <a:pt x="6090" y="1"/>
                  </a:moveTo>
                  <a:cubicBezTo>
                    <a:pt x="3399" y="1"/>
                    <a:pt x="929" y="3089"/>
                    <a:pt x="929" y="3089"/>
                  </a:cubicBezTo>
                  <a:lnTo>
                    <a:pt x="1" y="16671"/>
                  </a:lnTo>
                  <a:cubicBezTo>
                    <a:pt x="1" y="16671"/>
                    <a:pt x="12581" y="6837"/>
                    <a:pt x="9501" y="2198"/>
                  </a:cubicBezTo>
                  <a:cubicBezTo>
                    <a:pt x="8442" y="570"/>
                    <a:pt x="7246" y="1"/>
                    <a:pt x="60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C0FB520C-5B21-3B0A-9930-CDF104914BCA}"/>
              </a:ext>
            </a:extLst>
          </p:cNvPr>
          <p:cNvSpPr/>
          <p:nvPr/>
        </p:nvSpPr>
        <p:spPr>
          <a:xfrm>
            <a:off x="7401060" y="1801520"/>
            <a:ext cx="1178223" cy="1485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5078F52-6AC3-5F33-4E66-B31127779195}"/>
              </a:ext>
            </a:extLst>
          </p:cNvPr>
          <p:cNvSpPr/>
          <p:nvPr/>
        </p:nvSpPr>
        <p:spPr>
          <a:xfrm rot="5400000">
            <a:off x="6173542" y="2523724"/>
            <a:ext cx="891473" cy="12465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pic>
        <p:nvPicPr>
          <p:cNvPr id="41" name="Picture 40" descr="Shape, circle&#10;&#10;Description automatically generated">
            <a:extLst>
              <a:ext uri="{FF2B5EF4-FFF2-40B4-BE49-F238E27FC236}">
                <a16:creationId xmlns:a16="http://schemas.microsoft.com/office/drawing/2014/main" id="{572E85BF-F9F8-4083-9972-5C5C432823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362" y="2725505"/>
            <a:ext cx="418201" cy="230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Picture 41" descr="Shape, circle&#10;&#10;Description automatically generated">
            <a:extLst>
              <a:ext uri="{FF2B5EF4-FFF2-40B4-BE49-F238E27FC236}">
                <a16:creationId xmlns:a16="http://schemas.microsoft.com/office/drawing/2014/main" id="{0AE3D255-491E-AA2D-91DB-376586610E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925" y="1816436"/>
            <a:ext cx="418201" cy="2309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0" name="Google Shape;3810;p98">
            <a:hlinkClick r:id="" action="ppaction://noaction"/>
          </p:cNvPr>
          <p:cNvSpPr/>
          <p:nvPr/>
        </p:nvSpPr>
        <p:spPr>
          <a:xfrm>
            <a:off x="4992250" y="1614400"/>
            <a:ext cx="2752800" cy="23814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1" name="Google Shape;3811;p98">
            <a:hlinkClick r:id="" action="ppaction://noaction"/>
          </p:cNvPr>
          <p:cNvSpPr/>
          <p:nvPr/>
        </p:nvSpPr>
        <p:spPr>
          <a:xfrm>
            <a:off x="1320425" y="1614400"/>
            <a:ext cx="2752800" cy="23814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2" name="Google Shape;3812;p98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3"/>
                </a:solidFill>
              </a:rPr>
              <a:t>iPads in Lessons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3815" name="Google Shape;3815;p98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1334165" y="2558871"/>
            <a:ext cx="27528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Students must only use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devices as permitted by their teacher.</a:t>
            </a:r>
          </a:p>
        </p:txBody>
      </p:sp>
      <p:sp>
        <p:nvSpPr>
          <p:cNvPr id="3816" name="Google Shape;3816;p98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5020329" y="2661307"/>
            <a:ext cx="2752200" cy="3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Devices must not disrupt the class or learning in any way.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If not needed, they must be stored in iPad box at front of class.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36" name="Google Shape;3836;p98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7" name="Google Shape;3837;p98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8" name="Google Shape;3838;p98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9" name="Google Shape;3839;p98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0" name="Google Shape;3840;p98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1" name="Google Shape;3841;p98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3842" name="Google Shape;3842;p98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3843" name="Google Shape;3843;p98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3844" name="Google Shape;3844;p98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3845" name="Google Shape;3845;p98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3846" name="Google Shape;3846;p98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3847" name="Google Shape;3847;p98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848" name="Google Shape;3848;p98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3849" name="Google Shape;3849;p98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0" name="Google Shape;3850;p98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1" name="Google Shape;3851;p98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2" name="Google Shape;3852;p98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 descr="Shape, circle&#10;&#10;Description automatically generated">
            <a:extLst>
              <a:ext uri="{FF2B5EF4-FFF2-40B4-BE49-F238E27FC236}">
                <a16:creationId xmlns:a16="http://schemas.microsoft.com/office/drawing/2014/main" id="{22894450-81B3-AD2B-15F4-282E1A8A12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285" y="4274885"/>
            <a:ext cx="1319565" cy="72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3" name="Google Shape;5373;p105">
            <a:hlinkClick r:id="" action="ppaction://noaction"/>
          </p:cNvPr>
          <p:cNvSpPr/>
          <p:nvPr/>
        </p:nvSpPr>
        <p:spPr>
          <a:xfrm>
            <a:off x="5852337" y="1295101"/>
            <a:ext cx="2294100" cy="3166424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4" name="Google Shape;5374;p105">
            <a:hlinkClick r:id="" action="ppaction://noaction"/>
          </p:cNvPr>
          <p:cNvSpPr/>
          <p:nvPr/>
        </p:nvSpPr>
        <p:spPr>
          <a:xfrm>
            <a:off x="3282924" y="1295101"/>
            <a:ext cx="2431739" cy="3166424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5" name="Google Shape;5375;p105">
            <a:hlinkClick r:id="" action="ppaction://noaction"/>
          </p:cNvPr>
          <p:cNvSpPr/>
          <p:nvPr/>
        </p:nvSpPr>
        <p:spPr>
          <a:xfrm>
            <a:off x="564699" y="1663484"/>
            <a:ext cx="2531883" cy="21147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1" name="Google Shape;5381;p105"/>
          <p:cNvSpPr/>
          <p:nvPr/>
        </p:nvSpPr>
        <p:spPr>
          <a:xfrm>
            <a:off x="4484856" y="1753983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1" y="548"/>
                </a:lnTo>
                <a:lnTo>
                  <a:pt x="1115" y="1662"/>
                </a:lnTo>
                <a:lnTo>
                  <a:pt x="1640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2" name="Google Shape;5382;p105"/>
          <p:cNvSpPr/>
          <p:nvPr/>
        </p:nvSpPr>
        <p:spPr>
          <a:xfrm>
            <a:off x="4488943" y="1716537"/>
            <a:ext cx="41249" cy="41249"/>
          </a:xfrm>
          <a:custGeom>
            <a:avLst/>
            <a:gdLst/>
            <a:ahLst/>
            <a:cxnLst/>
            <a:rect l="l" t="t" r="r" b="b"/>
            <a:pathLst>
              <a:path w="2755" h="2755" extrusionOk="0">
                <a:moveTo>
                  <a:pt x="526" y="0"/>
                </a:moveTo>
                <a:lnTo>
                  <a:pt x="1" y="526"/>
                </a:lnTo>
                <a:lnTo>
                  <a:pt x="2229" y="2754"/>
                </a:lnTo>
                <a:lnTo>
                  <a:pt x="2755" y="2229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3" name="Google Shape;5383;p105"/>
          <p:cNvSpPr/>
          <p:nvPr/>
        </p:nvSpPr>
        <p:spPr>
          <a:xfrm>
            <a:off x="4426298" y="1779167"/>
            <a:ext cx="41264" cy="41579"/>
          </a:xfrm>
          <a:custGeom>
            <a:avLst/>
            <a:gdLst/>
            <a:ahLst/>
            <a:cxnLst/>
            <a:rect l="l" t="t" r="r" b="b"/>
            <a:pathLst>
              <a:path w="2756" h="2777" extrusionOk="0">
                <a:moveTo>
                  <a:pt x="527" y="1"/>
                </a:moveTo>
                <a:lnTo>
                  <a:pt x="1" y="548"/>
                </a:lnTo>
                <a:lnTo>
                  <a:pt x="2230" y="2776"/>
                </a:lnTo>
                <a:lnTo>
                  <a:pt x="2755" y="2251"/>
                </a:lnTo>
                <a:lnTo>
                  <a:pt x="527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4" name="Google Shape;5384;p105"/>
          <p:cNvSpPr/>
          <p:nvPr/>
        </p:nvSpPr>
        <p:spPr>
          <a:xfrm>
            <a:off x="4526719" y="1712120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1" y="547"/>
                </a:lnTo>
                <a:lnTo>
                  <a:pt x="1115" y="1662"/>
                </a:lnTo>
                <a:lnTo>
                  <a:pt x="1641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5" name="Google Shape;5385;p105"/>
          <p:cNvSpPr/>
          <p:nvPr/>
        </p:nvSpPr>
        <p:spPr>
          <a:xfrm>
            <a:off x="4547501" y="1691353"/>
            <a:ext cx="24570" cy="24555"/>
          </a:xfrm>
          <a:custGeom>
            <a:avLst/>
            <a:gdLst/>
            <a:ahLst/>
            <a:cxnLst/>
            <a:rect l="l" t="t" r="r" b="b"/>
            <a:pathLst>
              <a:path w="1641" h="1640" extrusionOk="0">
                <a:moveTo>
                  <a:pt x="526" y="0"/>
                </a:moveTo>
                <a:lnTo>
                  <a:pt x="0" y="526"/>
                </a:lnTo>
                <a:lnTo>
                  <a:pt x="1115" y="1640"/>
                </a:lnTo>
                <a:lnTo>
                  <a:pt x="1640" y="1114"/>
                </a:lnTo>
                <a:lnTo>
                  <a:pt x="526" y="0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6" name="Google Shape;5386;p105"/>
          <p:cNvSpPr/>
          <p:nvPr/>
        </p:nvSpPr>
        <p:spPr>
          <a:xfrm>
            <a:off x="4551902" y="1653577"/>
            <a:ext cx="41249" cy="41564"/>
          </a:xfrm>
          <a:custGeom>
            <a:avLst/>
            <a:gdLst/>
            <a:ahLst/>
            <a:cxnLst/>
            <a:rect l="l" t="t" r="r" b="b"/>
            <a:pathLst>
              <a:path w="2755" h="2776" extrusionOk="0">
                <a:moveTo>
                  <a:pt x="526" y="0"/>
                </a:moveTo>
                <a:lnTo>
                  <a:pt x="1" y="547"/>
                </a:lnTo>
                <a:lnTo>
                  <a:pt x="2229" y="2775"/>
                </a:lnTo>
                <a:lnTo>
                  <a:pt x="2755" y="2250"/>
                </a:lnTo>
                <a:lnTo>
                  <a:pt x="526" y="0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7" name="Google Shape;5387;p105"/>
          <p:cNvSpPr/>
          <p:nvPr/>
        </p:nvSpPr>
        <p:spPr>
          <a:xfrm>
            <a:off x="4589364" y="1649475"/>
            <a:ext cx="24884" cy="24570"/>
          </a:xfrm>
          <a:custGeom>
            <a:avLst/>
            <a:gdLst/>
            <a:ahLst/>
            <a:cxnLst/>
            <a:rect l="l" t="t" r="r" b="b"/>
            <a:pathLst>
              <a:path w="1662" h="1641" extrusionOk="0">
                <a:moveTo>
                  <a:pt x="526" y="1"/>
                </a:moveTo>
                <a:lnTo>
                  <a:pt x="1" y="526"/>
                </a:lnTo>
                <a:lnTo>
                  <a:pt x="1115" y="1641"/>
                </a:lnTo>
                <a:lnTo>
                  <a:pt x="1662" y="1115"/>
                </a:lnTo>
                <a:lnTo>
                  <a:pt x="526" y="1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8" name="Google Shape;5388;p105"/>
          <p:cNvSpPr/>
          <p:nvPr/>
        </p:nvSpPr>
        <p:spPr>
          <a:xfrm>
            <a:off x="4610460" y="1628394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0"/>
                </a:moveTo>
                <a:lnTo>
                  <a:pt x="0" y="547"/>
                </a:lnTo>
                <a:lnTo>
                  <a:pt x="1115" y="1661"/>
                </a:lnTo>
                <a:lnTo>
                  <a:pt x="1640" y="1115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9" name="Google Shape;5389;p105"/>
          <p:cNvSpPr/>
          <p:nvPr/>
        </p:nvSpPr>
        <p:spPr>
          <a:xfrm>
            <a:off x="4614547" y="1590933"/>
            <a:ext cx="41564" cy="41249"/>
          </a:xfrm>
          <a:custGeom>
            <a:avLst/>
            <a:gdLst/>
            <a:ahLst/>
            <a:cxnLst/>
            <a:rect l="l" t="t" r="r" b="b"/>
            <a:pathLst>
              <a:path w="2776" h="2755" extrusionOk="0">
                <a:moveTo>
                  <a:pt x="526" y="0"/>
                </a:moveTo>
                <a:lnTo>
                  <a:pt x="1" y="526"/>
                </a:lnTo>
                <a:lnTo>
                  <a:pt x="2229" y="2755"/>
                </a:lnTo>
                <a:lnTo>
                  <a:pt x="2776" y="2229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0" name="Google Shape;5390;p105"/>
          <p:cNvSpPr/>
          <p:nvPr/>
        </p:nvSpPr>
        <p:spPr>
          <a:xfrm>
            <a:off x="4652323" y="1586516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0" y="548"/>
                </a:lnTo>
                <a:lnTo>
                  <a:pt x="1115" y="1662"/>
                </a:lnTo>
                <a:lnTo>
                  <a:pt x="1640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1" name="Google Shape;5391;p105"/>
          <p:cNvSpPr/>
          <p:nvPr/>
        </p:nvSpPr>
        <p:spPr>
          <a:xfrm>
            <a:off x="4673105" y="1565749"/>
            <a:ext cx="24869" cy="24570"/>
          </a:xfrm>
          <a:custGeom>
            <a:avLst/>
            <a:gdLst/>
            <a:ahLst/>
            <a:cxnLst/>
            <a:rect l="l" t="t" r="r" b="b"/>
            <a:pathLst>
              <a:path w="1661" h="1641" extrusionOk="0">
                <a:moveTo>
                  <a:pt x="526" y="0"/>
                </a:moveTo>
                <a:lnTo>
                  <a:pt x="0" y="526"/>
                </a:lnTo>
                <a:lnTo>
                  <a:pt x="1114" y="1640"/>
                </a:lnTo>
                <a:lnTo>
                  <a:pt x="1661" y="1115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3" name="Google Shape;5393;p105"/>
          <p:cNvSpPr/>
          <p:nvPr/>
        </p:nvSpPr>
        <p:spPr>
          <a:xfrm>
            <a:off x="4463759" y="1775079"/>
            <a:ext cx="24570" cy="24570"/>
          </a:xfrm>
          <a:custGeom>
            <a:avLst/>
            <a:gdLst/>
            <a:ahLst/>
            <a:cxnLst/>
            <a:rect l="l" t="t" r="r" b="b"/>
            <a:pathLst>
              <a:path w="1641" h="1641" extrusionOk="0">
                <a:moveTo>
                  <a:pt x="526" y="1"/>
                </a:moveTo>
                <a:lnTo>
                  <a:pt x="1" y="526"/>
                </a:lnTo>
                <a:lnTo>
                  <a:pt x="1115" y="1640"/>
                </a:lnTo>
                <a:lnTo>
                  <a:pt x="1641" y="1115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5" name="Google Shape;5395;p105"/>
          <p:cNvSpPr/>
          <p:nvPr/>
        </p:nvSpPr>
        <p:spPr>
          <a:xfrm>
            <a:off x="4653895" y="1755885"/>
            <a:ext cx="73230" cy="72287"/>
          </a:xfrm>
          <a:custGeom>
            <a:avLst/>
            <a:gdLst/>
            <a:ahLst/>
            <a:cxnLst/>
            <a:rect l="l" t="t" r="r" b="b"/>
            <a:pathLst>
              <a:path w="4891" h="4828" extrusionOk="0">
                <a:moveTo>
                  <a:pt x="3070" y="0"/>
                </a:moveTo>
                <a:lnTo>
                  <a:pt x="1" y="3049"/>
                </a:lnTo>
                <a:lnTo>
                  <a:pt x="4521" y="4815"/>
                </a:lnTo>
                <a:cubicBezTo>
                  <a:pt x="4546" y="4823"/>
                  <a:pt x="4572" y="4827"/>
                  <a:pt x="4597" y="4827"/>
                </a:cubicBezTo>
                <a:cubicBezTo>
                  <a:pt x="4756" y="4827"/>
                  <a:pt x="4891" y="4666"/>
                  <a:pt x="4836" y="4520"/>
                </a:cubicBezTo>
                <a:lnTo>
                  <a:pt x="30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6" name="Google Shape;5396;p105"/>
          <p:cNvSpPr/>
          <p:nvPr/>
        </p:nvSpPr>
        <p:spPr>
          <a:xfrm>
            <a:off x="4687898" y="1755885"/>
            <a:ext cx="39198" cy="72407"/>
          </a:xfrm>
          <a:custGeom>
            <a:avLst/>
            <a:gdLst/>
            <a:ahLst/>
            <a:cxnLst/>
            <a:rect l="l" t="t" r="r" b="b"/>
            <a:pathLst>
              <a:path w="2618" h="4836" extrusionOk="0">
                <a:moveTo>
                  <a:pt x="799" y="0"/>
                </a:moveTo>
                <a:lnTo>
                  <a:pt x="0" y="778"/>
                </a:lnTo>
                <a:lnTo>
                  <a:pt x="1451" y="4499"/>
                </a:lnTo>
                <a:lnTo>
                  <a:pt x="2250" y="4815"/>
                </a:lnTo>
                <a:cubicBezTo>
                  <a:pt x="2282" y="4829"/>
                  <a:pt x="2313" y="4835"/>
                  <a:pt x="2344" y="4835"/>
                </a:cubicBezTo>
                <a:cubicBezTo>
                  <a:pt x="2495" y="4835"/>
                  <a:pt x="2618" y="4678"/>
                  <a:pt x="2565" y="4520"/>
                </a:cubicBezTo>
                <a:lnTo>
                  <a:pt x="79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8" name="Google Shape;5398;p105"/>
          <p:cNvSpPr/>
          <p:nvPr/>
        </p:nvSpPr>
        <p:spPr>
          <a:xfrm>
            <a:off x="4700490" y="1802589"/>
            <a:ext cx="26636" cy="25708"/>
          </a:xfrm>
          <a:custGeom>
            <a:avLst/>
            <a:gdLst/>
            <a:ahLst/>
            <a:cxnLst/>
            <a:rect l="l" t="t" r="r" b="b"/>
            <a:pathLst>
              <a:path w="1779" h="1717" extrusionOk="0">
                <a:moveTo>
                  <a:pt x="1157" y="1"/>
                </a:moveTo>
                <a:lnTo>
                  <a:pt x="0" y="1157"/>
                </a:lnTo>
                <a:lnTo>
                  <a:pt x="1409" y="1704"/>
                </a:lnTo>
                <a:cubicBezTo>
                  <a:pt x="1434" y="1712"/>
                  <a:pt x="1460" y="1716"/>
                  <a:pt x="1485" y="1716"/>
                </a:cubicBezTo>
                <a:cubicBezTo>
                  <a:pt x="1644" y="1716"/>
                  <a:pt x="1779" y="1555"/>
                  <a:pt x="1724" y="1409"/>
                </a:cubicBezTo>
                <a:lnTo>
                  <a:pt x="11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1" name="Google Shape;5401;p105"/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4"/>
                </a:solidFill>
              </a:rPr>
              <a:t>Remember…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5402" name="Google Shape;5402;p105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564699" y="2334319"/>
            <a:ext cx="2531883" cy="8151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/>
              <a:t>Your iPad/device should be brought to school fully charged and with accessories if needed (i.e. Apple pencil)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5404" name="Google Shape;5404;p105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3282916" y="2958214"/>
            <a:ext cx="2453354" cy="2905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You cannot use your device for playing games, watching videos, accessing social media or any activity which is not solely for the purpose of meeting the objective of a lesson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06" name="Google Shape;5406;p105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5852337" y="2600137"/>
            <a:ext cx="2294100" cy="2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If a student exits something on screen or moves the device away as a teacher approaches, the device can be confiscated</a:t>
            </a:r>
          </a:p>
        </p:txBody>
      </p:sp>
      <p:sp>
        <p:nvSpPr>
          <p:cNvPr id="5446" name="Google Shape;5446;p105">
            <a:hlinkClick r:id="" action="ppaction://noaction"/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7" name="Google Shape;5447;p105">
            <a:hlinkClick r:id="" action="ppaction://noaction"/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8" name="Google Shape;5448;p105">
            <a:hlinkClick r:id="" action="ppaction://noaction"/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9" name="Google Shape;5449;p105">
            <a:hlinkClick r:id="" action="ppaction://noaction"/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0" name="Google Shape;5450;p105">
            <a:hlinkClick r:id="" action="ppaction://noaction"/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1" name="Google Shape;5451;p105">
            <a:hlinkClick r:id="" action="ppaction://noaction"/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2" name="Google Shape;5452;p105">
            <a:hlinkClick r:id="" action="ppaction://noaction"/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3" name="Google Shape;5453;p105">
            <a:hlinkClick r:id="" action="ppaction://noaction"/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4" name="Google Shape;5454;p105">
            <a:hlinkClick r:id="" action="ppaction://noaction"/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5" name="Google Shape;5455;p105">
            <a:hlinkClick r:id="" action="ppaction://noaction"/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5456" name="Google Shape;5456;p105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5457" name="Google Shape;5457;p105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458" name="Google Shape;5458;p105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5459" name="Google Shape;5459;p105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0" name="Google Shape;5460;p105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1" name="Google Shape;5461;p105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2" name="Google Shape;5462;p105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74DA8778-8586-7C7E-86E5-7C17D653A9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894" y="4461525"/>
            <a:ext cx="1007756" cy="5566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372">
          <a:extLst>
            <a:ext uri="{FF2B5EF4-FFF2-40B4-BE49-F238E27FC236}">
              <a16:creationId xmlns:a16="http://schemas.microsoft.com/office/drawing/2014/main" id="{0E42AA0F-0C01-C1EF-04F3-575AFC171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3" name="Google Shape;5373;p105">
            <a:hlinkClick r:id="" action="ppaction://noaction"/>
            <a:extLst>
              <a:ext uri="{FF2B5EF4-FFF2-40B4-BE49-F238E27FC236}">
                <a16:creationId xmlns:a16="http://schemas.microsoft.com/office/drawing/2014/main" id="{48E9C18F-E236-BFAA-282D-B452D59E22DB}"/>
              </a:ext>
            </a:extLst>
          </p:cNvPr>
          <p:cNvSpPr/>
          <p:nvPr/>
        </p:nvSpPr>
        <p:spPr>
          <a:xfrm>
            <a:off x="5852337" y="1295101"/>
            <a:ext cx="2294100" cy="3166424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AE" dirty="0"/>
          </a:p>
        </p:txBody>
      </p:sp>
      <p:sp>
        <p:nvSpPr>
          <p:cNvPr id="5374" name="Google Shape;5374;p105">
            <a:hlinkClick r:id="" action="ppaction://noaction"/>
            <a:extLst>
              <a:ext uri="{FF2B5EF4-FFF2-40B4-BE49-F238E27FC236}">
                <a16:creationId xmlns:a16="http://schemas.microsoft.com/office/drawing/2014/main" id="{27CCA45D-ABC7-FE6D-DF43-3AA9414A1E3C}"/>
              </a:ext>
            </a:extLst>
          </p:cNvPr>
          <p:cNvSpPr/>
          <p:nvPr/>
        </p:nvSpPr>
        <p:spPr>
          <a:xfrm>
            <a:off x="3420563" y="1295101"/>
            <a:ext cx="2294100" cy="3166424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5" name="Google Shape;5375;p105">
            <a:hlinkClick r:id="" action="ppaction://noaction"/>
            <a:extLst>
              <a:ext uri="{FF2B5EF4-FFF2-40B4-BE49-F238E27FC236}">
                <a16:creationId xmlns:a16="http://schemas.microsoft.com/office/drawing/2014/main" id="{33F9E1E2-9928-EE6E-4CED-2F843CF37C56}"/>
              </a:ext>
            </a:extLst>
          </p:cNvPr>
          <p:cNvSpPr/>
          <p:nvPr/>
        </p:nvSpPr>
        <p:spPr>
          <a:xfrm>
            <a:off x="988824" y="1639638"/>
            <a:ext cx="2294100" cy="2114700"/>
          </a:xfrm>
          <a:prstGeom prst="roundRect">
            <a:avLst>
              <a:gd name="adj" fmla="val 5570"/>
            </a:avLst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1" name="Google Shape;5381;p105">
            <a:extLst>
              <a:ext uri="{FF2B5EF4-FFF2-40B4-BE49-F238E27FC236}">
                <a16:creationId xmlns:a16="http://schemas.microsoft.com/office/drawing/2014/main" id="{49F7C36D-9DB9-0316-6AE8-063955276A88}"/>
              </a:ext>
            </a:extLst>
          </p:cNvPr>
          <p:cNvSpPr/>
          <p:nvPr/>
        </p:nvSpPr>
        <p:spPr>
          <a:xfrm>
            <a:off x="4484856" y="1753983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1" y="548"/>
                </a:lnTo>
                <a:lnTo>
                  <a:pt x="1115" y="1662"/>
                </a:lnTo>
                <a:lnTo>
                  <a:pt x="1640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2" name="Google Shape;5382;p105">
            <a:extLst>
              <a:ext uri="{FF2B5EF4-FFF2-40B4-BE49-F238E27FC236}">
                <a16:creationId xmlns:a16="http://schemas.microsoft.com/office/drawing/2014/main" id="{C563F92E-E50A-0197-7A59-3BD9F018555E}"/>
              </a:ext>
            </a:extLst>
          </p:cNvPr>
          <p:cNvSpPr/>
          <p:nvPr/>
        </p:nvSpPr>
        <p:spPr>
          <a:xfrm>
            <a:off x="4488943" y="1716537"/>
            <a:ext cx="41249" cy="41249"/>
          </a:xfrm>
          <a:custGeom>
            <a:avLst/>
            <a:gdLst/>
            <a:ahLst/>
            <a:cxnLst/>
            <a:rect l="l" t="t" r="r" b="b"/>
            <a:pathLst>
              <a:path w="2755" h="2755" extrusionOk="0">
                <a:moveTo>
                  <a:pt x="526" y="0"/>
                </a:moveTo>
                <a:lnTo>
                  <a:pt x="1" y="526"/>
                </a:lnTo>
                <a:lnTo>
                  <a:pt x="2229" y="2754"/>
                </a:lnTo>
                <a:lnTo>
                  <a:pt x="2755" y="2229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3" name="Google Shape;5383;p105">
            <a:extLst>
              <a:ext uri="{FF2B5EF4-FFF2-40B4-BE49-F238E27FC236}">
                <a16:creationId xmlns:a16="http://schemas.microsoft.com/office/drawing/2014/main" id="{FAC67C15-3E7E-7CF1-B5D9-B16723C7E192}"/>
              </a:ext>
            </a:extLst>
          </p:cNvPr>
          <p:cNvSpPr/>
          <p:nvPr/>
        </p:nvSpPr>
        <p:spPr>
          <a:xfrm>
            <a:off x="4426298" y="1779167"/>
            <a:ext cx="41264" cy="41579"/>
          </a:xfrm>
          <a:custGeom>
            <a:avLst/>
            <a:gdLst/>
            <a:ahLst/>
            <a:cxnLst/>
            <a:rect l="l" t="t" r="r" b="b"/>
            <a:pathLst>
              <a:path w="2756" h="2777" extrusionOk="0">
                <a:moveTo>
                  <a:pt x="527" y="1"/>
                </a:moveTo>
                <a:lnTo>
                  <a:pt x="1" y="548"/>
                </a:lnTo>
                <a:lnTo>
                  <a:pt x="2230" y="2776"/>
                </a:lnTo>
                <a:lnTo>
                  <a:pt x="2755" y="2251"/>
                </a:lnTo>
                <a:lnTo>
                  <a:pt x="527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4" name="Google Shape;5384;p105">
            <a:extLst>
              <a:ext uri="{FF2B5EF4-FFF2-40B4-BE49-F238E27FC236}">
                <a16:creationId xmlns:a16="http://schemas.microsoft.com/office/drawing/2014/main" id="{5EC0F8C7-27F5-63DC-68A0-461D1B9D8C08}"/>
              </a:ext>
            </a:extLst>
          </p:cNvPr>
          <p:cNvSpPr/>
          <p:nvPr/>
        </p:nvSpPr>
        <p:spPr>
          <a:xfrm>
            <a:off x="4526719" y="1712120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1" y="547"/>
                </a:lnTo>
                <a:lnTo>
                  <a:pt x="1115" y="1662"/>
                </a:lnTo>
                <a:lnTo>
                  <a:pt x="1641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5" name="Google Shape;5385;p105">
            <a:extLst>
              <a:ext uri="{FF2B5EF4-FFF2-40B4-BE49-F238E27FC236}">
                <a16:creationId xmlns:a16="http://schemas.microsoft.com/office/drawing/2014/main" id="{EBFDB95E-ED25-F169-8035-ED9B895A98B5}"/>
              </a:ext>
            </a:extLst>
          </p:cNvPr>
          <p:cNvSpPr/>
          <p:nvPr/>
        </p:nvSpPr>
        <p:spPr>
          <a:xfrm>
            <a:off x="4547501" y="1691353"/>
            <a:ext cx="24570" cy="24555"/>
          </a:xfrm>
          <a:custGeom>
            <a:avLst/>
            <a:gdLst/>
            <a:ahLst/>
            <a:cxnLst/>
            <a:rect l="l" t="t" r="r" b="b"/>
            <a:pathLst>
              <a:path w="1641" h="1640" extrusionOk="0">
                <a:moveTo>
                  <a:pt x="526" y="0"/>
                </a:moveTo>
                <a:lnTo>
                  <a:pt x="0" y="526"/>
                </a:lnTo>
                <a:lnTo>
                  <a:pt x="1115" y="1640"/>
                </a:lnTo>
                <a:lnTo>
                  <a:pt x="1640" y="1114"/>
                </a:lnTo>
                <a:lnTo>
                  <a:pt x="526" y="0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6" name="Google Shape;5386;p105">
            <a:extLst>
              <a:ext uri="{FF2B5EF4-FFF2-40B4-BE49-F238E27FC236}">
                <a16:creationId xmlns:a16="http://schemas.microsoft.com/office/drawing/2014/main" id="{D9CD33F0-B2D9-5873-2F51-7B4E94743107}"/>
              </a:ext>
            </a:extLst>
          </p:cNvPr>
          <p:cNvSpPr/>
          <p:nvPr/>
        </p:nvSpPr>
        <p:spPr>
          <a:xfrm>
            <a:off x="4551902" y="1653577"/>
            <a:ext cx="41249" cy="41564"/>
          </a:xfrm>
          <a:custGeom>
            <a:avLst/>
            <a:gdLst/>
            <a:ahLst/>
            <a:cxnLst/>
            <a:rect l="l" t="t" r="r" b="b"/>
            <a:pathLst>
              <a:path w="2755" h="2776" extrusionOk="0">
                <a:moveTo>
                  <a:pt x="526" y="0"/>
                </a:moveTo>
                <a:lnTo>
                  <a:pt x="1" y="547"/>
                </a:lnTo>
                <a:lnTo>
                  <a:pt x="2229" y="2775"/>
                </a:lnTo>
                <a:lnTo>
                  <a:pt x="2755" y="2250"/>
                </a:lnTo>
                <a:lnTo>
                  <a:pt x="526" y="0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7" name="Google Shape;5387;p105">
            <a:extLst>
              <a:ext uri="{FF2B5EF4-FFF2-40B4-BE49-F238E27FC236}">
                <a16:creationId xmlns:a16="http://schemas.microsoft.com/office/drawing/2014/main" id="{F370F8C0-103F-73A0-6FD4-D5CAB58A9B66}"/>
              </a:ext>
            </a:extLst>
          </p:cNvPr>
          <p:cNvSpPr/>
          <p:nvPr/>
        </p:nvSpPr>
        <p:spPr>
          <a:xfrm>
            <a:off x="4589364" y="1649475"/>
            <a:ext cx="24884" cy="24570"/>
          </a:xfrm>
          <a:custGeom>
            <a:avLst/>
            <a:gdLst/>
            <a:ahLst/>
            <a:cxnLst/>
            <a:rect l="l" t="t" r="r" b="b"/>
            <a:pathLst>
              <a:path w="1662" h="1641" extrusionOk="0">
                <a:moveTo>
                  <a:pt x="526" y="1"/>
                </a:moveTo>
                <a:lnTo>
                  <a:pt x="1" y="526"/>
                </a:lnTo>
                <a:lnTo>
                  <a:pt x="1115" y="1641"/>
                </a:lnTo>
                <a:lnTo>
                  <a:pt x="1662" y="1115"/>
                </a:lnTo>
                <a:lnTo>
                  <a:pt x="526" y="1"/>
                </a:lnTo>
                <a:close/>
              </a:path>
            </a:pathLst>
          </a:custGeom>
          <a:solidFill>
            <a:srgbClr val="88A1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8" name="Google Shape;5388;p105">
            <a:extLst>
              <a:ext uri="{FF2B5EF4-FFF2-40B4-BE49-F238E27FC236}">
                <a16:creationId xmlns:a16="http://schemas.microsoft.com/office/drawing/2014/main" id="{613BDFA7-7DCF-0EB4-58FA-8B9E04433DD8}"/>
              </a:ext>
            </a:extLst>
          </p:cNvPr>
          <p:cNvSpPr/>
          <p:nvPr/>
        </p:nvSpPr>
        <p:spPr>
          <a:xfrm>
            <a:off x="4610460" y="1628394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0"/>
                </a:moveTo>
                <a:lnTo>
                  <a:pt x="0" y="547"/>
                </a:lnTo>
                <a:lnTo>
                  <a:pt x="1115" y="1661"/>
                </a:lnTo>
                <a:lnTo>
                  <a:pt x="1640" y="1115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9" name="Google Shape;5389;p105">
            <a:extLst>
              <a:ext uri="{FF2B5EF4-FFF2-40B4-BE49-F238E27FC236}">
                <a16:creationId xmlns:a16="http://schemas.microsoft.com/office/drawing/2014/main" id="{0E3D7447-9383-8FDC-6E73-58066CCC6B8D}"/>
              </a:ext>
            </a:extLst>
          </p:cNvPr>
          <p:cNvSpPr/>
          <p:nvPr/>
        </p:nvSpPr>
        <p:spPr>
          <a:xfrm>
            <a:off x="4614547" y="1590933"/>
            <a:ext cx="41564" cy="41249"/>
          </a:xfrm>
          <a:custGeom>
            <a:avLst/>
            <a:gdLst/>
            <a:ahLst/>
            <a:cxnLst/>
            <a:rect l="l" t="t" r="r" b="b"/>
            <a:pathLst>
              <a:path w="2776" h="2755" extrusionOk="0">
                <a:moveTo>
                  <a:pt x="526" y="0"/>
                </a:moveTo>
                <a:lnTo>
                  <a:pt x="1" y="526"/>
                </a:lnTo>
                <a:lnTo>
                  <a:pt x="2229" y="2755"/>
                </a:lnTo>
                <a:lnTo>
                  <a:pt x="2776" y="2229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0" name="Google Shape;5390;p105">
            <a:extLst>
              <a:ext uri="{FF2B5EF4-FFF2-40B4-BE49-F238E27FC236}">
                <a16:creationId xmlns:a16="http://schemas.microsoft.com/office/drawing/2014/main" id="{315999A9-6456-BD87-CF5B-4333EA7E70AA}"/>
              </a:ext>
            </a:extLst>
          </p:cNvPr>
          <p:cNvSpPr/>
          <p:nvPr/>
        </p:nvSpPr>
        <p:spPr>
          <a:xfrm>
            <a:off x="4652323" y="1586516"/>
            <a:ext cx="24570" cy="24884"/>
          </a:xfrm>
          <a:custGeom>
            <a:avLst/>
            <a:gdLst/>
            <a:ahLst/>
            <a:cxnLst/>
            <a:rect l="l" t="t" r="r" b="b"/>
            <a:pathLst>
              <a:path w="1641" h="1662" extrusionOk="0">
                <a:moveTo>
                  <a:pt x="526" y="1"/>
                </a:moveTo>
                <a:lnTo>
                  <a:pt x="0" y="548"/>
                </a:lnTo>
                <a:lnTo>
                  <a:pt x="1115" y="1662"/>
                </a:lnTo>
                <a:lnTo>
                  <a:pt x="1640" y="1136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1" name="Google Shape;5391;p105">
            <a:extLst>
              <a:ext uri="{FF2B5EF4-FFF2-40B4-BE49-F238E27FC236}">
                <a16:creationId xmlns:a16="http://schemas.microsoft.com/office/drawing/2014/main" id="{2F484999-0622-414D-2D85-09A044253F53}"/>
              </a:ext>
            </a:extLst>
          </p:cNvPr>
          <p:cNvSpPr/>
          <p:nvPr/>
        </p:nvSpPr>
        <p:spPr>
          <a:xfrm>
            <a:off x="4673105" y="1565749"/>
            <a:ext cx="24869" cy="24570"/>
          </a:xfrm>
          <a:custGeom>
            <a:avLst/>
            <a:gdLst/>
            <a:ahLst/>
            <a:cxnLst/>
            <a:rect l="l" t="t" r="r" b="b"/>
            <a:pathLst>
              <a:path w="1661" h="1641" extrusionOk="0">
                <a:moveTo>
                  <a:pt x="526" y="0"/>
                </a:moveTo>
                <a:lnTo>
                  <a:pt x="0" y="526"/>
                </a:lnTo>
                <a:lnTo>
                  <a:pt x="1114" y="1640"/>
                </a:lnTo>
                <a:lnTo>
                  <a:pt x="1661" y="1115"/>
                </a:lnTo>
                <a:lnTo>
                  <a:pt x="526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3" name="Google Shape;5393;p105">
            <a:extLst>
              <a:ext uri="{FF2B5EF4-FFF2-40B4-BE49-F238E27FC236}">
                <a16:creationId xmlns:a16="http://schemas.microsoft.com/office/drawing/2014/main" id="{9E09E6B5-F506-D044-4325-1A44A0ECF414}"/>
              </a:ext>
            </a:extLst>
          </p:cNvPr>
          <p:cNvSpPr/>
          <p:nvPr/>
        </p:nvSpPr>
        <p:spPr>
          <a:xfrm>
            <a:off x="4463759" y="1775079"/>
            <a:ext cx="24570" cy="24570"/>
          </a:xfrm>
          <a:custGeom>
            <a:avLst/>
            <a:gdLst/>
            <a:ahLst/>
            <a:cxnLst/>
            <a:rect l="l" t="t" r="r" b="b"/>
            <a:pathLst>
              <a:path w="1641" h="1641" extrusionOk="0">
                <a:moveTo>
                  <a:pt x="526" y="1"/>
                </a:moveTo>
                <a:lnTo>
                  <a:pt x="1" y="526"/>
                </a:lnTo>
                <a:lnTo>
                  <a:pt x="1115" y="1640"/>
                </a:lnTo>
                <a:lnTo>
                  <a:pt x="1641" y="1115"/>
                </a:lnTo>
                <a:lnTo>
                  <a:pt x="52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5" name="Google Shape;5395;p105">
            <a:extLst>
              <a:ext uri="{FF2B5EF4-FFF2-40B4-BE49-F238E27FC236}">
                <a16:creationId xmlns:a16="http://schemas.microsoft.com/office/drawing/2014/main" id="{C6FF7277-B370-36E8-155A-7E0CE589AB19}"/>
              </a:ext>
            </a:extLst>
          </p:cNvPr>
          <p:cNvSpPr/>
          <p:nvPr/>
        </p:nvSpPr>
        <p:spPr>
          <a:xfrm>
            <a:off x="4653895" y="1755885"/>
            <a:ext cx="73230" cy="72287"/>
          </a:xfrm>
          <a:custGeom>
            <a:avLst/>
            <a:gdLst/>
            <a:ahLst/>
            <a:cxnLst/>
            <a:rect l="l" t="t" r="r" b="b"/>
            <a:pathLst>
              <a:path w="4891" h="4828" extrusionOk="0">
                <a:moveTo>
                  <a:pt x="3070" y="0"/>
                </a:moveTo>
                <a:lnTo>
                  <a:pt x="1" y="3049"/>
                </a:lnTo>
                <a:lnTo>
                  <a:pt x="4521" y="4815"/>
                </a:lnTo>
                <a:cubicBezTo>
                  <a:pt x="4546" y="4823"/>
                  <a:pt x="4572" y="4827"/>
                  <a:pt x="4597" y="4827"/>
                </a:cubicBezTo>
                <a:cubicBezTo>
                  <a:pt x="4756" y="4827"/>
                  <a:pt x="4891" y="4666"/>
                  <a:pt x="4836" y="4520"/>
                </a:cubicBezTo>
                <a:lnTo>
                  <a:pt x="30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6" name="Google Shape;5396;p105">
            <a:extLst>
              <a:ext uri="{FF2B5EF4-FFF2-40B4-BE49-F238E27FC236}">
                <a16:creationId xmlns:a16="http://schemas.microsoft.com/office/drawing/2014/main" id="{A3C5048D-88D9-5E8C-C711-097449F0EEB4}"/>
              </a:ext>
            </a:extLst>
          </p:cNvPr>
          <p:cNvSpPr/>
          <p:nvPr/>
        </p:nvSpPr>
        <p:spPr>
          <a:xfrm>
            <a:off x="4687898" y="1755885"/>
            <a:ext cx="39198" cy="72407"/>
          </a:xfrm>
          <a:custGeom>
            <a:avLst/>
            <a:gdLst/>
            <a:ahLst/>
            <a:cxnLst/>
            <a:rect l="l" t="t" r="r" b="b"/>
            <a:pathLst>
              <a:path w="2618" h="4836" extrusionOk="0">
                <a:moveTo>
                  <a:pt x="799" y="0"/>
                </a:moveTo>
                <a:lnTo>
                  <a:pt x="0" y="778"/>
                </a:lnTo>
                <a:lnTo>
                  <a:pt x="1451" y="4499"/>
                </a:lnTo>
                <a:lnTo>
                  <a:pt x="2250" y="4815"/>
                </a:lnTo>
                <a:cubicBezTo>
                  <a:pt x="2282" y="4829"/>
                  <a:pt x="2313" y="4835"/>
                  <a:pt x="2344" y="4835"/>
                </a:cubicBezTo>
                <a:cubicBezTo>
                  <a:pt x="2495" y="4835"/>
                  <a:pt x="2618" y="4678"/>
                  <a:pt x="2565" y="4520"/>
                </a:cubicBezTo>
                <a:lnTo>
                  <a:pt x="79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8" name="Google Shape;5398;p105">
            <a:extLst>
              <a:ext uri="{FF2B5EF4-FFF2-40B4-BE49-F238E27FC236}">
                <a16:creationId xmlns:a16="http://schemas.microsoft.com/office/drawing/2014/main" id="{8AA84354-9F55-A9D9-E430-1035B7F10065}"/>
              </a:ext>
            </a:extLst>
          </p:cNvPr>
          <p:cNvSpPr/>
          <p:nvPr/>
        </p:nvSpPr>
        <p:spPr>
          <a:xfrm>
            <a:off x="4700490" y="1802589"/>
            <a:ext cx="26636" cy="25708"/>
          </a:xfrm>
          <a:custGeom>
            <a:avLst/>
            <a:gdLst/>
            <a:ahLst/>
            <a:cxnLst/>
            <a:rect l="l" t="t" r="r" b="b"/>
            <a:pathLst>
              <a:path w="1779" h="1717" extrusionOk="0">
                <a:moveTo>
                  <a:pt x="1157" y="1"/>
                </a:moveTo>
                <a:lnTo>
                  <a:pt x="0" y="1157"/>
                </a:lnTo>
                <a:lnTo>
                  <a:pt x="1409" y="1704"/>
                </a:lnTo>
                <a:cubicBezTo>
                  <a:pt x="1434" y="1712"/>
                  <a:pt x="1460" y="1716"/>
                  <a:pt x="1485" y="1716"/>
                </a:cubicBezTo>
                <a:cubicBezTo>
                  <a:pt x="1644" y="1716"/>
                  <a:pt x="1779" y="1555"/>
                  <a:pt x="1724" y="1409"/>
                </a:cubicBezTo>
                <a:lnTo>
                  <a:pt x="11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1" name="Google Shape;5401;p105">
            <a:extLst>
              <a:ext uri="{FF2B5EF4-FFF2-40B4-BE49-F238E27FC236}">
                <a16:creationId xmlns:a16="http://schemas.microsoft.com/office/drawing/2014/main" id="{31D3BBA5-7BBC-5D53-3574-F4C1F247C3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43600" y="541776"/>
            <a:ext cx="6483000" cy="47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4"/>
                </a:solidFill>
              </a:rPr>
              <a:t>Remember…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5402" name="Google Shape;5402;p105">
            <a:hlinkClick r:id="" action="ppaction://noaction"/>
            <a:extLst>
              <a:ext uri="{FF2B5EF4-FFF2-40B4-BE49-F238E27FC236}">
                <a16:creationId xmlns:a16="http://schemas.microsoft.com/office/drawing/2014/main" id="{E7B4ADD1-2557-5DE6-9695-3CCA0F649D9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97563" y="2568833"/>
            <a:ext cx="2294100" cy="2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5404" name="Google Shape;5404;p105">
            <a:hlinkClick r:id="" action="ppaction://noaction"/>
            <a:extLst>
              <a:ext uri="{FF2B5EF4-FFF2-40B4-BE49-F238E27FC236}">
                <a16:creationId xmlns:a16="http://schemas.microsoft.com/office/drawing/2014/main" id="{15AD3679-F263-D781-E6E9-0E7C6EA5538B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1040776" y="2458801"/>
            <a:ext cx="2294100" cy="2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You are expected to act responsibly with regards to your own device</a:t>
            </a:r>
            <a:endParaRPr dirty="0"/>
          </a:p>
        </p:txBody>
      </p:sp>
      <p:sp>
        <p:nvSpPr>
          <p:cNvPr id="5406" name="Google Shape;5406;p105">
            <a:hlinkClick r:id="" action="ppaction://noaction"/>
            <a:extLst>
              <a:ext uri="{FF2B5EF4-FFF2-40B4-BE49-F238E27FC236}">
                <a16:creationId xmlns:a16="http://schemas.microsoft.com/office/drawing/2014/main" id="{25C39C3A-CE8E-54DE-D1EF-057C6F22BA11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3420807" y="2649150"/>
            <a:ext cx="2294100" cy="2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If a device is hidden (e.g. messaging under the table etc.) staff will assume it is inappropriate use and take action according to the </a:t>
            </a:r>
            <a:r>
              <a:rPr lang="en-GB" dirty="0" err="1"/>
              <a:t>behavior</a:t>
            </a:r>
            <a:r>
              <a:rPr lang="en-GB" dirty="0"/>
              <a:t> policy outlined below.</a:t>
            </a:r>
          </a:p>
        </p:txBody>
      </p:sp>
      <p:sp>
        <p:nvSpPr>
          <p:cNvPr id="5446" name="Google Shape;5446;p105">
            <a:hlinkClick r:id="" action="ppaction://noaction"/>
            <a:extLst>
              <a:ext uri="{FF2B5EF4-FFF2-40B4-BE49-F238E27FC236}">
                <a16:creationId xmlns:a16="http://schemas.microsoft.com/office/drawing/2014/main" id="{8B3609B7-8FA4-283D-57DB-04FB84A6A9EF}"/>
              </a:ext>
            </a:extLst>
          </p:cNvPr>
          <p:cNvSpPr/>
          <p:nvPr/>
        </p:nvSpPr>
        <p:spPr>
          <a:xfrm rot="5400000">
            <a:off x="8135450" y="1556928"/>
            <a:ext cx="950100" cy="6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7" name="Google Shape;5447;p105">
            <a:hlinkClick r:id="" action="ppaction://noaction"/>
            <a:extLst>
              <a:ext uri="{FF2B5EF4-FFF2-40B4-BE49-F238E27FC236}">
                <a16:creationId xmlns:a16="http://schemas.microsoft.com/office/drawing/2014/main" id="{63D4DE35-DDE9-8B02-1C4C-77FCD9201FA9}"/>
              </a:ext>
            </a:extLst>
          </p:cNvPr>
          <p:cNvSpPr/>
          <p:nvPr/>
        </p:nvSpPr>
        <p:spPr>
          <a:xfrm rot="5400000">
            <a:off x="8100942" y="589675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8" name="Google Shape;5448;p105">
            <a:hlinkClick r:id="" action="ppaction://noaction"/>
            <a:extLst>
              <a:ext uri="{FF2B5EF4-FFF2-40B4-BE49-F238E27FC236}">
                <a16:creationId xmlns:a16="http://schemas.microsoft.com/office/drawing/2014/main" id="{CB09DB71-99A0-52B7-51C7-12DD4608C31E}"/>
              </a:ext>
            </a:extLst>
          </p:cNvPr>
          <p:cNvSpPr/>
          <p:nvPr/>
        </p:nvSpPr>
        <p:spPr>
          <a:xfrm rot="5400000">
            <a:off x="8089092" y="2537633"/>
            <a:ext cx="1042800" cy="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9" name="Google Shape;5449;p105">
            <a:hlinkClick r:id="" action="ppaction://noaction"/>
            <a:extLst>
              <a:ext uri="{FF2B5EF4-FFF2-40B4-BE49-F238E27FC236}">
                <a16:creationId xmlns:a16="http://schemas.microsoft.com/office/drawing/2014/main" id="{154903D4-63D0-1AB1-5298-2DD51CDEF7FB}"/>
              </a:ext>
            </a:extLst>
          </p:cNvPr>
          <p:cNvSpPr/>
          <p:nvPr/>
        </p:nvSpPr>
        <p:spPr>
          <a:xfrm rot="5400000">
            <a:off x="8100942" y="4501251"/>
            <a:ext cx="1019100" cy="62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0" name="Google Shape;5450;p105">
            <a:hlinkClick r:id="" action="ppaction://noaction"/>
            <a:extLst>
              <a:ext uri="{FF2B5EF4-FFF2-40B4-BE49-F238E27FC236}">
                <a16:creationId xmlns:a16="http://schemas.microsoft.com/office/drawing/2014/main" id="{D6970475-9F65-CFE4-74F3-ADFEA71BF48A}"/>
              </a:ext>
            </a:extLst>
          </p:cNvPr>
          <p:cNvSpPr/>
          <p:nvPr/>
        </p:nvSpPr>
        <p:spPr>
          <a:xfrm rot="5400000">
            <a:off x="8141446" y="3528444"/>
            <a:ext cx="938100" cy="6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1" name="Google Shape;5451;p105">
            <a:hlinkClick r:id="" action="ppaction://noaction"/>
            <a:extLst>
              <a:ext uri="{FF2B5EF4-FFF2-40B4-BE49-F238E27FC236}">
                <a16:creationId xmlns:a16="http://schemas.microsoft.com/office/drawing/2014/main" id="{B8D9227D-65CE-E3F2-EFEA-0BFB7098F2C7}"/>
              </a:ext>
            </a:extLst>
          </p:cNvPr>
          <p:cNvSpPr txBox="1"/>
          <p:nvPr/>
        </p:nvSpPr>
        <p:spPr>
          <a:xfrm>
            <a:off x="8189650" y="47022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2" name="Google Shape;5452;p105">
            <a:hlinkClick r:id="" action="ppaction://noaction"/>
            <a:extLst>
              <a:ext uri="{FF2B5EF4-FFF2-40B4-BE49-F238E27FC236}">
                <a16:creationId xmlns:a16="http://schemas.microsoft.com/office/drawing/2014/main" id="{0C93BC0B-DF51-04FC-B341-67D2705558A8}"/>
              </a:ext>
            </a:extLst>
          </p:cNvPr>
          <p:cNvSpPr txBox="1"/>
          <p:nvPr/>
        </p:nvSpPr>
        <p:spPr>
          <a:xfrm>
            <a:off x="8189650" y="1476316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2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3" name="Google Shape;5453;p105">
            <a:hlinkClick r:id="" action="ppaction://noaction"/>
            <a:extLst>
              <a:ext uri="{FF2B5EF4-FFF2-40B4-BE49-F238E27FC236}">
                <a16:creationId xmlns:a16="http://schemas.microsoft.com/office/drawing/2014/main" id="{5802911F-2773-9AC0-D9D5-2B2B4049F17C}"/>
              </a:ext>
            </a:extLst>
          </p:cNvPr>
          <p:cNvSpPr txBox="1"/>
          <p:nvPr/>
        </p:nvSpPr>
        <p:spPr>
          <a:xfrm>
            <a:off x="8189650" y="2400638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rPr>
              <a:t>W</a:t>
            </a:r>
            <a:endParaRPr b="1">
              <a:solidFill>
                <a:schemeClr val="accen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4" name="Google Shape;5454;p105">
            <a:hlinkClick r:id="" action="ppaction://noaction"/>
            <a:extLst>
              <a:ext uri="{FF2B5EF4-FFF2-40B4-BE49-F238E27FC236}">
                <a16:creationId xmlns:a16="http://schemas.microsoft.com/office/drawing/2014/main" id="{59DFAC62-8F15-10F7-A36D-221B95D04661}"/>
              </a:ext>
            </a:extLst>
          </p:cNvPr>
          <p:cNvSpPr txBox="1"/>
          <p:nvPr/>
        </p:nvSpPr>
        <p:spPr>
          <a:xfrm>
            <a:off x="8189650" y="3423511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T</a:t>
            </a:r>
            <a:endParaRPr b="1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455" name="Google Shape;5455;p105">
            <a:hlinkClick r:id="" action="ppaction://noaction"/>
            <a:extLst>
              <a:ext uri="{FF2B5EF4-FFF2-40B4-BE49-F238E27FC236}">
                <a16:creationId xmlns:a16="http://schemas.microsoft.com/office/drawing/2014/main" id="{D5B55850-25DD-3369-715B-DA404C9A7325}"/>
              </a:ext>
            </a:extLst>
          </p:cNvPr>
          <p:cNvSpPr txBox="1"/>
          <p:nvPr/>
        </p:nvSpPr>
        <p:spPr>
          <a:xfrm>
            <a:off x="8189650" y="4362805"/>
            <a:ext cx="440400" cy="2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Ubuntu"/>
                <a:ea typeface="Ubuntu"/>
                <a:cs typeface="Ubuntu"/>
                <a:sym typeface="Ubuntu"/>
              </a:rPr>
              <a:t>F</a:t>
            </a:r>
            <a:endParaRPr b="1">
              <a:solidFill>
                <a:schemeClr val="accent4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pSp>
        <p:nvGrpSpPr>
          <p:cNvPr id="5456" name="Google Shape;5456;p105">
            <a:extLst>
              <a:ext uri="{FF2B5EF4-FFF2-40B4-BE49-F238E27FC236}">
                <a16:creationId xmlns:a16="http://schemas.microsoft.com/office/drawing/2014/main" id="{2A0512D6-ACB6-37E6-A705-A73A870686A0}"/>
              </a:ext>
            </a:extLst>
          </p:cNvPr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5457" name="Google Shape;5457;p105">
              <a:extLst>
                <a:ext uri="{FF2B5EF4-FFF2-40B4-BE49-F238E27FC236}">
                  <a16:creationId xmlns:a16="http://schemas.microsoft.com/office/drawing/2014/main" id="{A0DABDE1-79C4-0DFA-BF57-C655A61534CC}"/>
                </a:ext>
              </a:extLst>
            </p:cNvPr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458" name="Google Shape;5458;p105">
              <a:extLst>
                <a:ext uri="{FF2B5EF4-FFF2-40B4-BE49-F238E27FC236}">
                  <a16:creationId xmlns:a16="http://schemas.microsoft.com/office/drawing/2014/main" id="{55AF5746-2652-4844-237E-3763035DADD0}"/>
                </a:ext>
              </a:extLst>
            </p:cNvPr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5459" name="Google Shape;5459;p105">
            <a:hlinkClick r:id="rId3" action="ppaction://hlinksldjump"/>
            <a:extLst>
              <a:ext uri="{FF2B5EF4-FFF2-40B4-BE49-F238E27FC236}">
                <a16:creationId xmlns:a16="http://schemas.microsoft.com/office/drawing/2014/main" id="{2A1460F2-7381-879D-C8EF-FFF9B0154D4A}"/>
              </a:ext>
            </a:extLst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0" name="Google Shape;5460;p105">
            <a:hlinkClick r:id="rId4" action="ppaction://hlinksldjump"/>
            <a:extLst>
              <a:ext uri="{FF2B5EF4-FFF2-40B4-BE49-F238E27FC236}">
                <a16:creationId xmlns:a16="http://schemas.microsoft.com/office/drawing/2014/main" id="{B71A77C8-D0F8-886E-4D4D-3374152F7A17}"/>
              </a:ext>
            </a:extLst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1" name="Google Shape;5461;p10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E877E64-86E9-F3DC-DF0C-B26818450DEF}"/>
              </a:ext>
            </a:extLst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2" name="Google Shape;5462;p10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E571FC3-1D6F-1AE1-91CD-5DE68EF4A69B}"/>
              </a:ext>
            </a:extLst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Google Shape;5402;p105">
            <a:hlinkClick r:id="" action="ppaction://noaction"/>
            <a:extLst>
              <a:ext uri="{FF2B5EF4-FFF2-40B4-BE49-F238E27FC236}">
                <a16:creationId xmlns:a16="http://schemas.microsoft.com/office/drawing/2014/main" id="{D661B5CC-F7F6-F858-1BD6-026245FD4BB2}"/>
              </a:ext>
            </a:extLst>
          </p:cNvPr>
          <p:cNvSpPr txBox="1">
            <a:spLocks/>
          </p:cNvSpPr>
          <p:nvPr/>
        </p:nvSpPr>
        <p:spPr>
          <a:xfrm>
            <a:off x="5796710" y="2213882"/>
            <a:ext cx="2531883" cy="81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Ubuntu"/>
              <a:buNone/>
              <a:defRPr sz="18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400" b="1" i="0" u="none" strike="noStrike" cap="none">
                <a:solidFill>
                  <a:schemeClr val="accent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marL="0" indent="0"/>
            <a:endParaRPr lang="en-GB" sz="1600" dirty="0"/>
          </a:p>
          <a:p>
            <a:pPr marL="0" indent="0"/>
            <a:r>
              <a:rPr lang="en-GB" sz="1600" dirty="0"/>
              <a:t>If students are not using their device appropriately, or are off-task while using the device, a warning will be given and then sanctions will take effect following any further infringement </a:t>
            </a:r>
          </a:p>
        </p:txBody>
      </p:sp>
      <p:pic>
        <p:nvPicPr>
          <p:cNvPr id="4" name="Picture 3" descr="Shape, circle&#10;&#10;Description automatically generated">
            <a:extLst>
              <a:ext uri="{FF2B5EF4-FFF2-40B4-BE49-F238E27FC236}">
                <a16:creationId xmlns:a16="http://schemas.microsoft.com/office/drawing/2014/main" id="{516E3B9F-6F97-2B54-A0EC-A46D230550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50" b="88889" l="3971" r="93863">
                        <a14:foregroundMark x1="5415" y1="15686" x2="5054" y2="46405"/>
                        <a14:foregroundMark x1="5054" y1="46405" x2="13718" y2="71895"/>
                        <a14:foregroundMark x1="13718" y1="71895" x2="30325" y2="72549"/>
                        <a14:foregroundMark x1="30325" y1="72549" x2="35740" y2="42484"/>
                        <a14:foregroundMark x1="35740" y1="42484" x2="36101" y2="12418"/>
                        <a14:foregroundMark x1="36101" y1="12418" x2="5415" y2="14379"/>
                        <a14:foregroundMark x1="43321" y1="17647" x2="59928" y2="18301"/>
                        <a14:foregroundMark x1="59928" y1="18301" x2="84838" y2="15686"/>
                        <a14:foregroundMark x1="44765" y1="32680" x2="67148" y2="33333"/>
                        <a14:foregroundMark x1="67148" y1="33333" x2="90975" y2="31373"/>
                        <a14:foregroundMark x1="43321" y1="49020" x2="60289" y2="49673"/>
                        <a14:foregroundMark x1="60289" y1="49673" x2="76895" y2="47059"/>
                        <a14:foregroundMark x1="76895" y1="47059" x2="81227" y2="47059"/>
                        <a14:foregroundMark x1="42238" y1="66013" x2="64260" y2="66667"/>
                        <a14:foregroundMark x1="64260" y1="66667" x2="83755" y2="60784"/>
                        <a14:foregroundMark x1="43682" y1="85621" x2="73285" y2="82353"/>
                        <a14:foregroundMark x1="44043" y1="84314" x2="61372" y2="84967"/>
                        <a14:foregroundMark x1="61372" y1="84967" x2="72563" y2="81046"/>
                        <a14:foregroundMark x1="44404" y1="82353" x2="60650" y2="82353"/>
                        <a14:foregroundMark x1="60650" y1="82353" x2="67870" y2="78431"/>
                        <a14:foregroundMark x1="69675" y1="83007" x2="74007" y2="85621"/>
                        <a14:foregroundMark x1="44043" y1="22222" x2="46931" y2="52941"/>
                        <a14:foregroundMark x1="46931" y1="52941" x2="61372" y2="69935"/>
                        <a14:foregroundMark x1="61372" y1="69935" x2="77978" y2="64706"/>
                        <a14:foregroundMark x1="77978" y1="64706" x2="81588" y2="30065"/>
                        <a14:foregroundMark x1="81588" y1="30065" x2="49097" y2="24183"/>
                        <a14:foregroundMark x1="56679" y1="45752" x2="72924" y2="48366"/>
                        <a14:foregroundMark x1="72924" y1="48366" x2="65704" y2="33987"/>
                        <a14:foregroundMark x1="59928" y1="32026" x2="46931" y2="59477"/>
                        <a14:foregroundMark x1="46931" y1="59477" x2="62455" y2="69935"/>
                        <a14:foregroundMark x1="62455" y1="69935" x2="57762" y2="39869"/>
                        <a14:foregroundMark x1="57762" y1="39869" x2="56679" y2="38562"/>
                        <a14:foregroundMark x1="43682" y1="17647" x2="59928" y2="18301"/>
                        <a14:foregroundMark x1="59928" y1="18301" x2="86643" y2="11111"/>
                        <a14:foregroundMark x1="85199" y1="14379" x2="85560" y2="37255"/>
                        <a14:foregroundMark x1="91336" y1="32680" x2="89531" y2="32026"/>
                        <a14:foregroundMark x1="89531" y1="30065" x2="88809" y2="34641"/>
                        <a14:foregroundMark x1="89531" y1="28758" x2="93863" y2="31373"/>
                        <a14:foregroundMark x1="89892" y1="30719" x2="89892" y2="41830"/>
                        <a14:foregroundMark x1="87365" y1="33987" x2="93502" y2="37255"/>
                        <a14:foregroundMark x1="41155" y1="16340" x2="70397" y2="15033"/>
                        <a14:foregroundMark x1="42960" y1="16993" x2="58845" y2="18954"/>
                        <a14:foregroundMark x1="58845" y1="18954" x2="74007" y2="9150"/>
                        <a14:foregroundMark x1="74007" y1="9150" x2="74007" y2="9150"/>
                        <a14:foregroundMark x1="42960" y1="14379" x2="58845" y2="16340"/>
                        <a14:foregroundMark x1="58845" y1="16340" x2="70397" y2="15033"/>
                        <a14:foregroundMark x1="47292" y1="14379" x2="67870" y2="10458"/>
                        <a14:foregroundMark x1="43682" y1="42484" x2="44043" y2="70588"/>
                        <a14:foregroundMark x1="43321" y1="69281" x2="61372" y2="70588"/>
                        <a14:foregroundMark x1="85921" y1="12418" x2="87726" y2="24183"/>
                        <a14:foregroundMark x1="84838" y1="14379" x2="88809" y2="15686"/>
                        <a14:foregroundMark x1="86643" y1="11111" x2="86643" y2="29412"/>
                        <a14:foregroundMark x1="86643" y1="11765" x2="86643" y2="28758"/>
                        <a14:foregroundMark x1="88809" y1="26797" x2="91697" y2="40523"/>
                        <a14:foregroundMark x1="74729" y1="49673" x2="83394" y2="58170"/>
                        <a14:foregroundMark x1="81227" y1="48366" x2="81949" y2="62745"/>
                        <a14:foregroundMark x1="80866" y1="41830" x2="82671" y2="52288"/>
                        <a14:foregroundMark x1="81227" y1="40523" x2="85199" y2="57516"/>
                        <a14:foregroundMark x1="66787" y1="67974" x2="77617" y2="72549"/>
                        <a14:foregroundMark x1="87365" y1="13725" x2="87365" y2="26144"/>
                        <a14:foregroundMark x1="88087" y1="11111" x2="88809" y2="287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817" y="4414626"/>
            <a:ext cx="1319565" cy="7288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4922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6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4" name="Google Shape;6944;p128"/>
          <p:cNvSpPr txBox="1">
            <a:spLocks noGrp="1"/>
          </p:cNvSpPr>
          <p:nvPr>
            <p:ph type="title"/>
          </p:nvPr>
        </p:nvSpPr>
        <p:spPr>
          <a:xfrm>
            <a:off x="1541075" y="544291"/>
            <a:ext cx="64869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>
                <a:solidFill>
                  <a:schemeClr val="accent1"/>
                </a:solidFill>
              </a:rPr>
              <a:t>Consequences for Device Misuse</a:t>
            </a:r>
            <a:endParaRPr sz="2600" b="1" dirty="0">
              <a:solidFill>
                <a:schemeClr val="accent1"/>
              </a:solidFill>
            </a:endParaRPr>
          </a:p>
        </p:txBody>
      </p:sp>
      <p:sp>
        <p:nvSpPr>
          <p:cNvPr id="6947" name="Google Shape;6947;p128"/>
          <p:cNvSpPr/>
          <p:nvPr/>
        </p:nvSpPr>
        <p:spPr>
          <a:xfrm>
            <a:off x="4025577" y="1329412"/>
            <a:ext cx="310800" cy="310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4000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3</a:t>
            </a:r>
            <a:endParaRPr b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48" name="Google Shape;6948;p128"/>
          <p:cNvSpPr/>
          <p:nvPr/>
        </p:nvSpPr>
        <p:spPr>
          <a:xfrm>
            <a:off x="480923" y="1416205"/>
            <a:ext cx="308400" cy="308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4000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b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49" name="Google Shape;6949;p128"/>
          <p:cNvSpPr/>
          <p:nvPr/>
        </p:nvSpPr>
        <p:spPr>
          <a:xfrm>
            <a:off x="978297" y="3051544"/>
            <a:ext cx="310800" cy="310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4000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2</a:t>
            </a:r>
            <a:endParaRPr b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50" name="Google Shape;6950;p128"/>
          <p:cNvSpPr/>
          <p:nvPr/>
        </p:nvSpPr>
        <p:spPr>
          <a:xfrm>
            <a:off x="3665810" y="2993686"/>
            <a:ext cx="310800" cy="310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4000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4</a:t>
            </a:r>
            <a:endParaRPr b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51" name="Google Shape;6951;p128"/>
          <p:cNvSpPr txBox="1">
            <a:spLocks noGrp="1"/>
          </p:cNvSpPr>
          <p:nvPr>
            <p:ph type="subTitle" idx="1"/>
          </p:nvPr>
        </p:nvSpPr>
        <p:spPr>
          <a:xfrm>
            <a:off x="341523" y="3493061"/>
            <a:ext cx="1859479" cy="990804"/>
          </a:xfrm>
          <a:prstGeom prst="rect">
            <a:avLst/>
          </a:prstGeom>
          <a:solidFill>
            <a:srgbClr val="34A853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chemeClr val="bg1"/>
                </a:solidFill>
              </a:rPr>
              <a:t>Detention is given during break or lunch and parent notification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6952" name="Google Shape;6952;p128"/>
          <p:cNvSpPr txBox="1">
            <a:spLocks noGrp="1"/>
          </p:cNvSpPr>
          <p:nvPr>
            <p:ph type="subTitle" idx="2"/>
          </p:nvPr>
        </p:nvSpPr>
        <p:spPr>
          <a:xfrm>
            <a:off x="2568102" y="3304486"/>
            <a:ext cx="2477624" cy="1454801"/>
          </a:xfrm>
          <a:prstGeom prst="rect">
            <a:avLst/>
          </a:prstGeom>
          <a:solidFill>
            <a:srgbClr val="EA4335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Device is confiscated and passed to Head of Section</a:t>
            </a:r>
          </a:p>
          <a:p>
            <a:pPr marL="171450" lvl="0" indent="-1714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Warning issued</a:t>
            </a:r>
          </a:p>
          <a:p>
            <a:pPr marL="171450" lvl="0" indent="-17145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Parent meeting to issue internal/external suspension with device handed over to parents</a:t>
            </a:r>
            <a:endParaRPr sz="1200" dirty="0">
              <a:solidFill>
                <a:schemeClr val="bg1"/>
              </a:solidFill>
            </a:endParaRPr>
          </a:p>
        </p:txBody>
      </p:sp>
      <p:sp>
        <p:nvSpPr>
          <p:cNvPr id="6953" name="Google Shape;6953;p128"/>
          <p:cNvSpPr txBox="1">
            <a:spLocks noGrp="1"/>
          </p:cNvSpPr>
          <p:nvPr>
            <p:ph type="subTitle" idx="3"/>
          </p:nvPr>
        </p:nvSpPr>
        <p:spPr>
          <a:xfrm>
            <a:off x="849691" y="1085154"/>
            <a:ext cx="1998501" cy="775210"/>
          </a:xfrm>
          <a:prstGeom prst="rect">
            <a:avLst/>
          </a:prstGeom>
          <a:solidFill>
            <a:srgbClr val="FBBC05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/>
              <a:t>Student is given one verbal warning and parent notification</a:t>
            </a:r>
            <a:endParaRPr sz="1400" dirty="0"/>
          </a:p>
        </p:txBody>
      </p:sp>
      <p:sp>
        <p:nvSpPr>
          <p:cNvPr id="6954" name="Google Shape;6954;p128"/>
          <p:cNvSpPr txBox="1">
            <a:spLocks noGrp="1"/>
          </p:cNvSpPr>
          <p:nvPr>
            <p:ph type="subTitle" idx="4"/>
          </p:nvPr>
        </p:nvSpPr>
        <p:spPr>
          <a:xfrm>
            <a:off x="4392674" y="1085792"/>
            <a:ext cx="2213130" cy="1092747"/>
          </a:xfrm>
          <a:prstGeom prst="rect">
            <a:avLst/>
          </a:prstGeom>
          <a:solidFill>
            <a:srgbClr val="4C8BF6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1"/>
                </a:solidFill>
              </a:rPr>
              <a:t>Device is confiscated and passed to Head of Section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1"/>
                </a:solidFill>
              </a:rPr>
              <a:t>Email sent to parents to come and collect the device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bg1"/>
                </a:solidFill>
              </a:rPr>
              <a:t>Detention issued</a:t>
            </a:r>
            <a:endParaRPr sz="1200" dirty="0">
              <a:solidFill>
                <a:schemeClr val="bg1"/>
              </a:solidFill>
            </a:endParaRPr>
          </a:p>
        </p:txBody>
      </p:sp>
      <p:cxnSp>
        <p:nvCxnSpPr>
          <p:cNvPr id="6955" name="Google Shape;6955;p128"/>
          <p:cNvCxnSpPr>
            <a:cxnSpLocks/>
            <a:stCxn id="6948" idx="4"/>
          </p:cNvCxnSpPr>
          <p:nvPr/>
        </p:nvCxnSpPr>
        <p:spPr>
          <a:xfrm rot="16200000" flipH="1">
            <a:off x="965423" y="1394305"/>
            <a:ext cx="533013" cy="1193612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56" name="Google Shape;6956;p128"/>
          <p:cNvCxnSpPr>
            <a:cxnSpLocks/>
          </p:cNvCxnSpPr>
          <p:nvPr/>
        </p:nvCxnSpPr>
        <p:spPr>
          <a:xfrm rot="5400000" flipH="1" flipV="1">
            <a:off x="4452306" y="1895572"/>
            <a:ext cx="532755" cy="1779189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D3E33251-51F8-3F9B-C769-406BCBE5BC8A}"/>
              </a:ext>
            </a:extLst>
          </p:cNvPr>
          <p:cNvGrpSpPr/>
          <p:nvPr/>
        </p:nvGrpSpPr>
        <p:grpSpPr>
          <a:xfrm>
            <a:off x="749116" y="2257934"/>
            <a:ext cx="7195866" cy="252305"/>
            <a:chOff x="1326151" y="2710425"/>
            <a:chExt cx="7195866" cy="252305"/>
          </a:xfrm>
        </p:grpSpPr>
        <p:sp>
          <p:nvSpPr>
            <p:cNvPr id="6945" name="Google Shape;6945;p128"/>
            <p:cNvSpPr/>
            <p:nvPr/>
          </p:nvSpPr>
          <p:spPr>
            <a:xfrm>
              <a:off x="1326151" y="2710425"/>
              <a:ext cx="2154900" cy="2523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6" name="Google Shape;6946;p128"/>
            <p:cNvSpPr/>
            <p:nvPr/>
          </p:nvSpPr>
          <p:spPr>
            <a:xfrm>
              <a:off x="2813214" y="2710430"/>
              <a:ext cx="1821900" cy="2523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8" name="Google Shape;6958;p128"/>
            <p:cNvSpPr/>
            <p:nvPr/>
          </p:nvSpPr>
          <p:spPr>
            <a:xfrm>
              <a:off x="4109226" y="2710425"/>
              <a:ext cx="2028000" cy="2523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7" name="Google Shape;6957;p128"/>
            <p:cNvSpPr/>
            <p:nvPr/>
          </p:nvSpPr>
          <p:spPr>
            <a:xfrm>
              <a:off x="5848225" y="2710425"/>
              <a:ext cx="2673792" cy="2523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959" name="Google Shape;6959;p128"/>
          <p:cNvCxnSpPr>
            <a:cxnSpLocks/>
          </p:cNvCxnSpPr>
          <p:nvPr/>
        </p:nvCxnSpPr>
        <p:spPr>
          <a:xfrm rot="5400000">
            <a:off x="1674750" y="1984770"/>
            <a:ext cx="532750" cy="1623539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60" name="Google Shape;6960;p128"/>
          <p:cNvCxnSpPr>
            <a:cxnSpLocks/>
          </p:cNvCxnSpPr>
          <p:nvPr/>
        </p:nvCxnSpPr>
        <p:spPr>
          <a:xfrm rot="5400000" flipH="1" flipV="1">
            <a:off x="3690219" y="1805264"/>
            <a:ext cx="655069" cy="28270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961" name="Google Shape;6961;p128"/>
          <p:cNvGrpSpPr/>
          <p:nvPr/>
        </p:nvGrpSpPr>
        <p:grpSpPr>
          <a:xfrm>
            <a:off x="6935171" y="696541"/>
            <a:ext cx="195284" cy="195284"/>
            <a:chOff x="5660400" y="238125"/>
            <a:chExt cx="481825" cy="481825"/>
          </a:xfrm>
        </p:grpSpPr>
        <p:sp>
          <p:nvSpPr>
            <p:cNvPr id="6962" name="Google Shape;6962;p128"/>
            <p:cNvSpPr/>
            <p:nvPr/>
          </p:nvSpPr>
          <p:spPr>
            <a:xfrm>
              <a:off x="5660400" y="436700"/>
              <a:ext cx="481825" cy="283250"/>
            </a:xfrm>
            <a:custGeom>
              <a:avLst/>
              <a:gdLst/>
              <a:ahLst/>
              <a:cxnLst/>
              <a:rect l="l" t="t" r="r" b="b"/>
              <a:pathLst>
                <a:path w="19273" h="11330" extrusionOk="0">
                  <a:moveTo>
                    <a:pt x="5120" y="1130"/>
                  </a:moveTo>
                  <a:cubicBezTo>
                    <a:pt x="5433" y="1130"/>
                    <a:pt x="5683" y="1380"/>
                    <a:pt x="5683" y="1693"/>
                  </a:cubicBezTo>
                  <a:cubicBezTo>
                    <a:pt x="5683" y="2006"/>
                    <a:pt x="5433" y="2259"/>
                    <a:pt x="5120" y="2259"/>
                  </a:cubicBezTo>
                  <a:lnTo>
                    <a:pt x="2861" y="2259"/>
                  </a:lnTo>
                  <a:cubicBezTo>
                    <a:pt x="2548" y="2259"/>
                    <a:pt x="2298" y="2006"/>
                    <a:pt x="2298" y="1693"/>
                  </a:cubicBezTo>
                  <a:cubicBezTo>
                    <a:pt x="2298" y="1380"/>
                    <a:pt x="2548" y="1130"/>
                    <a:pt x="2861" y="1130"/>
                  </a:cubicBezTo>
                  <a:close/>
                  <a:moveTo>
                    <a:pt x="10766" y="1130"/>
                  </a:moveTo>
                  <a:cubicBezTo>
                    <a:pt x="11079" y="1130"/>
                    <a:pt x="11329" y="1380"/>
                    <a:pt x="11329" y="1693"/>
                  </a:cubicBezTo>
                  <a:cubicBezTo>
                    <a:pt x="11329" y="2006"/>
                    <a:pt x="11079" y="2259"/>
                    <a:pt x="10766" y="2259"/>
                  </a:cubicBezTo>
                  <a:lnTo>
                    <a:pt x="8507" y="2259"/>
                  </a:lnTo>
                  <a:cubicBezTo>
                    <a:pt x="8194" y="2259"/>
                    <a:pt x="7944" y="2006"/>
                    <a:pt x="7944" y="1693"/>
                  </a:cubicBezTo>
                  <a:cubicBezTo>
                    <a:pt x="7944" y="1380"/>
                    <a:pt x="8194" y="1130"/>
                    <a:pt x="8507" y="1130"/>
                  </a:cubicBezTo>
                  <a:close/>
                  <a:moveTo>
                    <a:pt x="16412" y="1130"/>
                  </a:moveTo>
                  <a:cubicBezTo>
                    <a:pt x="16725" y="1130"/>
                    <a:pt x="16975" y="1380"/>
                    <a:pt x="16975" y="1693"/>
                  </a:cubicBezTo>
                  <a:cubicBezTo>
                    <a:pt x="16975" y="2006"/>
                    <a:pt x="16725" y="2259"/>
                    <a:pt x="16412" y="2259"/>
                  </a:cubicBezTo>
                  <a:lnTo>
                    <a:pt x="14153" y="2259"/>
                  </a:lnTo>
                  <a:cubicBezTo>
                    <a:pt x="13840" y="2259"/>
                    <a:pt x="13590" y="2006"/>
                    <a:pt x="13590" y="1693"/>
                  </a:cubicBezTo>
                  <a:cubicBezTo>
                    <a:pt x="13590" y="1380"/>
                    <a:pt x="13840" y="1130"/>
                    <a:pt x="14153" y="1130"/>
                  </a:cubicBezTo>
                  <a:close/>
                  <a:moveTo>
                    <a:pt x="5120" y="4518"/>
                  </a:moveTo>
                  <a:cubicBezTo>
                    <a:pt x="5433" y="4518"/>
                    <a:pt x="5683" y="4767"/>
                    <a:pt x="5683" y="5081"/>
                  </a:cubicBezTo>
                  <a:cubicBezTo>
                    <a:pt x="5683" y="5394"/>
                    <a:pt x="5433" y="5647"/>
                    <a:pt x="5120" y="5647"/>
                  </a:cubicBezTo>
                  <a:lnTo>
                    <a:pt x="2861" y="5647"/>
                  </a:lnTo>
                  <a:cubicBezTo>
                    <a:pt x="2548" y="5647"/>
                    <a:pt x="2298" y="5394"/>
                    <a:pt x="2298" y="5081"/>
                  </a:cubicBezTo>
                  <a:cubicBezTo>
                    <a:pt x="2298" y="4767"/>
                    <a:pt x="2548" y="4518"/>
                    <a:pt x="2861" y="4518"/>
                  </a:cubicBezTo>
                  <a:close/>
                  <a:moveTo>
                    <a:pt x="10766" y="4518"/>
                  </a:moveTo>
                  <a:cubicBezTo>
                    <a:pt x="11079" y="4518"/>
                    <a:pt x="11329" y="4767"/>
                    <a:pt x="11329" y="5081"/>
                  </a:cubicBezTo>
                  <a:cubicBezTo>
                    <a:pt x="11329" y="5394"/>
                    <a:pt x="11079" y="5647"/>
                    <a:pt x="10766" y="5647"/>
                  </a:cubicBezTo>
                  <a:lnTo>
                    <a:pt x="8507" y="5647"/>
                  </a:lnTo>
                  <a:cubicBezTo>
                    <a:pt x="8194" y="5647"/>
                    <a:pt x="7944" y="5394"/>
                    <a:pt x="7944" y="5081"/>
                  </a:cubicBezTo>
                  <a:cubicBezTo>
                    <a:pt x="7944" y="4767"/>
                    <a:pt x="8194" y="4518"/>
                    <a:pt x="8507" y="4518"/>
                  </a:cubicBezTo>
                  <a:close/>
                  <a:moveTo>
                    <a:pt x="16412" y="4518"/>
                  </a:moveTo>
                  <a:cubicBezTo>
                    <a:pt x="16725" y="4518"/>
                    <a:pt x="16975" y="4767"/>
                    <a:pt x="16975" y="5081"/>
                  </a:cubicBezTo>
                  <a:cubicBezTo>
                    <a:pt x="16975" y="5394"/>
                    <a:pt x="16725" y="5647"/>
                    <a:pt x="16412" y="5647"/>
                  </a:cubicBezTo>
                  <a:lnTo>
                    <a:pt x="14153" y="5647"/>
                  </a:lnTo>
                  <a:cubicBezTo>
                    <a:pt x="13840" y="5647"/>
                    <a:pt x="13590" y="5394"/>
                    <a:pt x="13590" y="5081"/>
                  </a:cubicBezTo>
                  <a:cubicBezTo>
                    <a:pt x="13590" y="4767"/>
                    <a:pt x="13840" y="4518"/>
                    <a:pt x="14153" y="4518"/>
                  </a:cubicBezTo>
                  <a:close/>
                  <a:moveTo>
                    <a:pt x="5120" y="7941"/>
                  </a:moveTo>
                  <a:cubicBezTo>
                    <a:pt x="5433" y="7941"/>
                    <a:pt x="5683" y="8194"/>
                    <a:pt x="5683" y="8507"/>
                  </a:cubicBezTo>
                  <a:cubicBezTo>
                    <a:pt x="5683" y="8818"/>
                    <a:pt x="5433" y="9071"/>
                    <a:pt x="5120" y="9071"/>
                  </a:cubicBezTo>
                  <a:lnTo>
                    <a:pt x="2861" y="9071"/>
                  </a:lnTo>
                  <a:cubicBezTo>
                    <a:pt x="2548" y="9071"/>
                    <a:pt x="2298" y="8818"/>
                    <a:pt x="2298" y="8507"/>
                  </a:cubicBezTo>
                  <a:cubicBezTo>
                    <a:pt x="2298" y="8194"/>
                    <a:pt x="2548" y="7941"/>
                    <a:pt x="2861" y="7941"/>
                  </a:cubicBezTo>
                  <a:close/>
                  <a:moveTo>
                    <a:pt x="10766" y="7941"/>
                  </a:moveTo>
                  <a:cubicBezTo>
                    <a:pt x="11079" y="7941"/>
                    <a:pt x="11329" y="8194"/>
                    <a:pt x="11329" y="8507"/>
                  </a:cubicBezTo>
                  <a:cubicBezTo>
                    <a:pt x="11329" y="8818"/>
                    <a:pt x="11079" y="9071"/>
                    <a:pt x="10766" y="9071"/>
                  </a:cubicBezTo>
                  <a:lnTo>
                    <a:pt x="8507" y="9071"/>
                  </a:lnTo>
                  <a:cubicBezTo>
                    <a:pt x="8194" y="9071"/>
                    <a:pt x="7944" y="8818"/>
                    <a:pt x="7944" y="8507"/>
                  </a:cubicBezTo>
                  <a:cubicBezTo>
                    <a:pt x="7944" y="8194"/>
                    <a:pt x="8194" y="7941"/>
                    <a:pt x="8507" y="7941"/>
                  </a:cubicBezTo>
                  <a:close/>
                  <a:moveTo>
                    <a:pt x="16412" y="7941"/>
                  </a:moveTo>
                  <a:cubicBezTo>
                    <a:pt x="16725" y="7941"/>
                    <a:pt x="16975" y="8194"/>
                    <a:pt x="16975" y="8507"/>
                  </a:cubicBezTo>
                  <a:cubicBezTo>
                    <a:pt x="16975" y="8818"/>
                    <a:pt x="16725" y="9071"/>
                    <a:pt x="16412" y="9071"/>
                  </a:cubicBezTo>
                  <a:lnTo>
                    <a:pt x="14153" y="9071"/>
                  </a:lnTo>
                  <a:cubicBezTo>
                    <a:pt x="13840" y="9071"/>
                    <a:pt x="13590" y="8818"/>
                    <a:pt x="13590" y="8507"/>
                  </a:cubicBezTo>
                  <a:cubicBezTo>
                    <a:pt x="13590" y="8194"/>
                    <a:pt x="13840" y="7941"/>
                    <a:pt x="14153" y="7941"/>
                  </a:cubicBezTo>
                  <a:close/>
                  <a:moveTo>
                    <a:pt x="1" y="1"/>
                  </a:moveTo>
                  <a:lnTo>
                    <a:pt x="1" y="9637"/>
                  </a:lnTo>
                  <a:cubicBezTo>
                    <a:pt x="1" y="10570"/>
                    <a:pt x="759" y="11329"/>
                    <a:pt x="1696" y="11329"/>
                  </a:cubicBezTo>
                  <a:lnTo>
                    <a:pt x="17580" y="11329"/>
                  </a:lnTo>
                  <a:cubicBezTo>
                    <a:pt x="18514" y="11329"/>
                    <a:pt x="19273" y="10570"/>
                    <a:pt x="19273" y="9637"/>
                  </a:cubicBezTo>
                  <a:lnTo>
                    <a:pt x="192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6963" name="Google Shape;6963;p128"/>
            <p:cNvSpPr/>
            <p:nvPr/>
          </p:nvSpPr>
          <p:spPr>
            <a:xfrm>
              <a:off x="5660400" y="238125"/>
              <a:ext cx="481825" cy="170375"/>
            </a:xfrm>
            <a:custGeom>
              <a:avLst/>
              <a:gdLst/>
              <a:ahLst/>
              <a:cxnLst/>
              <a:rect l="l" t="t" r="r" b="b"/>
              <a:pathLst>
                <a:path w="19273" h="6815" extrusionOk="0">
                  <a:moveTo>
                    <a:pt x="3990" y="1129"/>
                  </a:moveTo>
                  <a:cubicBezTo>
                    <a:pt x="4304" y="1129"/>
                    <a:pt x="4557" y="1382"/>
                    <a:pt x="4557" y="1695"/>
                  </a:cubicBezTo>
                  <a:lnTo>
                    <a:pt x="4557" y="3954"/>
                  </a:lnTo>
                  <a:cubicBezTo>
                    <a:pt x="4557" y="4264"/>
                    <a:pt x="4304" y="4517"/>
                    <a:pt x="3990" y="4517"/>
                  </a:cubicBezTo>
                  <a:cubicBezTo>
                    <a:pt x="3677" y="4517"/>
                    <a:pt x="3427" y="4264"/>
                    <a:pt x="3427" y="3954"/>
                  </a:cubicBezTo>
                  <a:lnTo>
                    <a:pt x="3427" y="1695"/>
                  </a:lnTo>
                  <a:cubicBezTo>
                    <a:pt x="3427" y="1382"/>
                    <a:pt x="3677" y="1129"/>
                    <a:pt x="3990" y="1129"/>
                  </a:cubicBezTo>
                  <a:close/>
                  <a:moveTo>
                    <a:pt x="9637" y="1129"/>
                  </a:moveTo>
                  <a:cubicBezTo>
                    <a:pt x="9950" y="1129"/>
                    <a:pt x="10203" y="1382"/>
                    <a:pt x="10203" y="1695"/>
                  </a:cubicBezTo>
                  <a:lnTo>
                    <a:pt x="10203" y="3954"/>
                  </a:lnTo>
                  <a:cubicBezTo>
                    <a:pt x="10203" y="4264"/>
                    <a:pt x="9950" y="4517"/>
                    <a:pt x="9637" y="4517"/>
                  </a:cubicBezTo>
                  <a:cubicBezTo>
                    <a:pt x="9323" y="4517"/>
                    <a:pt x="9073" y="4264"/>
                    <a:pt x="9073" y="3954"/>
                  </a:cubicBezTo>
                  <a:lnTo>
                    <a:pt x="9073" y="1695"/>
                  </a:lnTo>
                  <a:cubicBezTo>
                    <a:pt x="9073" y="1382"/>
                    <a:pt x="9323" y="1129"/>
                    <a:pt x="9637" y="1129"/>
                  </a:cubicBezTo>
                  <a:close/>
                  <a:moveTo>
                    <a:pt x="15283" y="1129"/>
                  </a:moveTo>
                  <a:cubicBezTo>
                    <a:pt x="15596" y="1129"/>
                    <a:pt x="15849" y="1382"/>
                    <a:pt x="15849" y="1695"/>
                  </a:cubicBezTo>
                  <a:lnTo>
                    <a:pt x="15849" y="3954"/>
                  </a:lnTo>
                  <a:cubicBezTo>
                    <a:pt x="15849" y="4264"/>
                    <a:pt x="15596" y="4517"/>
                    <a:pt x="15283" y="4517"/>
                  </a:cubicBezTo>
                  <a:cubicBezTo>
                    <a:pt x="14969" y="4517"/>
                    <a:pt x="14719" y="4264"/>
                    <a:pt x="14719" y="3954"/>
                  </a:cubicBezTo>
                  <a:lnTo>
                    <a:pt x="14719" y="1695"/>
                  </a:lnTo>
                  <a:cubicBezTo>
                    <a:pt x="14719" y="1382"/>
                    <a:pt x="14969" y="1129"/>
                    <a:pt x="15283" y="1129"/>
                  </a:cubicBezTo>
                  <a:close/>
                  <a:moveTo>
                    <a:pt x="3990" y="0"/>
                  </a:moveTo>
                  <a:cubicBezTo>
                    <a:pt x="3054" y="0"/>
                    <a:pt x="2298" y="759"/>
                    <a:pt x="2298" y="1695"/>
                  </a:cubicBezTo>
                  <a:lnTo>
                    <a:pt x="2298" y="2258"/>
                  </a:lnTo>
                  <a:lnTo>
                    <a:pt x="1696" y="2258"/>
                  </a:lnTo>
                  <a:cubicBezTo>
                    <a:pt x="759" y="2258"/>
                    <a:pt x="1" y="3017"/>
                    <a:pt x="1" y="3954"/>
                  </a:cubicBezTo>
                  <a:lnTo>
                    <a:pt x="1" y="6814"/>
                  </a:lnTo>
                  <a:lnTo>
                    <a:pt x="19273" y="6814"/>
                  </a:lnTo>
                  <a:lnTo>
                    <a:pt x="19273" y="3954"/>
                  </a:lnTo>
                  <a:cubicBezTo>
                    <a:pt x="19273" y="3017"/>
                    <a:pt x="18514" y="2258"/>
                    <a:pt x="17580" y="2258"/>
                  </a:cubicBezTo>
                  <a:lnTo>
                    <a:pt x="16978" y="2258"/>
                  </a:lnTo>
                  <a:lnTo>
                    <a:pt x="16978" y="1695"/>
                  </a:lnTo>
                  <a:cubicBezTo>
                    <a:pt x="16978" y="759"/>
                    <a:pt x="16219" y="0"/>
                    <a:pt x="15283" y="0"/>
                  </a:cubicBezTo>
                  <a:cubicBezTo>
                    <a:pt x="14346" y="0"/>
                    <a:pt x="13590" y="759"/>
                    <a:pt x="13590" y="1695"/>
                  </a:cubicBezTo>
                  <a:lnTo>
                    <a:pt x="13590" y="2258"/>
                  </a:lnTo>
                  <a:lnTo>
                    <a:pt x="11332" y="2258"/>
                  </a:lnTo>
                  <a:lnTo>
                    <a:pt x="11332" y="1695"/>
                  </a:lnTo>
                  <a:cubicBezTo>
                    <a:pt x="11332" y="759"/>
                    <a:pt x="10573" y="0"/>
                    <a:pt x="9637" y="0"/>
                  </a:cubicBezTo>
                  <a:cubicBezTo>
                    <a:pt x="8700" y="0"/>
                    <a:pt x="7944" y="759"/>
                    <a:pt x="7944" y="1695"/>
                  </a:cubicBezTo>
                  <a:lnTo>
                    <a:pt x="7944" y="2258"/>
                  </a:lnTo>
                  <a:lnTo>
                    <a:pt x="5686" y="2258"/>
                  </a:lnTo>
                  <a:lnTo>
                    <a:pt x="5686" y="1695"/>
                  </a:lnTo>
                  <a:cubicBezTo>
                    <a:pt x="5686" y="759"/>
                    <a:pt x="4927" y="0"/>
                    <a:pt x="3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6964" name="Google Shape;6964;p128">
            <a:hlinkClick r:id="rId3" action="ppaction://hlinksldjump"/>
          </p:cNvPr>
          <p:cNvSpPr/>
          <p:nvPr/>
        </p:nvSpPr>
        <p:spPr>
          <a:xfrm>
            <a:off x="6934475" y="681975"/>
            <a:ext cx="1959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5" name="Google Shape;6965;p128">
            <a:hlinkClick r:id="rId4" action="ppaction://hlinksldjump"/>
          </p:cNvPr>
          <p:cNvSpPr/>
          <p:nvPr/>
        </p:nvSpPr>
        <p:spPr>
          <a:xfrm>
            <a:off x="7246284" y="695850"/>
            <a:ext cx="213106" cy="195722"/>
          </a:xfrm>
          <a:custGeom>
            <a:avLst/>
            <a:gdLst/>
            <a:ahLst/>
            <a:cxnLst/>
            <a:rect l="l" t="t" r="r" b="b"/>
            <a:pathLst>
              <a:path w="34372" h="31568" extrusionOk="0">
                <a:moveTo>
                  <a:pt x="17158" y="1"/>
                </a:moveTo>
                <a:cubicBezTo>
                  <a:pt x="11439" y="3246"/>
                  <a:pt x="5719" y="6490"/>
                  <a:pt x="0" y="9735"/>
                </a:cubicBezTo>
                <a:lnTo>
                  <a:pt x="2750" y="9735"/>
                </a:lnTo>
                <a:lnTo>
                  <a:pt x="2750" y="31567"/>
                </a:lnTo>
                <a:lnTo>
                  <a:pt x="11659" y="31567"/>
                </a:lnTo>
                <a:lnTo>
                  <a:pt x="11659" y="17379"/>
                </a:lnTo>
                <a:lnTo>
                  <a:pt x="23373" y="17379"/>
                </a:lnTo>
                <a:lnTo>
                  <a:pt x="23373" y="31567"/>
                </a:lnTo>
                <a:lnTo>
                  <a:pt x="31622" y="31567"/>
                </a:lnTo>
                <a:lnTo>
                  <a:pt x="31622" y="9735"/>
                </a:lnTo>
                <a:lnTo>
                  <a:pt x="34371" y="9735"/>
                </a:lnTo>
                <a:cubicBezTo>
                  <a:pt x="28597" y="6490"/>
                  <a:pt x="22878" y="3246"/>
                  <a:pt x="1715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6" name="Google Shape;6966;p128">
            <a:hlinkClick r:id="" action="ppaction://noaction"/>
          </p:cNvPr>
          <p:cNvSpPr/>
          <p:nvPr/>
        </p:nvSpPr>
        <p:spPr>
          <a:xfrm rot="5400000">
            <a:off x="8034175" y="3124075"/>
            <a:ext cx="1158900" cy="59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7" name="Google Shape;6967;p128">
            <a:hlinkClick r:id="rId5" action="ppaction://hlinksldjump"/>
          </p:cNvPr>
          <p:cNvSpPr/>
          <p:nvPr/>
        </p:nvSpPr>
        <p:spPr>
          <a:xfrm rot="5400000">
            <a:off x="7968625" y="1902850"/>
            <a:ext cx="1290000" cy="59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8" name="Google Shape;6968;p128">
            <a:hlinkClick r:id="" action="ppaction://noaction"/>
          </p:cNvPr>
          <p:cNvSpPr/>
          <p:nvPr/>
        </p:nvSpPr>
        <p:spPr>
          <a:xfrm rot="5400000">
            <a:off x="7955425" y="4354875"/>
            <a:ext cx="1316400" cy="59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2" name="Google Shape;6972;p128">
            <a:hlinkClick r:id="rId6" action="ppaction://hlinksldjump"/>
          </p:cNvPr>
          <p:cNvSpPr/>
          <p:nvPr/>
        </p:nvSpPr>
        <p:spPr>
          <a:xfrm rot="5400000">
            <a:off x="8024275" y="672825"/>
            <a:ext cx="1178700" cy="59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3" name="Google Shape;6973;p128">
            <a:hlinkClick r:id="rId6" action="ppaction://hlinksldjump"/>
          </p:cNvPr>
          <p:cNvSpPr txBox="1"/>
          <p:nvPr/>
        </p:nvSpPr>
        <p:spPr>
          <a:xfrm>
            <a:off x="8264833" y="655114"/>
            <a:ext cx="440400" cy="2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3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b="1" dirty="0">
              <a:solidFill>
                <a:schemeClr val="accent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974" name="Google Shape;6974;p128">
            <a:hlinkClick r:id="" action="ppaction://hlinkshowjump?jump=nextslide"/>
          </p:cNvPr>
          <p:cNvSpPr/>
          <p:nvPr/>
        </p:nvSpPr>
        <p:spPr>
          <a:xfrm>
            <a:off x="7870218" y="695853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5" name="Google Shape;6975;p128">
            <a:hlinkClick r:id="" action="ppaction://hlinkshowjump?jump=previousslide"/>
          </p:cNvPr>
          <p:cNvSpPr/>
          <p:nvPr/>
        </p:nvSpPr>
        <p:spPr>
          <a:xfrm rot="10800000">
            <a:off x="7575225" y="695855"/>
            <a:ext cx="145409" cy="215293"/>
          </a:xfrm>
          <a:custGeom>
            <a:avLst/>
            <a:gdLst/>
            <a:ahLst/>
            <a:cxnLst/>
            <a:rect l="l" t="t" r="r" b="b"/>
            <a:pathLst>
              <a:path w="1649" h="2442" extrusionOk="0">
                <a:moveTo>
                  <a:pt x="501" y="1"/>
                </a:moveTo>
                <a:cubicBezTo>
                  <a:pt x="238" y="1"/>
                  <a:pt x="1" y="336"/>
                  <a:pt x="250" y="590"/>
                </a:cubicBezTo>
                <a:lnTo>
                  <a:pt x="841" y="1232"/>
                </a:lnTo>
                <a:lnTo>
                  <a:pt x="250" y="1874"/>
                </a:lnTo>
                <a:cubicBezTo>
                  <a:pt x="36" y="2126"/>
                  <a:pt x="260" y="2441"/>
                  <a:pt x="516" y="2441"/>
                </a:cubicBezTo>
                <a:cubicBezTo>
                  <a:pt x="596" y="2441"/>
                  <a:pt x="680" y="2410"/>
                  <a:pt x="754" y="2336"/>
                </a:cubicBezTo>
                <a:lnTo>
                  <a:pt x="1555" y="1463"/>
                </a:lnTo>
                <a:cubicBezTo>
                  <a:pt x="1613" y="1405"/>
                  <a:pt x="1641" y="1326"/>
                  <a:pt x="1649" y="1246"/>
                </a:cubicBezTo>
                <a:cubicBezTo>
                  <a:pt x="1649" y="1239"/>
                  <a:pt x="1649" y="1239"/>
                  <a:pt x="1649" y="1232"/>
                </a:cubicBezTo>
                <a:cubicBezTo>
                  <a:pt x="1649" y="1225"/>
                  <a:pt x="1649" y="1225"/>
                  <a:pt x="1649" y="1218"/>
                </a:cubicBezTo>
                <a:cubicBezTo>
                  <a:pt x="1641" y="1138"/>
                  <a:pt x="1613" y="1059"/>
                  <a:pt x="1555" y="1001"/>
                </a:cubicBezTo>
                <a:lnTo>
                  <a:pt x="754" y="129"/>
                </a:lnTo>
                <a:cubicBezTo>
                  <a:pt x="679" y="38"/>
                  <a:pt x="588" y="1"/>
                  <a:pt x="5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6950;p128">
            <a:extLst>
              <a:ext uri="{FF2B5EF4-FFF2-40B4-BE49-F238E27FC236}">
                <a16:creationId xmlns:a16="http://schemas.microsoft.com/office/drawing/2014/main" id="{37C360F2-8889-F379-5D69-9FBFA4DB69A7}"/>
              </a:ext>
            </a:extLst>
          </p:cNvPr>
          <p:cNvSpPr/>
          <p:nvPr/>
        </p:nvSpPr>
        <p:spPr>
          <a:xfrm>
            <a:off x="8027975" y="2907514"/>
            <a:ext cx="310800" cy="310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4000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5</a:t>
            </a:r>
            <a:endParaRPr b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18" name="Google Shape;6956;p128">
            <a:extLst>
              <a:ext uri="{FF2B5EF4-FFF2-40B4-BE49-F238E27FC236}">
                <a16:creationId xmlns:a16="http://schemas.microsoft.com/office/drawing/2014/main" id="{32BFE15A-DC0C-8A86-5A17-7D3CDEA31F04}"/>
              </a:ext>
            </a:extLst>
          </p:cNvPr>
          <p:cNvCxnSpPr>
            <a:cxnSpLocks/>
          </p:cNvCxnSpPr>
          <p:nvPr/>
        </p:nvCxnSpPr>
        <p:spPr>
          <a:xfrm rot="16200000" flipV="1">
            <a:off x="7043891" y="1837714"/>
            <a:ext cx="532755" cy="1779189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6952;p128">
            <a:extLst>
              <a:ext uri="{FF2B5EF4-FFF2-40B4-BE49-F238E27FC236}">
                <a16:creationId xmlns:a16="http://schemas.microsoft.com/office/drawing/2014/main" id="{9415E654-4543-D732-B742-443628F06B04}"/>
              </a:ext>
            </a:extLst>
          </p:cNvPr>
          <p:cNvSpPr txBox="1">
            <a:spLocks/>
          </p:cNvSpPr>
          <p:nvPr/>
        </p:nvSpPr>
        <p:spPr>
          <a:xfrm>
            <a:off x="5327774" y="3146491"/>
            <a:ext cx="3312736" cy="1957842"/>
          </a:xfrm>
          <a:prstGeom prst="rect">
            <a:avLst/>
          </a:prstGeom>
          <a:solidFill>
            <a:srgbClr val="EA43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None/>
              <a:defRPr sz="1700" b="0" i="0" u="none" strike="noStrike" cap="none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Device is confiscated and passed to Head of Section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Final Warning issued with possibility of non-renewal for next academic year Parent meeting to issue internal/external suspension with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</a:rPr>
              <a:t>device handed over to parents and student is not allowed to bring device to school either for set period of time or for remainder of academic year.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nline Learning Planner XL by Slidesgo">
  <a:themeElements>
    <a:clrScheme name="Simple Light">
      <a:dk1>
        <a:srgbClr val="7C7C7C"/>
      </a:dk1>
      <a:lt1>
        <a:srgbClr val="FFFFFF"/>
      </a:lt1>
      <a:dk2>
        <a:srgbClr val="7C7C7C"/>
      </a:dk2>
      <a:lt2>
        <a:srgbClr val="F3F3F3"/>
      </a:lt2>
      <a:accent1>
        <a:srgbClr val="4D8CF5"/>
      </a:accent1>
      <a:accent2>
        <a:srgbClr val="34A853"/>
      </a:accent2>
      <a:accent3>
        <a:srgbClr val="FBBC05"/>
      </a:accent3>
      <a:accent4>
        <a:srgbClr val="EA4335"/>
      </a:accent4>
      <a:accent5>
        <a:srgbClr val="F1F1F1"/>
      </a:accent5>
      <a:accent6>
        <a:srgbClr val="1C1C3D"/>
      </a:accent6>
      <a:hlink>
        <a:srgbClr val="7C7C7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807</Words>
  <Application>Microsoft Macintosh PowerPoint</Application>
  <PresentationFormat>On-screen Show (16:9)</PresentationFormat>
  <Paragraphs>112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Ubuntu</vt:lpstr>
      <vt:lpstr>Online Learning Planner XL by Slidesgo</vt:lpstr>
      <vt:lpstr>School BYOD Policy &amp; Rules</vt:lpstr>
      <vt:lpstr>Your iPad/Device…</vt:lpstr>
      <vt:lpstr>Recording is NOT allowed</vt:lpstr>
      <vt:lpstr>Consequences for Cyberbullying</vt:lpstr>
      <vt:lpstr>ALL Devices must be configured</vt:lpstr>
      <vt:lpstr>iPads in Lessons</vt:lpstr>
      <vt:lpstr>Remember…</vt:lpstr>
      <vt:lpstr>Remember…</vt:lpstr>
      <vt:lpstr>Consequences for Device Misuse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Mona Mohamed Arshe</cp:lastModifiedBy>
  <cp:revision>4</cp:revision>
  <dcterms:modified xsi:type="dcterms:W3CDTF">2024-09-25T19:16:55Z</dcterms:modified>
</cp:coreProperties>
</file>