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5143500" type="screen16x9"/>
  <p:notesSz cx="6858000" cy="9144000"/>
  <p:embeddedFontLst>
    <p:embeddedFont>
      <p:font typeface="Indie Flower" panose="020B0604020202020204" charset="0"/>
      <p:regular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Rubik" panose="020B0604020202020204" charset="-79"/>
      <p:regular r:id="rId28"/>
      <p:bold r:id="rId29"/>
      <p:italic r:id="rId30"/>
      <p:boldItalic r:id="rId31"/>
    </p:embeddedFont>
    <p:embeddedFont>
      <p:font typeface="Rubik Light" panose="020B0604020202020204" charset="-79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9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ecomputer.org/seminars0/restorephotos-elements.php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3d011a82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" name="Google Shape;17;g3d011a82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1e8cd321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e1e8cd321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ec52efc7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bec52efc7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Source: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http://www.agecomputer.org/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bec52efc7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bec52efc7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bec52efc7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bec52efc7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bec52efc7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bec52efc7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bec52efc7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bec52efc7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e1e8cd321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e1e8cd321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b037fe8d8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b037fe8d8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df69c7cf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gdf69c7cf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d8e7e87a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3d8e7e87a0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bec52efc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bec52efc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bec52efc7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bec52efc7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e1e8cd321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e1e8cd321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e1e8cd32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e1e8cd32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e1e8cd321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e1e8cd321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e1e8cd321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e1e8cd321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ential Question">
  <p:cSld name="CUSTOM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5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hyperlink" Target="http://www.agecomputer.org/seminars0/restorephotos-elements.ph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hyperlink" Target="http://www.youtube.com/watch?v=DLcKDq5FpF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hyperlink" Target="http://www.youtube.com/watch?v=TttDafkNzW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2"/>
            <a:ext cx="3626614" cy="9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/>
        </p:nvSpPr>
        <p:spPr>
          <a:xfrm>
            <a:off x="193350" y="1741900"/>
            <a:ext cx="3207300" cy="2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Is Seeing Believing?</a:t>
            </a:r>
            <a:endParaRPr sz="600"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 rot="10800000" flipH="1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3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5">
            <a:alphaModFix/>
          </a:blip>
          <a:srcRect l="23983" t="36288" b="16486"/>
          <a:stretch/>
        </p:blipFill>
        <p:spPr>
          <a:xfrm>
            <a:off x="3626625" y="0"/>
            <a:ext cx="551737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 txBox="1"/>
          <p:nvPr/>
        </p:nvSpPr>
        <p:spPr>
          <a:xfrm>
            <a:off x="0" y="8485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Directions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1138200" y="1770800"/>
            <a:ext cx="6867600" cy="22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556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Review the image and, with your group, decide what was altered in your photograph.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As a group, answer the questions on your handout.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Be prepared to share your group's ideas with the class.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5" name="Google Shape;11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3"/>
          <p:cNvSpPr txBox="1"/>
          <p:nvPr/>
        </p:nvSpPr>
        <p:spPr>
          <a:xfrm>
            <a:off x="569575" y="190700"/>
            <a:ext cx="21978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ACTIVITY: GROUP WORK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17" name="Google Shape;117;p13"/>
          <p:cNvPicPr preferRelativeResize="0"/>
          <p:nvPr/>
        </p:nvPicPr>
        <p:blipFill rotWithShape="1">
          <a:blip r:embed="rId4">
            <a:alphaModFix/>
          </a:blip>
          <a:srcRect t="-5250" b="5250"/>
          <a:stretch/>
        </p:blipFill>
        <p:spPr>
          <a:xfrm rot="10800000">
            <a:off x="7025823" y="1"/>
            <a:ext cx="1573952" cy="172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38"/>
            <a:ext cx="390300" cy="39031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4"/>
          <p:cNvSpPr txBox="1"/>
          <p:nvPr/>
        </p:nvSpPr>
        <p:spPr>
          <a:xfrm>
            <a:off x="569575" y="190700"/>
            <a:ext cx="2336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OBSERVE + ANALYZE IMAGE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4" name="Google Shape;124;p1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2020" t="2600" r="52976" b="8652"/>
          <a:stretch/>
        </p:blipFill>
        <p:spPr>
          <a:xfrm>
            <a:off x="2219763" y="949950"/>
            <a:ext cx="2197150" cy="3037225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5" name="Google Shape;125;p1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49799" t="2609" r="5197" b="8643"/>
          <a:stretch/>
        </p:blipFill>
        <p:spPr>
          <a:xfrm>
            <a:off x="4727088" y="949950"/>
            <a:ext cx="2197150" cy="3037225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6" name="Google Shape;126;p14"/>
          <p:cNvPicPr preferRelativeResize="0"/>
          <p:nvPr/>
        </p:nvPicPr>
        <p:blipFill rotWithShape="1">
          <a:blip r:embed="rId6">
            <a:alphaModFix/>
          </a:blip>
          <a:srcRect l="20432" t="15149" r="41332" b="46144"/>
          <a:stretch/>
        </p:blipFill>
        <p:spPr>
          <a:xfrm flipH="1">
            <a:off x="-1" y="3077800"/>
            <a:ext cx="1255750" cy="15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38"/>
            <a:ext cx="390300" cy="39031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6"/>
          <p:cNvSpPr txBox="1"/>
          <p:nvPr/>
        </p:nvSpPr>
        <p:spPr>
          <a:xfrm>
            <a:off x="569575" y="190700"/>
            <a:ext cx="2336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OBSERVE + ANALYZE IMAGE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1" name="Google Shape;14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7126" y="875850"/>
            <a:ext cx="4629749" cy="31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5">
            <a:alphaModFix/>
          </a:blip>
          <a:srcRect t="-2036" b="9039"/>
          <a:stretch/>
        </p:blipFill>
        <p:spPr>
          <a:xfrm>
            <a:off x="7347512" y="2571746"/>
            <a:ext cx="1796490" cy="20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38"/>
            <a:ext cx="390300" cy="39031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/>
          <p:nvPr/>
        </p:nvSpPr>
        <p:spPr>
          <a:xfrm>
            <a:off x="569575" y="190700"/>
            <a:ext cx="2336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OBSERVE + ANALYZE IMAGE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9" name="Google Shape;14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0834" y="857725"/>
            <a:ext cx="4762325" cy="31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7024" y="3205526"/>
            <a:ext cx="1272476" cy="159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/>
          <p:nvPr/>
        </p:nvSpPr>
        <p:spPr>
          <a:xfrm>
            <a:off x="4724400" y="552450"/>
            <a:ext cx="43173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Video: "How to Change Your Shirt"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Pair-share: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3581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How was this video altered?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3581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Why do you think Zach King created this video?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WATCH + DISCUSS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8" name="Google Shape;158;p18" descr="Zach King from Vine shows you a refreshing way to change your shirt in summer!&#10;Tweet at me: https://twitter.com/finalcutking&#10;I'm on Facebook too - https://www.facebook.com/thefinalcutking&#10;Instagram - http://instagram.com/finalcutking&#10;My Website where you can email me- http://finalcutking.com" title="How to Change Your Shirt!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7149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/>
          <p:nvPr/>
        </p:nvSpPr>
        <p:spPr>
          <a:xfrm>
            <a:off x="4709350" y="552450"/>
            <a:ext cx="41925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Video: "How to Hitchhike"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Pair-share: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342900" lvl="0" indent="-3581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How was this video altered?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342900" lvl="0" indent="-3581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Why do you think Zach King created this video?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WATCH + DISCUSS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6" name="Google Shape;166;p19" descr="Zach King HitchHikes in this vine. &#10;Tweet at me: https://twitter.com/finalcutking&#10;I'm on Facebook too - https://www.facebook.com/thefinalcutking&#10;Instagram - http://instagram.com/finalcutking&#10;My Website where you can email me- http://finalcutking.com" title="How to Hitchhike Vin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714950"/>
            <a:ext cx="4521800" cy="339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/>
          <p:nvPr/>
        </p:nvSpPr>
        <p:spPr>
          <a:xfrm>
            <a:off x="0" y="0"/>
            <a:ext cx="9144000" cy="4666800"/>
          </a:xfrm>
          <a:prstGeom prst="rect">
            <a:avLst/>
          </a:prstGeom>
          <a:solidFill>
            <a:srgbClr val="D1C5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507950" y="977400"/>
            <a:ext cx="8203200" cy="3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What do you think about altering photos? Is it OK to do? Does it depend on the type of alteration? How so?</a:t>
            </a: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Directions:</a:t>
            </a: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marL="342900" marR="0" lvl="0" indent="-3581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Take a moment to think silently about these questions.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3581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Then, take turns sharing your response with your partner.</a:t>
            </a:r>
            <a:endParaRPr sz="2000" i="0" u="none" strike="noStrike" cap="none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3" name="Google Shape;17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00" y="91200"/>
            <a:ext cx="515350" cy="51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 txBox="1"/>
          <p:nvPr/>
        </p:nvSpPr>
        <p:spPr>
          <a:xfrm>
            <a:off x="645775" y="266900"/>
            <a:ext cx="25191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WRAP UP: FINAL THOUGHTS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5" name="Google Shape;175;p20"/>
          <p:cNvPicPr preferRelativeResize="0"/>
          <p:nvPr/>
        </p:nvPicPr>
        <p:blipFill rotWithShape="1">
          <a:blip r:embed="rId4">
            <a:alphaModFix/>
          </a:blip>
          <a:srcRect r="27108"/>
          <a:stretch/>
        </p:blipFill>
        <p:spPr>
          <a:xfrm rot="9">
            <a:off x="7522350" y="2002302"/>
            <a:ext cx="1621649" cy="2664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1263" y="938325"/>
            <a:ext cx="3221475" cy="10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21966">
            <a:off x="2768562" y="1251923"/>
            <a:ext cx="351199" cy="45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21966" flipH="1">
            <a:off x="6005187" y="1251923"/>
            <a:ext cx="351199" cy="45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 rotWithShape="1">
          <a:blip r:embed="rId5">
            <a:alphaModFix/>
          </a:blip>
          <a:srcRect l="-1870" t="-1537" r="1870" b="30353"/>
          <a:stretch/>
        </p:blipFill>
        <p:spPr>
          <a:xfrm>
            <a:off x="2454388" y="2260925"/>
            <a:ext cx="4082825" cy="23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0" y="0"/>
            <a:ext cx="9144000" cy="4667100"/>
          </a:xfrm>
          <a:prstGeom prst="rect">
            <a:avLst/>
          </a:prstGeom>
          <a:solidFill>
            <a:srgbClr val="C6E5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0" y="-1328150"/>
            <a:ext cx="9144000" cy="910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slide template so it has a more fun and friendly feel.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Have monster holding up as sign with the EQ. </a:t>
            </a:r>
            <a:endParaRPr/>
          </a:p>
        </p:txBody>
      </p:sp>
      <p:pic>
        <p:nvPicPr>
          <p:cNvPr id="32" name="Google Shape;3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10377">
            <a:off x="2807097" y="5833414"/>
            <a:ext cx="1130705" cy="113072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/>
        </p:nvSpPr>
        <p:spPr>
          <a:xfrm>
            <a:off x="3955075" y="6160713"/>
            <a:ext cx="24240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DSN: Have monster holding up as sign with the EQ. </a:t>
            </a:r>
            <a:endParaRPr/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4">
            <a:alphaModFix/>
          </a:blip>
          <a:srcRect l="21199" t="32604" r="15159" b="24416"/>
          <a:stretch/>
        </p:blipFill>
        <p:spPr>
          <a:xfrm>
            <a:off x="2012925" y="-200"/>
            <a:ext cx="5467975" cy="46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 rot="-289">
            <a:off x="3444250" y="2431711"/>
            <a:ext cx="3564300" cy="9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3200">
                <a:solidFill>
                  <a:srgbClr val="AE29A2"/>
                </a:solidFill>
              </a:rPr>
              <a:t>Why do people </a:t>
            </a:r>
            <a:br>
              <a:rPr lang="en" sz="3200">
                <a:solidFill>
                  <a:srgbClr val="AE29A2"/>
                </a:solidFill>
              </a:rPr>
            </a:br>
            <a:r>
              <a:rPr lang="en" sz="3200">
                <a:solidFill>
                  <a:srgbClr val="AE29A2"/>
                </a:solidFill>
              </a:rPr>
              <a:t>alter digital photos </a:t>
            </a:r>
            <a:br>
              <a:rPr lang="en" sz="3200">
                <a:solidFill>
                  <a:srgbClr val="AE29A2"/>
                </a:solidFill>
              </a:rPr>
            </a:br>
            <a:r>
              <a:rPr lang="en" sz="3200">
                <a:solidFill>
                  <a:srgbClr val="AE29A2"/>
                </a:solidFill>
              </a:rPr>
              <a:t>and videos?</a:t>
            </a:r>
            <a:endParaRPr sz="3800">
              <a:solidFill>
                <a:srgbClr val="AE29A2"/>
              </a:solidFill>
            </a:endParaRPr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35200" y="2495877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899999">
            <a:off x="6181400" y="3890777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/>
        </p:nvSpPr>
        <p:spPr>
          <a:xfrm>
            <a:off x="0" y="5437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Learning Objectives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3" name="Google Shape;43;p6"/>
          <p:cNvSpPr txBox="1"/>
          <p:nvPr/>
        </p:nvSpPr>
        <p:spPr>
          <a:xfrm>
            <a:off x="2213400" y="1313600"/>
            <a:ext cx="6140700" cy="30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Recognize that photos and videos can be </a:t>
            </a:r>
            <a:br>
              <a:rPr lang="en" sz="2000">
                <a:latin typeface="Lato"/>
                <a:ea typeface="Lato"/>
                <a:cs typeface="Lato"/>
                <a:sym typeface="Lato"/>
              </a:rPr>
            </a:br>
            <a:r>
              <a:rPr lang="en" sz="2000">
                <a:latin typeface="Lato"/>
                <a:ea typeface="Lato"/>
                <a:cs typeface="Lato"/>
                <a:sym typeface="Lato"/>
              </a:rPr>
              <a:t>altered digitally.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Identify different reasons why someone might alter </a:t>
            </a:r>
            <a:br>
              <a:rPr lang="en" sz="2000">
                <a:latin typeface="Lato"/>
                <a:ea typeface="Lato"/>
                <a:cs typeface="Lato"/>
                <a:sym typeface="Lato"/>
              </a:rPr>
            </a:br>
            <a:r>
              <a:rPr lang="en" sz="2000">
                <a:latin typeface="Lato"/>
                <a:ea typeface="Lato"/>
                <a:cs typeface="Lato"/>
                <a:sym typeface="Lato"/>
              </a:rPr>
              <a:t>a photo or video.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Analyze altered photos and videos to try to </a:t>
            </a:r>
            <a:br>
              <a:rPr lang="en" sz="2000">
                <a:latin typeface="Lato"/>
                <a:ea typeface="Lato"/>
                <a:cs typeface="Lato"/>
                <a:sym typeface="Lato"/>
              </a:rPr>
            </a:br>
            <a:r>
              <a:rPr lang="en" sz="2000">
                <a:latin typeface="Lato"/>
                <a:ea typeface="Lato"/>
                <a:cs typeface="Lato"/>
                <a:sym typeface="Lato"/>
              </a:rPr>
              <a:t>determine why.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" name="Google Shape;4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13" y="1906586"/>
            <a:ext cx="473007" cy="47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13" y="3000954"/>
            <a:ext cx="473007" cy="47300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/>
          <p:nvPr/>
        </p:nvSpPr>
        <p:spPr>
          <a:xfrm>
            <a:off x="1172975" y="1285275"/>
            <a:ext cx="605400" cy="621300"/>
          </a:xfrm>
          <a:prstGeom prst="ellipse">
            <a:avLst/>
          </a:prstGeom>
          <a:solidFill>
            <a:srgbClr val="413F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lang="en" sz="30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l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1172975" y="2379624"/>
            <a:ext cx="605400" cy="621300"/>
          </a:xfrm>
          <a:prstGeom prst="ellipse">
            <a:avLst/>
          </a:prstGeom>
          <a:solidFill>
            <a:srgbClr val="683F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lang="en" sz="3000" b="1" i="0" u="none" strike="noStrike" cap="none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2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1172975" y="3473974"/>
            <a:ext cx="605400" cy="621300"/>
          </a:xfrm>
          <a:prstGeom prst="ellipse">
            <a:avLst/>
          </a:prstGeom>
          <a:solidFill>
            <a:srgbClr val="AE2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lang="en" sz="3000" b="1" i="0" u="none" strike="noStrike" cap="none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3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4407375" y="638750"/>
            <a:ext cx="4102500" cy="3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Vote:</a:t>
            </a:r>
            <a:endParaRPr sz="600"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Do you think the lemon in this photo is real or fake?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4" name="Google Shape;5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38"/>
            <a:ext cx="390300" cy="39031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 txBox="1"/>
          <p:nvPr/>
        </p:nvSpPr>
        <p:spPr>
          <a:xfrm>
            <a:off x="569575" y="190700"/>
            <a:ext cx="2336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OBSERVE + ANALYZE IMAGE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6" name="Google Shape;5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638750"/>
            <a:ext cx="3671526" cy="31282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7" name="Google Shape;57;p7"/>
          <p:cNvSpPr txBox="1"/>
          <p:nvPr/>
        </p:nvSpPr>
        <p:spPr>
          <a:xfrm>
            <a:off x="304800" y="3919350"/>
            <a:ext cx="36714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ubik"/>
                <a:ea typeface="Rubik"/>
                <a:cs typeface="Rubik"/>
                <a:sym typeface="Rubik"/>
              </a:rPr>
              <a:t>This is what happens when you put food coloring in a lemon!</a:t>
            </a: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/>
        </p:nvSpPr>
        <p:spPr>
          <a:xfrm>
            <a:off x="887850" y="2187300"/>
            <a:ext cx="4808700" cy="16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To change the way something looks, sometimes using a computer or other digital tools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" name="Google Shape;63;p8"/>
          <p:cNvSpPr txBox="1"/>
          <p:nvPr/>
        </p:nvSpPr>
        <p:spPr>
          <a:xfrm>
            <a:off x="887850" y="1020500"/>
            <a:ext cx="35910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Alter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3">
            <a:alphaModFix/>
          </a:blip>
          <a:srcRect l="39" r="39"/>
          <a:stretch/>
        </p:blipFill>
        <p:spPr>
          <a:xfrm>
            <a:off x="181350" y="190700"/>
            <a:ext cx="537319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/>
          <p:nvPr/>
        </p:nvSpPr>
        <p:spPr>
          <a:xfrm>
            <a:off x="798175" y="3431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800" y="1463375"/>
            <a:ext cx="14454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 rotWithShape="1">
          <a:blip r:embed="rId5">
            <a:alphaModFix/>
          </a:blip>
          <a:srcRect l="-12970" t="-7060" r="12969" b="7060"/>
          <a:stretch/>
        </p:blipFill>
        <p:spPr>
          <a:xfrm>
            <a:off x="5560050" y="1793050"/>
            <a:ext cx="3583949" cy="288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/>
        </p:nvSpPr>
        <p:spPr>
          <a:xfrm>
            <a:off x="4407375" y="638750"/>
            <a:ext cx="4257300" cy="3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Why do you think </a:t>
            </a:r>
            <a:br>
              <a:rPr lang="en" sz="2400"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latin typeface="Lato"/>
                <a:ea typeface="Lato"/>
                <a:cs typeface="Lato"/>
                <a:sym typeface="Lato"/>
              </a:rPr>
              <a:t>this photo was altered this way?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 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What was the person who altered it trying to accomplish?</a:t>
            </a:r>
            <a:endParaRPr sz="24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3" name="Google Shape;7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38"/>
            <a:ext cx="390300" cy="39031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 txBox="1"/>
          <p:nvPr/>
        </p:nvSpPr>
        <p:spPr>
          <a:xfrm>
            <a:off x="569575" y="190700"/>
            <a:ext cx="2336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OBSERVE + ANALYZE IMAGE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5" name="Google Shape;7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638750"/>
            <a:ext cx="3671526" cy="31282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6" name="Google Shape;76;p9"/>
          <p:cNvSpPr txBox="1"/>
          <p:nvPr/>
        </p:nvSpPr>
        <p:spPr>
          <a:xfrm>
            <a:off x="304800" y="3919350"/>
            <a:ext cx="36714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This is what happens when you put food coloring in a lemon!</a:t>
            </a:r>
            <a:endParaRPr sz="18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0"/>
          <p:cNvPicPr preferRelativeResize="0"/>
          <p:nvPr/>
        </p:nvPicPr>
        <p:blipFill rotWithShape="1">
          <a:blip r:embed="rId3">
            <a:alphaModFix/>
          </a:blip>
          <a:srcRect b="26772"/>
          <a:stretch/>
        </p:blipFill>
        <p:spPr>
          <a:xfrm>
            <a:off x="4478850" y="144225"/>
            <a:ext cx="3724376" cy="45262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0"/>
          <p:cNvSpPr txBox="1"/>
          <p:nvPr/>
        </p:nvSpPr>
        <p:spPr>
          <a:xfrm>
            <a:off x="887850" y="2187300"/>
            <a:ext cx="38988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To cause someone to believe something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10"/>
          <p:cNvSpPr txBox="1"/>
          <p:nvPr/>
        </p:nvSpPr>
        <p:spPr>
          <a:xfrm>
            <a:off x="887850" y="1020500"/>
            <a:ext cx="35910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Persuade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4" name="Google Shape;84;p10"/>
          <p:cNvPicPr preferRelativeResize="0"/>
          <p:nvPr/>
        </p:nvPicPr>
        <p:blipFill rotWithShape="1">
          <a:blip r:embed="rId4">
            <a:alphaModFix/>
          </a:blip>
          <a:srcRect l="39" r="39"/>
          <a:stretch/>
        </p:blipFill>
        <p:spPr>
          <a:xfrm>
            <a:off x="181350" y="190700"/>
            <a:ext cx="537319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/>
        </p:nvSpPr>
        <p:spPr>
          <a:xfrm>
            <a:off x="798175" y="3431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6" name="Google Shape;86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800" y="1234775"/>
            <a:ext cx="2436900" cy="9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2259" y="449840"/>
            <a:ext cx="450981" cy="450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875" y="1188050"/>
            <a:ext cx="3263100" cy="217200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1"/>
          <p:cNvSpPr txBox="1"/>
          <p:nvPr/>
        </p:nvSpPr>
        <p:spPr>
          <a:xfrm>
            <a:off x="645875" y="494575"/>
            <a:ext cx="32631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ubik"/>
                <a:ea typeface="Rubik"/>
                <a:cs typeface="Rubik"/>
                <a:sym typeface="Rubik"/>
              </a:rPr>
              <a:t>More obvious </a:t>
            </a:r>
            <a:endParaRPr sz="24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4660426" y="494575"/>
            <a:ext cx="37797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ubik"/>
                <a:ea typeface="Rubik"/>
                <a:cs typeface="Rubik"/>
                <a:sym typeface="Rubik"/>
              </a:rPr>
              <a:t>Less obvious </a:t>
            </a:r>
            <a:endParaRPr sz="24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 rotWithShape="1">
          <a:blip r:embed="rId4">
            <a:alphaModFix/>
          </a:blip>
          <a:srcRect t="5610" b="5619"/>
          <a:stretch/>
        </p:blipFill>
        <p:spPr>
          <a:xfrm>
            <a:off x="4703050" y="1214800"/>
            <a:ext cx="1827050" cy="21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1"/>
          <p:cNvPicPr preferRelativeResize="0"/>
          <p:nvPr/>
        </p:nvPicPr>
        <p:blipFill rotWithShape="1">
          <a:blip r:embed="rId5">
            <a:alphaModFix/>
          </a:blip>
          <a:srcRect l="51737" b="53846"/>
          <a:stretch/>
        </p:blipFill>
        <p:spPr>
          <a:xfrm>
            <a:off x="6694125" y="1214800"/>
            <a:ext cx="1703378" cy="21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1"/>
          <p:cNvCxnSpPr/>
          <p:nvPr/>
        </p:nvCxnSpPr>
        <p:spPr>
          <a:xfrm flipH="1">
            <a:off x="4292825" y="672600"/>
            <a:ext cx="9900" cy="3303600"/>
          </a:xfrm>
          <a:prstGeom prst="straightConnector1">
            <a:avLst/>
          </a:prstGeom>
          <a:noFill/>
          <a:ln w="9525" cap="flat" cmpd="sng">
            <a:solidFill>
              <a:srgbClr val="AE29A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2"/>
          <p:cNvPicPr preferRelativeResize="0"/>
          <p:nvPr/>
        </p:nvPicPr>
        <p:blipFill rotWithShape="1">
          <a:blip r:embed="rId3">
            <a:alphaModFix/>
          </a:blip>
          <a:srcRect l="23088" r="7201"/>
          <a:stretch/>
        </p:blipFill>
        <p:spPr>
          <a:xfrm>
            <a:off x="6261550" y="442400"/>
            <a:ext cx="2518249" cy="3612375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3" name="Google Shape;10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188" y="442400"/>
            <a:ext cx="2518250" cy="3612369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4" name="Google Shape;104;p12"/>
          <p:cNvSpPr/>
          <p:nvPr/>
        </p:nvSpPr>
        <p:spPr>
          <a:xfrm>
            <a:off x="135175" y="240325"/>
            <a:ext cx="511500" cy="501600"/>
          </a:xfrm>
          <a:prstGeom prst="ellipse">
            <a:avLst/>
          </a:prstGeom>
          <a:solidFill>
            <a:srgbClr val="AE2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2"/>
          <p:cNvSpPr/>
          <p:nvPr/>
        </p:nvSpPr>
        <p:spPr>
          <a:xfrm>
            <a:off x="6169475" y="240325"/>
            <a:ext cx="511500" cy="501600"/>
          </a:xfrm>
          <a:prstGeom prst="ellipse">
            <a:avLst/>
          </a:prstGeom>
          <a:solidFill>
            <a:srgbClr val="AE2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6" name="Google Shape;106;p12"/>
          <p:cNvPicPr preferRelativeResize="0"/>
          <p:nvPr/>
        </p:nvPicPr>
        <p:blipFill rotWithShape="1">
          <a:blip r:embed="rId5">
            <a:alphaModFix/>
          </a:blip>
          <a:srcRect l="21147" r="32558"/>
          <a:stretch/>
        </p:blipFill>
        <p:spPr>
          <a:xfrm>
            <a:off x="3312875" y="442400"/>
            <a:ext cx="2518250" cy="3612375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7" name="Google Shape;107;p12"/>
          <p:cNvSpPr/>
          <p:nvPr/>
        </p:nvSpPr>
        <p:spPr>
          <a:xfrm>
            <a:off x="3152325" y="240325"/>
            <a:ext cx="511500" cy="501600"/>
          </a:xfrm>
          <a:prstGeom prst="ellipse">
            <a:avLst/>
          </a:prstGeom>
          <a:solidFill>
            <a:srgbClr val="AE2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108;p12"/>
          <p:cNvSpPr/>
          <p:nvPr/>
        </p:nvSpPr>
        <p:spPr>
          <a:xfrm>
            <a:off x="413300" y="2712200"/>
            <a:ext cx="987900" cy="2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1880074CB14897C8BA1AE849FA9F" ma:contentTypeVersion="12" ma:contentTypeDescription="Create a new document." ma:contentTypeScope="" ma:versionID="748ded7d7a22ae126bce982be651fdf2">
  <xsd:schema xmlns:xsd="http://www.w3.org/2001/XMLSchema" xmlns:xs="http://www.w3.org/2001/XMLSchema" xmlns:p="http://schemas.microsoft.com/office/2006/metadata/properties" xmlns:ns2="c219d832-1076-4c15-87a4-e4c3e333e237" xmlns:ns3="24b2b1f2-60e9-4873-a720-0da2f5bde98a" targetNamespace="http://schemas.microsoft.com/office/2006/metadata/properties" ma:root="true" ma:fieldsID="d24cafa3de19620868409dbed27e2a0a" ns2:_="" ns3:_="">
    <xsd:import namespace="c219d832-1076-4c15-87a4-e4c3e333e237"/>
    <xsd:import namespace="24b2b1f2-60e9-4873-a720-0da2f5bde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9d832-1076-4c15-87a4-e4c3e333e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2b1f2-60e9-4873-a720-0da2f5bde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2279C3-A652-4A42-9AA7-2B84A3AC29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7A18AA-E8F4-42FC-9FD7-2C62D2078D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9d832-1076-4c15-87a4-e4c3e333e237"/>
    <ds:schemaRef ds:uri="24b2b1f2-60e9-4873-a720-0da2f5bde9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E472CD-ECD2-4095-AEE9-B39DBCA4574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On-screen Show (16:9)</PresentationFormat>
  <Paragraphs>64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Indie Flower</vt:lpstr>
      <vt:lpstr>Rubik</vt:lpstr>
      <vt:lpstr>Lato</vt:lpstr>
      <vt:lpstr>Rubik Light</vt:lpstr>
      <vt:lpstr>DigCit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 Hollis</cp:lastModifiedBy>
  <cp:revision>1</cp:revision>
  <dcterms:modified xsi:type="dcterms:W3CDTF">2022-05-24T16:49:59Z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0x010100B0D91880074CB14897C8BA1AE849FA9F</vt:lpwstr>
  </property>
</Properties>
</file>