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DD16-E2EB-4207-72B7-2A6379E2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EA020-7A67-8D93-64D5-0C88C4E2A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44431-10AD-53ED-FC72-2923AA9C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6FE51-8AD8-1985-24EA-173EA1D2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5B147-0FD2-9EFF-C717-CAA6FB22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49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1FA3-D3EF-B607-4189-B36647AF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2A5E9-C51D-5D88-1063-F9C8BFAB5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7AD7-BF45-B521-DE91-AA4BA2FA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FCAE-E8AD-0D29-4764-42070810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BF585-2998-824F-3DD4-B15DE157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6769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8D357-A505-2D7E-22CE-905FE4CB3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87BC3-6AA3-4526-0AF8-F686D987A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8BA4D-7C35-BFAA-0373-EF81DD6F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582D-29A2-2D8A-3149-04EF95D62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2172-ABC8-F97D-99E4-BA3C850C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9461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C4A8-3C2C-2B83-A12E-85D0D95E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B9CE5-46B1-5F54-568C-E3F28758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805B-2B2B-D0F9-47EA-00693BE2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FADA4-2A75-58FC-3DD3-2B1B762C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FE8D-A2B4-89D1-3CD2-89F2CFD1B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42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30E4-AF11-B557-2629-FAD9247E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C1F2-83D0-886F-E997-2FA2C1FD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DBB3-440F-1EB3-5FD8-2BD78635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4AB52-DF38-D734-4A0F-4747695D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13CA-D06B-8C6C-7FA7-86667793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2497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D946-6EE4-60F4-1D22-D028A62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06C0D-80F3-3514-A2F6-91517DFF3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E863B-3872-4DB7-A44B-B773BD1F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431A-912E-1750-ED8D-762AB1E2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9C821-6336-8074-0A4F-46B0A863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C2AAC-0B04-A31A-8B38-E03D9E66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9783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2546-24D5-DEAE-A4DE-C57F65CF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E631E-D6F9-9A14-CD72-BE9C77125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E0009-AC8C-BD68-8400-2B0697D28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001F1-84A7-5334-2EF9-61D2E760D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B7806-4586-3A2F-5233-23ABFABCB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95244-9EDC-E595-5C6E-1C8D03DF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08AC3-8DBA-AF58-8C54-A97DFCD8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10C4C-4576-2E76-D0FA-66E1E9B9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430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E88A-CFDE-2664-600B-9294CFC6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CF668-96B4-2BC3-12B8-1BFD9A09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195A7-E810-E8D5-044E-725CF0DE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40543-CE5A-6EFC-F010-12DAAD58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0081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0C675-0FF3-0A6A-79B0-666F991D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DBE68-A8B5-9E2F-9432-453039E6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25921-DD8D-6539-CEB1-30ED7CF9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279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90FF-62FA-C07A-F98E-2790B1F7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23F1-8EDC-515D-0DA7-1E7C087C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B113A-3B9E-3390-D958-95D5016F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64636-2F0E-F7C2-3A54-D109F05E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0E7D1-A031-08C2-7F16-FB5AF8DA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E4B83-81D8-F317-D4D9-DC9E6E06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252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EE1B-9A50-32DF-42E5-BFA46E27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11678-E54B-4C93-D026-39D1808C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4B7A4-DD08-9E8E-3F20-3AE2FB06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933A-4B93-0E7F-0304-9E632C99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262A1-979A-A754-CF52-8E1206C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F2126-1A2C-24CA-38CE-3DBE2E606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9604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5B52A-921C-ABC2-CB06-A7507548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02EF1-EFC1-7FA0-FEB0-5BE38207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8823A-A63C-0E29-5041-2C66EED71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B7C8B-F6FE-4720-80DA-C7E6315397E8}" type="datetimeFigureOut">
              <a:rPr lang="en-AE" smtClean="0"/>
              <a:t>27/05/2025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C0-4554-17FB-D877-91366F27C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D14DC-746A-1A9B-6360-54906A64C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0A54F-DFE8-41F8-B198-4B5F8C972ABA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133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5E286-05FF-5A93-C71F-185D2356A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07" b="1584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6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3BC69-3C83-BC8F-D7CA-437C225D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E4CC-E1C6-6A1A-06CB-31D1EC433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67C922-37CC-F2FD-81F0-52D8CE0A5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843" y="2463619"/>
            <a:ext cx="9401637" cy="439438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E5A25-C46E-9607-D21A-14E7C420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1" y="381743"/>
            <a:ext cx="11773597" cy="20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1A643A-0DE6-D45A-384F-3C4B6177B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969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9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36A0F-92FB-97F9-A9D8-7B81225FB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20" r="525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A423D6-0B11-FDCA-DEE4-8DA79DD4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94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70FFA-D7F6-A28E-17D1-8062CE664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969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FFACEC-42FB-97A3-8636-7CA6533D9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36" r="1" b="1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7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C4B1D8-3E5A-6F68-58E1-AD699EB99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33" b="137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Ossama Hassan Ibrahim</dc:creator>
  <cp:lastModifiedBy>Sara Ossama Hassan Ibrahim</cp:lastModifiedBy>
  <cp:revision>1</cp:revision>
  <dcterms:created xsi:type="dcterms:W3CDTF">2025-05-27T05:38:42Z</dcterms:created>
  <dcterms:modified xsi:type="dcterms:W3CDTF">2025-05-27T05:53:08Z</dcterms:modified>
</cp:coreProperties>
</file>