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633" r:id="rId2"/>
    <p:sldId id="639" r:id="rId3"/>
    <p:sldId id="634" r:id="rId4"/>
    <p:sldId id="635" r:id="rId5"/>
    <p:sldId id="636" r:id="rId6"/>
    <p:sldId id="637" r:id="rId7"/>
    <p:sldId id="638" r:id="rId8"/>
    <p:sldId id="256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1A1"/>
    <a:srgbClr val="3A5C71"/>
    <a:srgbClr val="18304D"/>
    <a:srgbClr val="FF5235"/>
    <a:srgbClr val="E1AA31"/>
    <a:srgbClr val="7C282F"/>
    <a:srgbClr val="41B7A6"/>
    <a:srgbClr val="C54755"/>
    <a:srgbClr val="2B827E"/>
    <a:srgbClr val="19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>
      <p:cViewPr varScale="1">
        <p:scale>
          <a:sx n="85" d="100"/>
          <a:sy n="85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CB94C-6C2C-6946-B22E-0E5029C1F276}" type="datetimeFigureOut">
              <a:rPr lang="en-AE" smtClean="0"/>
              <a:t>31/01/2024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A4B33-C61D-6249-B70F-87C51E51085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5953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FFBC-E686-4F41-B14D-7FAA4E0A4D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2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520-7E47-43AA-A7E3-767B1948A963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8F01-7F26-479E-8A87-8CA7C5BA0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2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4280546" r:id="rId1"/>
    <p:sldLayoutId id="2364280547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road, outdoor, street&#10;&#10;Description automatically generated">
            <a:extLst>
              <a:ext uri="{FF2B5EF4-FFF2-40B4-BE49-F238E27FC236}">
                <a16:creationId xmlns:a16="http://schemas.microsoft.com/office/drawing/2014/main" id="{04A18503-3C3E-DD4C-8CA3-DB7C69B2B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r="30" b="173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35030" y="4756232"/>
            <a:ext cx="4993308" cy="641633"/>
          </a:xfrm>
          <a:prstGeom prst="rect">
            <a:avLst/>
          </a:prstGeom>
          <a:solidFill>
            <a:srgbClr val="262674">
              <a:alpha val="85243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14B83-3FF2-9041-85AD-2446B911CC5C}"/>
              </a:ext>
            </a:extLst>
          </p:cNvPr>
          <p:cNvSpPr/>
          <p:nvPr/>
        </p:nvSpPr>
        <p:spPr>
          <a:xfrm>
            <a:off x="1935030" y="5296898"/>
            <a:ext cx="4993308" cy="484002"/>
          </a:xfrm>
          <a:prstGeom prst="rect">
            <a:avLst/>
          </a:prstGeom>
          <a:solidFill>
            <a:srgbClr val="C00000">
              <a:alpha val="85243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2" name="AutoShape 2" descr="Image result for where are we? How do we get there?"/>
          <p:cNvSpPr>
            <a:spLocks noChangeAspect="1" noChangeArrowheads="1"/>
          </p:cNvSpPr>
          <p:nvPr/>
        </p:nvSpPr>
        <p:spPr bwMode="auto">
          <a:xfrm>
            <a:off x="1141041" y="24145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AC25D03-DD4C-3F40-9A05-4C96A8B9CE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r="10109"/>
          <a:stretch/>
        </p:blipFill>
        <p:spPr>
          <a:xfrm>
            <a:off x="6728543" y="12895"/>
            <a:ext cx="2419695" cy="1447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1228" y="5277289"/>
            <a:ext cx="4993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Digital Safety Charter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4948" y="4784191"/>
            <a:ext cx="39134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ASCS </a:t>
            </a:r>
            <a:r>
              <a:rPr lang="en-US" sz="27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Nad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Al Sheba</a:t>
            </a:r>
          </a:p>
        </p:txBody>
      </p:sp>
    </p:spTree>
    <p:extLst>
      <p:ext uri="{BB962C8B-B14F-4D97-AF65-F5344CB8AC3E}">
        <p14:creationId xmlns:p14="http://schemas.microsoft.com/office/powerpoint/2010/main" val="261738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E1E546-E2BE-F5E2-4743-0C77D340F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4" y="86519"/>
            <a:ext cx="6857999" cy="6684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BD6B7-4598-1738-8626-FE7408EC6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E3BA3-69B1-AB1F-D008-E2923CB6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4168" y="3721720"/>
            <a:ext cx="3473624" cy="468052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0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Let’s find the words </a:t>
            </a:r>
          </a:p>
        </p:txBody>
      </p:sp>
    </p:spTree>
    <p:extLst>
      <p:ext uri="{BB962C8B-B14F-4D97-AF65-F5344CB8AC3E}">
        <p14:creationId xmlns:p14="http://schemas.microsoft.com/office/powerpoint/2010/main" val="351669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675017-2583-35E8-45FE-DACAB4FD0D2C}"/>
              </a:ext>
            </a:extLst>
          </p:cNvPr>
          <p:cNvSpPr txBox="1"/>
          <p:nvPr/>
        </p:nvSpPr>
        <p:spPr>
          <a:xfrm>
            <a:off x="378903" y="6206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AS A STUDENT HERE AT ASCS…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B39FA-DA6F-164D-97D0-188FD0EB9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0" y="1700808"/>
            <a:ext cx="7772400" cy="439396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18A3CE-F978-615F-9702-43BB6CA864A4}"/>
              </a:ext>
            </a:extLst>
          </p:cNvPr>
          <p:cNvCxnSpPr/>
          <p:nvPr/>
        </p:nvCxnSpPr>
        <p:spPr>
          <a:xfrm>
            <a:off x="39960" y="2204864"/>
            <a:ext cx="720080" cy="0"/>
          </a:xfrm>
          <a:prstGeom prst="straightConnector1">
            <a:avLst/>
          </a:prstGeom>
          <a:ln w="76200">
            <a:solidFill>
              <a:srgbClr val="183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217D30-E123-48EF-C44B-405DE6BD57D1}"/>
              </a:ext>
            </a:extLst>
          </p:cNvPr>
          <p:cNvCxnSpPr>
            <a:cxnSpLocks/>
          </p:cNvCxnSpPr>
          <p:nvPr/>
        </p:nvCxnSpPr>
        <p:spPr>
          <a:xfrm flipH="1">
            <a:off x="8136396" y="3284984"/>
            <a:ext cx="792088" cy="0"/>
          </a:xfrm>
          <a:prstGeom prst="straightConnector1">
            <a:avLst/>
          </a:prstGeom>
          <a:ln w="76200">
            <a:solidFill>
              <a:srgbClr val="1830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445929-886A-C9AC-F190-0069F8425893}"/>
              </a:ext>
            </a:extLst>
          </p:cNvPr>
          <p:cNvCxnSpPr/>
          <p:nvPr/>
        </p:nvCxnSpPr>
        <p:spPr>
          <a:xfrm>
            <a:off x="39960" y="4437112"/>
            <a:ext cx="720080" cy="0"/>
          </a:xfrm>
          <a:prstGeom prst="straightConnector1">
            <a:avLst/>
          </a:prstGeom>
          <a:ln w="76200">
            <a:solidFill>
              <a:srgbClr val="196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84E527-93CE-8921-A5B9-B67A60317E82}"/>
              </a:ext>
            </a:extLst>
          </p:cNvPr>
          <p:cNvCxnSpPr>
            <a:cxnSpLocks/>
          </p:cNvCxnSpPr>
          <p:nvPr/>
        </p:nvCxnSpPr>
        <p:spPr>
          <a:xfrm flipH="1">
            <a:off x="8210713" y="5517232"/>
            <a:ext cx="724544" cy="0"/>
          </a:xfrm>
          <a:prstGeom prst="straightConnector1">
            <a:avLst/>
          </a:prstGeom>
          <a:ln w="76200">
            <a:solidFill>
              <a:srgbClr val="3A5C7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9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675017-2583-35E8-45FE-DACAB4FD0D2C}"/>
              </a:ext>
            </a:extLst>
          </p:cNvPr>
          <p:cNvSpPr txBox="1"/>
          <p:nvPr/>
        </p:nvSpPr>
        <p:spPr>
          <a:xfrm>
            <a:off x="321296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AS A STUDENT HERE AT ASCS…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9DC91C-7E08-DA0C-6D45-6E6254094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0768"/>
            <a:ext cx="7772400" cy="464143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ED58FD-7913-0A56-D88A-6E5375519FDF}"/>
              </a:ext>
            </a:extLst>
          </p:cNvPr>
          <p:cNvCxnSpPr/>
          <p:nvPr/>
        </p:nvCxnSpPr>
        <p:spPr>
          <a:xfrm>
            <a:off x="39960" y="1916832"/>
            <a:ext cx="720080" cy="0"/>
          </a:xfrm>
          <a:prstGeom prst="straightConnector1">
            <a:avLst/>
          </a:prstGeom>
          <a:ln w="76200">
            <a:solidFill>
              <a:srgbClr val="2B827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334BF5-EC01-BC26-C4DE-C0B33E0EE11E}"/>
              </a:ext>
            </a:extLst>
          </p:cNvPr>
          <p:cNvCxnSpPr>
            <a:cxnSpLocks/>
          </p:cNvCxnSpPr>
          <p:nvPr/>
        </p:nvCxnSpPr>
        <p:spPr>
          <a:xfrm flipH="1">
            <a:off x="8102388" y="3068960"/>
            <a:ext cx="861864" cy="0"/>
          </a:xfrm>
          <a:prstGeom prst="straightConnector1">
            <a:avLst/>
          </a:prstGeom>
          <a:ln w="76200">
            <a:solidFill>
              <a:srgbClr val="41B7A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83A4FA-AF08-FC4C-ABB9-A844E8690C2D}"/>
              </a:ext>
            </a:extLst>
          </p:cNvPr>
          <p:cNvCxnSpPr>
            <a:cxnSpLocks/>
          </p:cNvCxnSpPr>
          <p:nvPr/>
        </p:nvCxnSpPr>
        <p:spPr>
          <a:xfrm>
            <a:off x="39960" y="4221088"/>
            <a:ext cx="830324" cy="0"/>
          </a:xfrm>
          <a:prstGeom prst="straightConnector1">
            <a:avLst/>
          </a:prstGeom>
          <a:ln w="76200">
            <a:solidFill>
              <a:srgbClr val="C5475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EB88FC-D8A3-64A4-890E-279EDF2811C6}"/>
              </a:ext>
            </a:extLst>
          </p:cNvPr>
          <p:cNvCxnSpPr>
            <a:cxnSpLocks/>
          </p:cNvCxnSpPr>
          <p:nvPr/>
        </p:nvCxnSpPr>
        <p:spPr>
          <a:xfrm flipH="1">
            <a:off x="8048733" y="5332566"/>
            <a:ext cx="1039421" cy="0"/>
          </a:xfrm>
          <a:prstGeom prst="straightConnector1">
            <a:avLst/>
          </a:prstGeom>
          <a:ln w="76200">
            <a:solidFill>
              <a:srgbClr val="E1AA3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ED46163-539E-3141-B769-B46D2C24199B}"/>
              </a:ext>
            </a:extLst>
          </p:cNvPr>
          <p:cNvSpPr txBox="1"/>
          <p:nvPr/>
        </p:nvSpPr>
        <p:spPr>
          <a:xfrm>
            <a:off x="8419733" y="5147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804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675017-2583-35E8-45FE-DACAB4FD0D2C}"/>
              </a:ext>
            </a:extLst>
          </p:cNvPr>
          <p:cNvSpPr txBox="1"/>
          <p:nvPr/>
        </p:nvSpPr>
        <p:spPr>
          <a:xfrm>
            <a:off x="374530" y="54868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AS A STUDENT HERE AT ASCS…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734D52D-D86C-5EFA-AFBF-6AED67FDD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4" y="1412776"/>
            <a:ext cx="7772400" cy="474757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1065E3-4A0B-DE02-78CE-66F9983A4BB1}"/>
              </a:ext>
            </a:extLst>
          </p:cNvPr>
          <p:cNvCxnSpPr/>
          <p:nvPr/>
        </p:nvCxnSpPr>
        <p:spPr>
          <a:xfrm>
            <a:off x="168978" y="1988840"/>
            <a:ext cx="720080" cy="0"/>
          </a:xfrm>
          <a:prstGeom prst="straightConnector1">
            <a:avLst/>
          </a:prstGeom>
          <a:ln w="76200">
            <a:solidFill>
              <a:srgbClr val="FF523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5385BE-606B-334E-AC82-4B815ADC9CD2}"/>
              </a:ext>
            </a:extLst>
          </p:cNvPr>
          <p:cNvCxnSpPr>
            <a:cxnSpLocks/>
          </p:cNvCxnSpPr>
          <p:nvPr/>
        </p:nvCxnSpPr>
        <p:spPr>
          <a:xfrm flipH="1">
            <a:off x="8195048" y="3140968"/>
            <a:ext cx="864096" cy="0"/>
          </a:xfrm>
          <a:prstGeom prst="straightConnector1">
            <a:avLst/>
          </a:prstGeom>
          <a:ln w="76200">
            <a:solidFill>
              <a:srgbClr val="E1AA3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6F5EF5-1BCF-41C7-D139-CF30FED68332}"/>
              </a:ext>
            </a:extLst>
          </p:cNvPr>
          <p:cNvCxnSpPr>
            <a:cxnSpLocks/>
          </p:cNvCxnSpPr>
          <p:nvPr/>
        </p:nvCxnSpPr>
        <p:spPr>
          <a:xfrm>
            <a:off x="39960" y="4365104"/>
            <a:ext cx="849098" cy="0"/>
          </a:xfrm>
          <a:prstGeom prst="straightConnector1">
            <a:avLst/>
          </a:prstGeom>
          <a:ln w="76200">
            <a:solidFill>
              <a:srgbClr val="7C282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18269E-7501-94F4-ADD5-71E08A5AE317}"/>
              </a:ext>
            </a:extLst>
          </p:cNvPr>
          <p:cNvCxnSpPr>
            <a:cxnSpLocks/>
          </p:cNvCxnSpPr>
          <p:nvPr/>
        </p:nvCxnSpPr>
        <p:spPr>
          <a:xfrm flipH="1">
            <a:off x="8279904" y="5445224"/>
            <a:ext cx="779240" cy="0"/>
          </a:xfrm>
          <a:prstGeom prst="straightConnector1">
            <a:avLst/>
          </a:prstGeom>
          <a:ln w="76200">
            <a:solidFill>
              <a:srgbClr val="41B7A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19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675017-2583-35E8-45FE-DACAB4FD0D2C}"/>
              </a:ext>
            </a:extLst>
          </p:cNvPr>
          <p:cNvSpPr txBox="1"/>
          <p:nvPr/>
        </p:nvSpPr>
        <p:spPr>
          <a:xfrm>
            <a:off x="323528" y="57501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AS A STUDENT HERE AT ASCS…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7F37366-390A-6922-6DF3-6B6DCE32B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0" y="1484784"/>
            <a:ext cx="8095064" cy="479820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E08EEB-7390-9FD2-7F0A-99039A148BBE}"/>
              </a:ext>
            </a:extLst>
          </p:cNvPr>
          <p:cNvCxnSpPr>
            <a:cxnSpLocks/>
          </p:cNvCxnSpPr>
          <p:nvPr/>
        </p:nvCxnSpPr>
        <p:spPr>
          <a:xfrm flipH="1">
            <a:off x="8188600" y="2060848"/>
            <a:ext cx="861864" cy="0"/>
          </a:xfrm>
          <a:prstGeom prst="straightConnector1">
            <a:avLst/>
          </a:prstGeom>
          <a:ln w="76200">
            <a:solidFill>
              <a:srgbClr val="41B7A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7F5DD-0C26-3142-1812-22DF6FB25B86}"/>
              </a:ext>
            </a:extLst>
          </p:cNvPr>
          <p:cNvCxnSpPr/>
          <p:nvPr/>
        </p:nvCxnSpPr>
        <p:spPr>
          <a:xfrm>
            <a:off x="47450" y="3212976"/>
            <a:ext cx="720080" cy="0"/>
          </a:xfrm>
          <a:prstGeom prst="straightConnector1">
            <a:avLst/>
          </a:prstGeom>
          <a:ln w="76200">
            <a:solidFill>
              <a:srgbClr val="2B827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FCEEB3-FF06-ABCB-F109-7FD9A0612358}"/>
              </a:ext>
            </a:extLst>
          </p:cNvPr>
          <p:cNvCxnSpPr>
            <a:cxnSpLocks/>
          </p:cNvCxnSpPr>
          <p:nvPr/>
        </p:nvCxnSpPr>
        <p:spPr>
          <a:xfrm flipH="1">
            <a:off x="8188600" y="4366344"/>
            <a:ext cx="683568" cy="0"/>
          </a:xfrm>
          <a:prstGeom prst="straightConnector1">
            <a:avLst/>
          </a:prstGeom>
          <a:ln w="76200">
            <a:solidFill>
              <a:srgbClr val="3A5C7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944C3D-B1F7-6926-A969-BDB444BD5997}"/>
              </a:ext>
            </a:extLst>
          </p:cNvPr>
          <p:cNvCxnSpPr>
            <a:cxnSpLocks/>
          </p:cNvCxnSpPr>
          <p:nvPr/>
        </p:nvCxnSpPr>
        <p:spPr>
          <a:xfrm>
            <a:off x="0" y="5589240"/>
            <a:ext cx="888146" cy="0"/>
          </a:xfrm>
          <a:prstGeom prst="straightConnector1">
            <a:avLst/>
          </a:prstGeom>
          <a:ln w="76200">
            <a:solidFill>
              <a:srgbClr val="1961A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74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9A49FFF-EB63-79EE-F7F0-AF02AEC3D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5148064" cy="33005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675017-2583-35E8-45FE-DACAB4FD0D2C}"/>
              </a:ext>
            </a:extLst>
          </p:cNvPr>
          <p:cNvSpPr txBox="1"/>
          <p:nvPr/>
        </p:nvSpPr>
        <p:spPr>
          <a:xfrm>
            <a:off x="179512" y="11426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Duty of Staff here at ASCS:</a:t>
            </a:r>
            <a:endParaRPr lang="en-AE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C519AF5-E4F7-7496-C0DD-80C54F8F7E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345" r="3750" b="4416"/>
          <a:stretch/>
        </p:blipFill>
        <p:spPr>
          <a:xfrm>
            <a:off x="3651807" y="3845609"/>
            <a:ext cx="54006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1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974" y="0"/>
          <a:ext cx="7004026" cy="6877050"/>
          <a:chOff x="2139974" y="0"/>
          <a:chExt cx="7004026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48" y="7009"/>
            <a:ext cx="4864052" cy="6877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81AAFA-6E20-B35A-08B6-62B9C0DCBCD6}"/>
              </a:ext>
            </a:extLst>
          </p:cNvPr>
          <p:cNvSpPr txBox="1"/>
          <p:nvPr/>
        </p:nvSpPr>
        <p:spPr>
          <a:xfrm>
            <a:off x="467544" y="1916832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3600" i="1" dirty="0"/>
              <a:t>We will each now sign the </a:t>
            </a:r>
            <a:r>
              <a:rPr lang="en-AE" sz="3600" b="1" i="1" dirty="0"/>
              <a:t>DIGITAL SAFETY CHARTER to be hung outside our classroom.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63</Words>
  <Application>Microsoft Office PowerPoint</Application>
  <PresentationFormat>On-screen Show (4:3)</PresentationFormat>
  <Paragraphs>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Bahnschrift SemiBold Condensed</vt:lpstr>
      <vt:lpstr>Calibri</vt:lpstr>
      <vt:lpstr>Cavolini</vt:lpstr>
      <vt:lpstr>Century Gothic</vt:lpstr>
      <vt:lpstr>Theme24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Sara Ossama Hassan Ibrahim</cp:lastModifiedBy>
  <cp:revision>3</cp:revision>
  <dcterms:created xsi:type="dcterms:W3CDTF">2023-02-01T15:11:13Z</dcterms:created>
  <dcterms:modified xsi:type="dcterms:W3CDTF">2024-01-31T11:30:00Z</dcterms:modified>
  <cp:category/>
</cp:coreProperties>
</file>