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E57F6B-23F5-483A-9233-3CB3EC9C2796}">
  <a:tblStyle styleId="{A3E57F6B-23F5-483A-9233-3CB3EC9C27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8" Type="http://schemas.openxmlformats.org/officeDocument/2006/relationships/slide" Target="slides/slide1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customXml" Target="../customXml/item3.xml"/><Relationship Id="rId11" Type="http://schemas.openxmlformats.org/officeDocument/2006/relationships/slide" Target="slides/slide4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9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d08e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d08e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20fc096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20fc096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d551e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d551e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0d551e2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0d551e2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bdd7a23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bdd7a2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dd7a23b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dd7a23b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dd7a23b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dd7a23b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37c6271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37c6271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dd7a23b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dd7a23b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90d551e2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90d551e2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8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That's Private!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1050" y="0"/>
            <a:ext cx="5533406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00" y="987350"/>
            <a:ext cx="3638600" cy="12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43070">
            <a:off x="2410625" y="120053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03965">
            <a:off x="6037750" y="119342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50212" l="5853" r="5853" t="4094"/>
          <a:stretch/>
        </p:blipFill>
        <p:spPr>
          <a:xfrm>
            <a:off x="1490175" y="110025"/>
            <a:ext cx="6967201" cy="45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" type="body"/>
          </p:nvPr>
        </p:nvSpPr>
        <p:spPr>
          <a:xfrm rot="-243">
            <a:off x="2512350" y="571456"/>
            <a:ext cx="4251300" cy="14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00857D"/>
                </a:solidFill>
              </a:rPr>
              <a:t>What kinds of information should I keep to myself when I use the internet? </a:t>
            </a:r>
            <a:endParaRPr sz="3000">
              <a:solidFill>
                <a:srgbClr val="00857D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50" y="4951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30978">
            <a:off x="6426700" y="1953901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50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393100" y="1486200"/>
            <a:ext cx="63579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274300" spcFirstLastPara="1" rIns="182875" wrap="square" tIns="182875">
            <a:noAutofit/>
          </a:bodyPr>
          <a:lstStyle/>
          <a:p>
            <a:pPr indent="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kinds of things should we not tell a stranger?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42071" l="-6863" r="32745" t="-1152"/>
          <a:stretch/>
        </p:blipFill>
        <p:spPr>
          <a:xfrm flipH="1" rot="-10799993">
            <a:off x="7295550" y="0"/>
            <a:ext cx="1848500" cy="22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b="44529" l="26127" r="-4706" t="-639"/>
          <a:stretch/>
        </p:blipFill>
        <p:spPr>
          <a:xfrm>
            <a:off x="0" y="2571750"/>
            <a:ext cx="2389955" cy="209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446" r="436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067775" y="11876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Private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45975" y="2342750"/>
            <a:ext cx="5886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Something that you should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keep to yourself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-1337" t="0"/>
          <a:stretch/>
        </p:blipFill>
        <p:spPr>
          <a:xfrm>
            <a:off x="976850" y="1592450"/>
            <a:ext cx="21397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99" l="0" r="0" t="109"/>
          <a:stretch/>
        </p:blipFill>
        <p:spPr>
          <a:xfrm>
            <a:off x="5432501" y="1205100"/>
            <a:ext cx="3158249" cy="273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97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949200" y="16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{A3E57F6B-23F5-483A-9233-3CB3EC9C2796}</a:tableStyleId>
              </a:tblPr>
              <a:tblGrid>
                <a:gridCol w="7101250"/>
              </a:tblGrid>
              <a:tr h="229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2" name="Google Shape;102;p17"/>
          <p:cNvGraphicFramePr/>
          <p:nvPr/>
        </p:nvGraphicFramePr>
        <p:xfrm>
          <a:off x="952503" y="72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{A3E57F6B-23F5-483A-9233-3CB3EC9C2796}</a:tableStyleId>
              </a:tblPr>
              <a:tblGrid>
                <a:gridCol w="7050175"/>
              </a:tblGrid>
              <a:tr h="50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Private Information</a:t>
                      </a:r>
                      <a:endParaRPr b="1"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6025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9039" l="0" r="0" t="-2036"/>
          <a:stretch/>
        </p:blipFill>
        <p:spPr>
          <a:xfrm>
            <a:off x="6765100" y="1901725"/>
            <a:ext cx="2378900" cy="27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446" r="436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1067775" y="1187650"/>
            <a:ext cx="3290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Online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045975" y="2342750"/>
            <a:ext cx="4944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a computer, phone, or tablet to visit a website or app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50" y="1592450"/>
            <a:ext cx="20308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b="5877" l="-3798" r="10471" t="1262"/>
          <a:stretch/>
        </p:blipFill>
        <p:spPr>
          <a:xfrm>
            <a:off x="6485275" y="1083200"/>
            <a:ext cx="2658724" cy="358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GAME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35533" l="-15620" r="59472" t="8987"/>
          <a:stretch/>
        </p:blipFill>
        <p:spPr>
          <a:xfrm flipH="1">
            <a:off x="0" y="1022175"/>
            <a:ext cx="1463250" cy="22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0" y="6358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Thumbs Up, Thumbs Down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12889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OK to share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49016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NOT OK to share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5">
            <a:alphaModFix/>
          </a:blip>
          <a:srcRect b="0" l="0" r="55456" t="0"/>
          <a:stretch/>
        </p:blipFill>
        <p:spPr>
          <a:xfrm>
            <a:off x="22159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 b="-8859" l="55456" r="0" t="8860"/>
          <a:stretch/>
        </p:blipFill>
        <p:spPr>
          <a:xfrm>
            <a:off x="58286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9"/>
          <p:cNvCxnSpPr/>
          <p:nvPr/>
        </p:nvCxnSpPr>
        <p:spPr>
          <a:xfrm>
            <a:off x="4681900" y="1694450"/>
            <a:ext cx="0" cy="2703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5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138200" y="1701500"/>
            <a:ext cx="68676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Draw an X through the sections </a:t>
            </a:r>
            <a:b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 ask for private information.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Complete the rest of the form.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SongTube Sign-Up!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9375" y="1327925"/>
            <a:ext cx="2370799" cy="31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66866" l="21094" r="21094" t="0"/>
          <a:stretch/>
        </p:blipFill>
        <p:spPr>
          <a:xfrm rot="10800000">
            <a:off x="7082599" y="0"/>
            <a:ext cx="1820651" cy="149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 rot="2576">
            <a:off x="3064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Draw.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 What is an example of something that is OK to share online?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 rot="2576">
            <a:off x="52345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Write.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Explain why it is important to not share private information online.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0" y="1057738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b="1" sz="4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48590-7CD3-451E-A327-DCCBE97BEB8F}"/>
</file>

<file path=customXml/itemProps2.xml><?xml version="1.0" encoding="utf-8"?>
<ds:datastoreItem xmlns:ds="http://schemas.openxmlformats.org/officeDocument/2006/customXml" ds:itemID="{F3C35B5F-27BD-4960-93C2-5C819DAACD4F}"/>
</file>

<file path=customXml/itemProps3.xml><?xml version="1.0" encoding="utf-8"?>
<ds:datastoreItem xmlns:ds="http://schemas.openxmlformats.org/officeDocument/2006/customXml" ds:itemID="{B39EFC08-A825-4313-A7B5-98A13619AB8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