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e120c3a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e120c3a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e120c3a7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e120c3a7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e120c3a7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ae120c3a7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e120c3a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e120c3a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e120c3a7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e120c3a7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e120c3a7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e120c3a7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e120c3a7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e120c3a7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e120c3a7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ae120c3a7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ae120c3a7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ae120c3a7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e120c3a7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e120c3a7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801950" y="1119125"/>
            <a:ext cx="508800" cy="5538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25" y="3494325"/>
            <a:ext cx="4035311" cy="70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6975" y="4266673"/>
            <a:ext cx="4045738" cy="71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725" y="4275599"/>
            <a:ext cx="4035311" cy="69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6987" y="3498790"/>
            <a:ext cx="4045738" cy="69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39125" y="655650"/>
            <a:ext cx="8477700" cy="17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33150" y="3170675"/>
            <a:ext cx="8477700" cy="17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33150" y="672400"/>
            <a:ext cx="8477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333150" y="1763025"/>
            <a:ext cx="8477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33150" y="3023275"/>
            <a:ext cx="8477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33150" y="4102625"/>
            <a:ext cx="8477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333150" y="2707200"/>
            <a:ext cx="84777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333150" y="2707200"/>
            <a:ext cx="84777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333150" y="649800"/>
            <a:ext cx="84777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333150" y="3040475"/>
            <a:ext cx="84777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333150" y="649800"/>
            <a:ext cx="84777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333150" y="3074375"/>
            <a:ext cx="84777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333150" y="2328300"/>
            <a:ext cx="84777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333150" y="3995500"/>
            <a:ext cx="84777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