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64" r:id="rId3"/>
    <p:sldId id="257" r:id="rId4"/>
    <p:sldId id="258" r:id="rId5"/>
    <p:sldId id="259" r:id="rId6"/>
    <p:sldId id="261" r:id="rId7"/>
    <p:sldId id="262" r:id="rId8"/>
    <p:sldId id="267" r:id="rId9"/>
    <p:sldId id="268" r:id="rId10"/>
    <p:sldId id="269" r:id="rId11"/>
    <p:sldId id="359"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0"/>
    <p:restoredTop sz="94673"/>
  </p:normalViewPr>
  <p:slideViewPr>
    <p:cSldViewPr snapToGrid="0">
      <p:cViewPr varScale="1">
        <p:scale>
          <a:sx n="70" d="100"/>
          <a:sy n="70" d="100"/>
        </p:scale>
        <p:origin x="19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2B0772-91DA-874D-9419-E0D51077A2F9}"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449173BA-EC65-F54E-AE5D-AEA02AD9F6EC}">
      <dgm:prSet phldrT="[Text]"/>
      <dgm:spPr/>
      <dgm:t>
        <a:bodyPr/>
        <a:lstStyle/>
        <a:p>
          <a:r>
            <a:rPr lang="en-US" dirty="0"/>
            <a:t>Step 1</a:t>
          </a:r>
        </a:p>
      </dgm:t>
    </dgm:pt>
    <dgm:pt modelId="{896CC56A-1B47-FE4D-914E-474B36E58FCD}" type="parTrans" cxnId="{98BA7EBC-F1A5-D544-8321-6CB6F36C7E94}">
      <dgm:prSet/>
      <dgm:spPr/>
      <dgm:t>
        <a:bodyPr/>
        <a:lstStyle/>
        <a:p>
          <a:endParaRPr lang="en-US"/>
        </a:p>
      </dgm:t>
    </dgm:pt>
    <dgm:pt modelId="{F02EDFBB-5D3A-BB44-984D-8C264E749038}" type="sibTrans" cxnId="{98BA7EBC-F1A5-D544-8321-6CB6F36C7E94}">
      <dgm:prSet/>
      <dgm:spPr/>
      <dgm:t>
        <a:bodyPr/>
        <a:lstStyle/>
        <a:p>
          <a:endParaRPr lang="en-US"/>
        </a:p>
      </dgm:t>
    </dgm:pt>
    <dgm:pt modelId="{196C98F4-7FD7-7C42-AAD8-47480B0D3EAA}">
      <dgm:prSet phldrT="[Text]"/>
      <dgm:spPr/>
      <dgm:t>
        <a:bodyPr/>
        <a:lstStyle/>
        <a:p>
          <a:r>
            <a:rPr lang="en-US" dirty="0"/>
            <a:t>Watch and Listen</a:t>
          </a:r>
        </a:p>
      </dgm:t>
    </dgm:pt>
    <dgm:pt modelId="{FE1EB446-F270-2E4E-99BD-127FD958A1C7}" type="parTrans" cxnId="{1C8FA719-3A4E-1B45-A9F3-75CCC175A335}">
      <dgm:prSet/>
      <dgm:spPr/>
      <dgm:t>
        <a:bodyPr/>
        <a:lstStyle/>
        <a:p>
          <a:endParaRPr lang="en-US"/>
        </a:p>
      </dgm:t>
    </dgm:pt>
    <dgm:pt modelId="{9771F2F6-E09A-0D43-B215-08B83527B93D}" type="sibTrans" cxnId="{1C8FA719-3A4E-1B45-A9F3-75CCC175A335}">
      <dgm:prSet/>
      <dgm:spPr/>
      <dgm:t>
        <a:bodyPr/>
        <a:lstStyle/>
        <a:p>
          <a:endParaRPr lang="en-US"/>
        </a:p>
      </dgm:t>
    </dgm:pt>
    <dgm:pt modelId="{EF646CCC-DFAF-E549-83BE-3CE807A39233}">
      <dgm:prSet phldrT="[Text]"/>
      <dgm:spPr/>
      <dgm:t>
        <a:bodyPr/>
        <a:lstStyle/>
        <a:p>
          <a:r>
            <a:rPr lang="en-US" dirty="0"/>
            <a:t>Step 2</a:t>
          </a:r>
        </a:p>
      </dgm:t>
    </dgm:pt>
    <dgm:pt modelId="{B00729A4-212E-9B4D-A972-3F28E09047C3}" type="parTrans" cxnId="{9059918E-8DFB-044E-9942-B17A2273EBD6}">
      <dgm:prSet/>
      <dgm:spPr/>
      <dgm:t>
        <a:bodyPr/>
        <a:lstStyle/>
        <a:p>
          <a:endParaRPr lang="en-US"/>
        </a:p>
      </dgm:t>
    </dgm:pt>
    <dgm:pt modelId="{86E49D29-B0C9-8E42-92AE-3FDA4483F538}" type="sibTrans" cxnId="{9059918E-8DFB-044E-9942-B17A2273EBD6}">
      <dgm:prSet/>
      <dgm:spPr/>
      <dgm:t>
        <a:bodyPr/>
        <a:lstStyle/>
        <a:p>
          <a:endParaRPr lang="en-US"/>
        </a:p>
      </dgm:t>
    </dgm:pt>
    <dgm:pt modelId="{A803138B-4D4A-2747-94E5-83BA69589680}">
      <dgm:prSet phldrT="[Text]"/>
      <dgm:spPr/>
      <dgm:t>
        <a:bodyPr/>
        <a:lstStyle/>
        <a:p>
          <a:r>
            <a:rPr lang="en-US" dirty="0"/>
            <a:t>Step 3</a:t>
          </a:r>
        </a:p>
      </dgm:t>
    </dgm:pt>
    <dgm:pt modelId="{C3B7303B-F434-2440-8107-37CC3002A989}" type="parTrans" cxnId="{B9DCBD93-BE05-EF43-B23A-BA598B27A104}">
      <dgm:prSet/>
      <dgm:spPr/>
      <dgm:t>
        <a:bodyPr/>
        <a:lstStyle/>
        <a:p>
          <a:endParaRPr lang="en-US"/>
        </a:p>
      </dgm:t>
    </dgm:pt>
    <dgm:pt modelId="{199AFB17-91D4-E946-AA81-6C1CA52B812C}" type="sibTrans" cxnId="{B9DCBD93-BE05-EF43-B23A-BA598B27A104}">
      <dgm:prSet/>
      <dgm:spPr/>
      <dgm:t>
        <a:bodyPr/>
        <a:lstStyle/>
        <a:p>
          <a:endParaRPr lang="en-US"/>
        </a:p>
      </dgm:t>
    </dgm:pt>
    <dgm:pt modelId="{6CAC9BD2-5C5C-3F44-AE85-D58DED845AA0}">
      <dgm:prSet phldrT="[Text]"/>
      <dgm:spPr/>
      <dgm:t>
        <a:bodyPr/>
        <a:lstStyle/>
        <a:p>
          <a:r>
            <a:rPr lang="en-US" dirty="0"/>
            <a:t>Imagine how it feels to be in their shoes</a:t>
          </a:r>
        </a:p>
      </dgm:t>
    </dgm:pt>
    <dgm:pt modelId="{3C849E0C-52D1-2D4E-9264-2CD91BB96310}" type="parTrans" cxnId="{326CD872-12E4-5F4D-B94A-C0FC9C3D4237}">
      <dgm:prSet/>
      <dgm:spPr/>
      <dgm:t>
        <a:bodyPr/>
        <a:lstStyle/>
        <a:p>
          <a:endParaRPr lang="en-US"/>
        </a:p>
      </dgm:t>
    </dgm:pt>
    <dgm:pt modelId="{F388D81E-F529-1940-96D9-78D61107663D}" type="sibTrans" cxnId="{326CD872-12E4-5F4D-B94A-C0FC9C3D4237}">
      <dgm:prSet/>
      <dgm:spPr/>
      <dgm:t>
        <a:bodyPr/>
        <a:lstStyle/>
        <a:p>
          <a:endParaRPr lang="en-US"/>
        </a:p>
      </dgm:t>
    </dgm:pt>
    <dgm:pt modelId="{64A4B988-54BB-A749-89F9-2663DBE9F0D9}">
      <dgm:prSet phldrT="[Text]"/>
      <dgm:spPr/>
      <dgm:t>
        <a:bodyPr/>
        <a:lstStyle/>
        <a:p>
          <a:r>
            <a:rPr lang="en-US" dirty="0"/>
            <a:t>Remember</a:t>
          </a:r>
        </a:p>
      </dgm:t>
    </dgm:pt>
    <dgm:pt modelId="{EEDA93CC-2F64-FF4C-B1BF-9093089BE806}" type="sibTrans" cxnId="{0644BC22-C5C2-4042-8137-41EE2714DECC}">
      <dgm:prSet/>
      <dgm:spPr/>
      <dgm:t>
        <a:bodyPr/>
        <a:lstStyle/>
        <a:p>
          <a:endParaRPr lang="en-US"/>
        </a:p>
      </dgm:t>
    </dgm:pt>
    <dgm:pt modelId="{F40BDCD1-DC4A-214F-958C-F21BE979ADFB}" type="parTrans" cxnId="{0644BC22-C5C2-4042-8137-41EE2714DECC}">
      <dgm:prSet/>
      <dgm:spPr/>
      <dgm:t>
        <a:bodyPr/>
        <a:lstStyle/>
        <a:p>
          <a:endParaRPr lang="en-US"/>
        </a:p>
      </dgm:t>
    </dgm:pt>
    <dgm:pt modelId="{41C74256-EDFA-6741-A32B-C1FD84E9E777}" type="pres">
      <dgm:prSet presAssocID="{CE2B0772-91DA-874D-9419-E0D51077A2F9}" presName="linearFlow" presStyleCnt="0">
        <dgm:presLayoutVars>
          <dgm:dir/>
          <dgm:animLvl val="lvl"/>
          <dgm:resizeHandles val="exact"/>
        </dgm:presLayoutVars>
      </dgm:prSet>
      <dgm:spPr/>
    </dgm:pt>
    <dgm:pt modelId="{6C073C64-9A5C-1C4D-865F-24A298F79BD5}" type="pres">
      <dgm:prSet presAssocID="{449173BA-EC65-F54E-AE5D-AEA02AD9F6EC}" presName="composite" presStyleCnt="0"/>
      <dgm:spPr/>
    </dgm:pt>
    <dgm:pt modelId="{9C5CA685-F6F2-6D4B-80E2-DABA846EE1E7}" type="pres">
      <dgm:prSet presAssocID="{449173BA-EC65-F54E-AE5D-AEA02AD9F6EC}" presName="parentText" presStyleLbl="alignNode1" presStyleIdx="0" presStyleCnt="3">
        <dgm:presLayoutVars>
          <dgm:chMax val="1"/>
          <dgm:bulletEnabled val="1"/>
        </dgm:presLayoutVars>
      </dgm:prSet>
      <dgm:spPr/>
    </dgm:pt>
    <dgm:pt modelId="{1DBCC2E1-F69B-F943-BA8A-77AF72A1702C}" type="pres">
      <dgm:prSet presAssocID="{449173BA-EC65-F54E-AE5D-AEA02AD9F6EC}" presName="descendantText" presStyleLbl="alignAcc1" presStyleIdx="0" presStyleCnt="3">
        <dgm:presLayoutVars>
          <dgm:bulletEnabled val="1"/>
        </dgm:presLayoutVars>
      </dgm:prSet>
      <dgm:spPr/>
    </dgm:pt>
    <dgm:pt modelId="{9F1AB32F-C00D-5D42-86B7-9E8A257A1A21}" type="pres">
      <dgm:prSet presAssocID="{F02EDFBB-5D3A-BB44-984D-8C264E749038}" presName="sp" presStyleCnt="0"/>
      <dgm:spPr/>
    </dgm:pt>
    <dgm:pt modelId="{7057036D-A89A-FC40-BB2A-C90B745C2C6F}" type="pres">
      <dgm:prSet presAssocID="{EF646CCC-DFAF-E549-83BE-3CE807A39233}" presName="composite" presStyleCnt="0"/>
      <dgm:spPr/>
    </dgm:pt>
    <dgm:pt modelId="{EE7579CC-6388-9944-990D-E388C7023258}" type="pres">
      <dgm:prSet presAssocID="{EF646CCC-DFAF-E549-83BE-3CE807A39233}" presName="parentText" presStyleLbl="alignNode1" presStyleIdx="1" presStyleCnt="3">
        <dgm:presLayoutVars>
          <dgm:chMax val="1"/>
          <dgm:bulletEnabled val="1"/>
        </dgm:presLayoutVars>
      </dgm:prSet>
      <dgm:spPr/>
    </dgm:pt>
    <dgm:pt modelId="{117617D0-6D64-044A-AFDD-C6C7C90113F2}" type="pres">
      <dgm:prSet presAssocID="{EF646CCC-DFAF-E549-83BE-3CE807A39233}" presName="descendantText" presStyleLbl="alignAcc1" presStyleIdx="1" presStyleCnt="3">
        <dgm:presLayoutVars>
          <dgm:bulletEnabled val="1"/>
        </dgm:presLayoutVars>
      </dgm:prSet>
      <dgm:spPr/>
    </dgm:pt>
    <dgm:pt modelId="{DB15A9DC-F9FD-A74D-891A-49032C5A2FE9}" type="pres">
      <dgm:prSet presAssocID="{86E49D29-B0C9-8E42-92AE-3FDA4483F538}" presName="sp" presStyleCnt="0"/>
      <dgm:spPr/>
    </dgm:pt>
    <dgm:pt modelId="{AAE0E08C-9423-1346-9616-E10D0B63078E}" type="pres">
      <dgm:prSet presAssocID="{A803138B-4D4A-2747-94E5-83BA69589680}" presName="composite" presStyleCnt="0"/>
      <dgm:spPr/>
    </dgm:pt>
    <dgm:pt modelId="{C2C81904-8A0D-B643-A998-6892F03450BD}" type="pres">
      <dgm:prSet presAssocID="{A803138B-4D4A-2747-94E5-83BA69589680}" presName="parentText" presStyleLbl="alignNode1" presStyleIdx="2" presStyleCnt="3">
        <dgm:presLayoutVars>
          <dgm:chMax val="1"/>
          <dgm:bulletEnabled val="1"/>
        </dgm:presLayoutVars>
      </dgm:prSet>
      <dgm:spPr/>
    </dgm:pt>
    <dgm:pt modelId="{56681BB2-AC36-7443-844C-8D25B3C47B85}" type="pres">
      <dgm:prSet presAssocID="{A803138B-4D4A-2747-94E5-83BA69589680}" presName="descendantText" presStyleLbl="alignAcc1" presStyleIdx="2" presStyleCnt="3">
        <dgm:presLayoutVars>
          <dgm:bulletEnabled val="1"/>
        </dgm:presLayoutVars>
      </dgm:prSet>
      <dgm:spPr/>
    </dgm:pt>
  </dgm:ptLst>
  <dgm:cxnLst>
    <dgm:cxn modelId="{1C8FA719-3A4E-1B45-A9F3-75CCC175A335}" srcId="{449173BA-EC65-F54E-AE5D-AEA02AD9F6EC}" destId="{196C98F4-7FD7-7C42-AAD8-47480B0D3EAA}" srcOrd="0" destOrd="0" parTransId="{FE1EB446-F270-2E4E-99BD-127FD958A1C7}" sibTransId="{9771F2F6-E09A-0D43-B215-08B83527B93D}"/>
    <dgm:cxn modelId="{0644BC22-C5C2-4042-8137-41EE2714DECC}" srcId="{EF646CCC-DFAF-E549-83BE-3CE807A39233}" destId="{64A4B988-54BB-A749-89F9-2663DBE9F0D9}" srcOrd="0" destOrd="0" parTransId="{F40BDCD1-DC4A-214F-958C-F21BE979ADFB}" sibTransId="{EEDA93CC-2F64-FF4C-B1BF-9093089BE806}"/>
    <dgm:cxn modelId="{C91EE538-9985-EB44-8141-981294AA3274}" type="presOf" srcId="{A803138B-4D4A-2747-94E5-83BA69589680}" destId="{C2C81904-8A0D-B643-A998-6892F03450BD}" srcOrd="0" destOrd="0" presId="urn:microsoft.com/office/officeart/2005/8/layout/chevron2"/>
    <dgm:cxn modelId="{945DBE5D-2200-3A4C-A528-3B3D85094E58}" type="presOf" srcId="{EF646CCC-DFAF-E549-83BE-3CE807A39233}" destId="{EE7579CC-6388-9944-990D-E388C7023258}" srcOrd="0" destOrd="0" presId="urn:microsoft.com/office/officeart/2005/8/layout/chevron2"/>
    <dgm:cxn modelId="{78D77E6D-EFF9-8249-ACF1-902B28BAE2D3}" type="presOf" srcId="{196C98F4-7FD7-7C42-AAD8-47480B0D3EAA}" destId="{1DBCC2E1-F69B-F943-BA8A-77AF72A1702C}" srcOrd="0" destOrd="0" presId="urn:microsoft.com/office/officeart/2005/8/layout/chevron2"/>
    <dgm:cxn modelId="{C3BB616F-3960-A94F-8F45-1F46BD24CD67}" type="presOf" srcId="{6CAC9BD2-5C5C-3F44-AE85-D58DED845AA0}" destId="{56681BB2-AC36-7443-844C-8D25B3C47B85}" srcOrd="0" destOrd="0" presId="urn:microsoft.com/office/officeart/2005/8/layout/chevron2"/>
    <dgm:cxn modelId="{326CD872-12E4-5F4D-B94A-C0FC9C3D4237}" srcId="{A803138B-4D4A-2747-94E5-83BA69589680}" destId="{6CAC9BD2-5C5C-3F44-AE85-D58DED845AA0}" srcOrd="0" destOrd="0" parTransId="{3C849E0C-52D1-2D4E-9264-2CD91BB96310}" sibTransId="{F388D81E-F529-1940-96D9-78D61107663D}"/>
    <dgm:cxn modelId="{B792DF85-B012-BE42-99CD-AA9CD85A43A1}" type="presOf" srcId="{CE2B0772-91DA-874D-9419-E0D51077A2F9}" destId="{41C74256-EDFA-6741-A32B-C1FD84E9E777}" srcOrd="0" destOrd="0" presId="urn:microsoft.com/office/officeart/2005/8/layout/chevron2"/>
    <dgm:cxn modelId="{9059918E-8DFB-044E-9942-B17A2273EBD6}" srcId="{CE2B0772-91DA-874D-9419-E0D51077A2F9}" destId="{EF646CCC-DFAF-E549-83BE-3CE807A39233}" srcOrd="1" destOrd="0" parTransId="{B00729A4-212E-9B4D-A972-3F28E09047C3}" sibTransId="{86E49D29-B0C9-8E42-92AE-3FDA4483F538}"/>
    <dgm:cxn modelId="{B9DCBD93-BE05-EF43-B23A-BA598B27A104}" srcId="{CE2B0772-91DA-874D-9419-E0D51077A2F9}" destId="{A803138B-4D4A-2747-94E5-83BA69589680}" srcOrd="2" destOrd="0" parTransId="{C3B7303B-F434-2440-8107-37CC3002A989}" sibTransId="{199AFB17-91D4-E946-AA81-6C1CA52B812C}"/>
    <dgm:cxn modelId="{FC4F97B1-EE7A-1D4F-923A-566367C9747B}" type="presOf" srcId="{449173BA-EC65-F54E-AE5D-AEA02AD9F6EC}" destId="{9C5CA685-F6F2-6D4B-80E2-DABA846EE1E7}" srcOrd="0" destOrd="0" presId="urn:microsoft.com/office/officeart/2005/8/layout/chevron2"/>
    <dgm:cxn modelId="{98BA7EBC-F1A5-D544-8321-6CB6F36C7E94}" srcId="{CE2B0772-91DA-874D-9419-E0D51077A2F9}" destId="{449173BA-EC65-F54E-AE5D-AEA02AD9F6EC}" srcOrd="0" destOrd="0" parTransId="{896CC56A-1B47-FE4D-914E-474B36E58FCD}" sibTransId="{F02EDFBB-5D3A-BB44-984D-8C264E749038}"/>
    <dgm:cxn modelId="{E9CEFFE5-E068-1244-AE3D-6F2FA3A8A65D}" type="presOf" srcId="{64A4B988-54BB-A749-89F9-2663DBE9F0D9}" destId="{117617D0-6D64-044A-AFDD-C6C7C90113F2}" srcOrd="0" destOrd="0" presId="urn:microsoft.com/office/officeart/2005/8/layout/chevron2"/>
    <dgm:cxn modelId="{551F615D-F93D-6147-B90A-C551CA13C63F}" type="presParOf" srcId="{41C74256-EDFA-6741-A32B-C1FD84E9E777}" destId="{6C073C64-9A5C-1C4D-865F-24A298F79BD5}" srcOrd="0" destOrd="0" presId="urn:microsoft.com/office/officeart/2005/8/layout/chevron2"/>
    <dgm:cxn modelId="{B58740CA-4870-B243-BF49-62BC4B4A1AC4}" type="presParOf" srcId="{6C073C64-9A5C-1C4D-865F-24A298F79BD5}" destId="{9C5CA685-F6F2-6D4B-80E2-DABA846EE1E7}" srcOrd="0" destOrd="0" presId="urn:microsoft.com/office/officeart/2005/8/layout/chevron2"/>
    <dgm:cxn modelId="{846C0636-1744-C045-81A1-EA7A3A25BA68}" type="presParOf" srcId="{6C073C64-9A5C-1C4D-865F-24A298F79BD5}" destId="{1DBCC2E1-F69B-F943-BA8A-77AF72A1702C}" srcOrd="1" destOrd="0" presId="urn:microsoft.com/office/officeart/2005/8/layout/chevron2"/>
    <dgm:cxn modelId="{F8604939-A9D4-794C-8E39-47FCEAE6603B}" type="presParOf" srcId="{41C74256-EDFA-6741-A32B-C1FD84E9E777}" destId="{9F1AB32F-C00D-5D42-86B7-9E8A257A1A21}" srcOrd="1" destOrd="0" presId="urn:microsoft.com/office/officeart/2005/8/layout/chevron2"/>
    <dgm:cxn modelId="{D9AE00F9-36AC-0445-A69B-E5334BD8AAE4}" type="presParOf" srcId="{41C74256-EDFA-6741-A32B-C1FD84E9E777}" destId="{7057036D-A89A-FC40-BB2A-C90B745C2C6F}" srcOrd="2" destOrd="0" presId="urn:microsoft.com/office/officeart/2005/8/layout/chevron2"/>
    <dgm:cxn modelId="{E1B915C6-D23F-4E48-84C6-2E49E82D88AC}" type="presParOf" srcId="{7057036D-A89A-FC40-BB2A-C90B745C2C6F}" destId="{EE7579CC-6388-9944-990D-E388C7023258}" srcOrd="0" destOrd="0" presId="urn:microsoft.com/office/officeart/2005/8/layout/chevron2"/>
    <dgm:cxn modelId="{B76A93A0-8B75-5440-9639-E293BBCC46BF}" type="presParOf" srcId="{7057036D-A89A-FC40-BB2A-C90B745C2C6F}" destId="{117617D0-6D64-044A-AFDD-C6C7C90113F2}" srcOrd="1" destOrd="0" presId="urn:microsoft.com/office/officeart/2005/8/layout/chevron2"/>
    <dgm:cxn modelId="{CBB98170-4543-F84A-A26C-F8BE5AAF1070}" type="presParOf" srcId="{41C74256-EDFA-6741-A32B-C1FD84E9E777}" destId="{DB15A9DC-F9FD-A74D-891A-49032C5A2FE9}" srcOrd="3" destOrd="0" presId="urn:microsoft.com/office/officeart/2005/8/layout/chevron2"/>
    <dgm:cxn modelId="{B01A2239-FF4C-F04E-9A8F-3A7FB1246D46}" type="presParOf" srcId="{41C74256-EDFA-6741-A32B-C1FD84E9E777}" destId="{AAE0E08C-9423-1346-9616-E10D0B63078E}" srcOrd="4" destOrd="0" presId="urn:microsoft.com/office/officeart/2005/8/layout/chevron2"/>
    <dgm:cxn modelId="{BD21DFCF-8C20-A644-88F0-B78B076FDE76}" type="presParOf" srcId="{AAE0E08C-9423-1346-9616-E10D0B63078E}" destId="{C2C81904-8A0D-B643-A998-6892F03450BD}" srcOrd="0" destOrd="0" presId="urn:microsoft.com/office/officeart/2005/8/layout/chevron2"/>
    <dgm:cxn modelId="{95CC9520-DB9B-E741-89CC-FAABBF165639}" type="presParOf" srcId="{AAE0E08C-9423-1346-9616-E10D0B63078E}" destId="{56681BB2-AC36-7443-844C-8D25B3C47B8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7BC90-F43F-7E4C-967C-6B57849CE28E}"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CAAB21B2-C51E-C64C-83EB-BBC628138C29}">
      <dgm:prSet phldrT="[Text]"/>
      <dgm:spPr/>
      <dgm:t>
        <a:bodyPr/>
        <a:lstStyle/>
        <a:p>
          <a:r>
            <a:rPr lang="en-US" dirty="0"/>
            <a:t>Step 4</a:t>
          </a:r>
        </a:p>
      </dgm:t>
    </dgm:pt>
    <dgm:pt modelId="{1F04BCF6-B9B0-B145-8024-35B2F30D11FD}" type="parTrans" cxnId="{D6461A8F-FF4D-B04D-A180-2D0677EFAB53}">
      <dgm:prSet/>
      <dgm:spPr/>
      <dgm:t>
        <a:bodyPr/>
        <a:lstStyle/>
        <a:p>
          <a:endParaRPr lang="en-US"/>
        </a:p>
      </dgm:t>
    </dgm:pt>
    <dgm:pt modelId="{38D18122-6924-A642-B6EC-799F64662E82}" type="sibTrans" cxnId="{D6461A8F-FF4D-B04D-A180-2D0677EFAB53}">
      <dgm:prSet/>
      <dgm:spPr/>
      <dgm:t>
        <a:bodyPr/>
        <a:lstStyle/>
        <a:p>
          <a:endParaRPr lang="en-US"/>
        </a:p>
      </dgm:t>
    </dgm:pt>
    <dgm:pt modelId="{1C941661-FDFF-C145-BB47-4FE56018F3A1}">
      <dgm:prSet phldrT="[Text]"/>
      <dgm:spPr/>
      <dgm:t>
        <a:bodyPr/>
        <a:lstStyle/>
        <a:p>
          <a:r>
            <a:rPr lang="en-US" dirty="0"/>
            <a:t>Ask</a:t>
          </a:r>
        </a:p>
      </dgm:t>
    </dgm:pt>
    <dgm:pt modelId="{553B4199-ED2E-7F40-9834-F03D6A8E7E52}" type="parTrans" cxnId="{AE3853DE-B7E5-004D-B82D-B51A62CF9BFF}">
      <dgm:prSet/>
      <dgm:spPr/>
      <dgm:t>
        <a:bodyPr/>
        <a:lstStyle/>
        <a:p>
          <a:endParaRPr lang="en-US"/>
        </a:p>
      </dgm:t>
    </dgm:pt>
    <dgm:pt modelId="{5E9DE01E-518F-FB46-A562-F3F2B3946307}" type="sibTrans" cxnId="{AE3853DE-B7E5-004D-B82D-B51A62CF9BFF}">
      <dgm:prSet/>
      <dgm:spPr/>
      <dgm:t>
        <a:bodyPr/>
        <a:lstStyle/>
        <a:p>
          <a:endParaRPr lang="en-US"/>
        </a:p>
      </dgm:t>
    </dgm:pt>
    <dgm:pt modelId="{D77DE2EB-D0F3-8245-98D8-3EF1A58C7AB6}">
      <dgm:prSet phldrT="[Text]"/>
      <dgm:spPr/>
      <dgm:t>
        <a:bodyPr/>
        <a:lstStyle/>
        <a:p>
          <a:r>
            <a:rPr lang="en-US" dirty="0"/>
            <a:t>Step 5</a:t>
          </a:r>
        </a:p>
      </dgm:t>
    </dgm:pt>
    <dgm:pt modelId="{0DD3BCF6-DC9F-5A40-86E2-63C4B11760E3}" type="parTrans" cxnId="{F2C1BD7A-D3FC-CF46-9556-A4FDA0D5AC8B}">
      <dgm:prSet/>
      <dgm:spPr/>
      <dgm:t>
        <a:bodyPr/>
        <a:lstStyle/>
        <a:p>
          <a:endParaRPr lang="en-US"/>
        </a:p>
      </dgm:t>
    </dgm:pt>
    <dgm:pt modelId="{AED3B7AC-1686-BD4F-8B21-CC96E0AB21DA}" type="sibTrans" cxnId="{F2C1BD7A-D3FC-CF46-9556-A4FDA0D5AC8B}">
      <dgm:prSet/>
      <dgm:spPr/>
      <dgm:t>
        <a:bodyPr/>
        <a:lstStyle/>
        <a:p>
          <a:endParaRPr lang="en-US"/>
        </a:p>
      </dgm:t>
    </dgm:pt>
    <dgm:pt modelId="{70853C6F-955F-B440-88F8-162836D480B5}">
      <dgm:prSet phldrT="[Text]"/>
      <dgm:spPr/>
      <dgm:t>
        <a:bodyPr/>
        <a:lstStyle/>
        <a:p>
          <a:r>
            <a:rPr lang="en-US" dirty="0"/>
            <a:t>Show You Care</a:t>
          </a:r>
        </a:p>
      </dgm:t>
    </dgm:pt>
    <dgm:pt modelId="{854DF139-32B1-F943-8F26-78B7C3F9BA11}" type="parTrans" cxnId="{334DC025-3F3D-784C-9B61-687B2B00A834}">
      <dgm:prSet/>
      <dgm:spPr/>
      <dgm:t>
        <a:bodyPr/>
        <a:lstStyle/>
        <a:p>
          <a:endParaRPr lang="en-US"/>
        </a:p>
      </dgm:t>
    </dgm:pt>
    <dgm:pt modelId="{18540473-2962-D342-862B-623CCC5D885F}" type="sibTrans" cxnId="{334DC025-3F3D-784C-9B61-687B2B00A834}">
      <dgm:prSet/>
      <dgm:spPr/>
      <dgm:t>
        <a:bodyPr/>
        <a:lstStyle/>
        <a:p>
          <a:endParaRPr lang="en-US"/>
        </a:p>
      </dgm:t>
    </dgm:pt>
    <dgm:pt modelId="{F082B950-920D-8147-9E5D-EC52816B594B}" type="pres">
      <dgm:prSet presAssocID="{EEE7BC90-F43F-7E4C-967C-6B57849CE28E}" presName="linearFlow" presStyleCnt="0">
        <dgm:presLayoutVars>
          <dgm:dir/>
          <dgm:animLvl val="lvl"/>
          <dgm:resizeHandles val="exact"/>
        </dgm:presLayoutVars>
      </dgm:prSet>
      <dgm:spPr/>
    </dgm:pt>
    <dgm:pt modelId="{67D211A8-B62D-1D43-9F5D-56C337F80562}" type="pres">
      <dgm:prSet presAssocID="{CAAB21B2-C51E-C64C-83EB-BBC628138C29}" presName="composite" presStyleCnt="0"/>
      <dgm:spPr/>
    </dgm:pt>
    <dgm:pt modelId="{263A92FC-EBC2-4048-AC26-4A9F8F7B0CB7}" type="pres">
      <dgm:prSet presAssocID="{CAAB21B2-C51E-C64C-83EB-BBC628138C29}" presName="parentText" presStyleLbl="alignNode1" presStyleIdx="0" presStyleCnt="2">
        <dgm:presLayoutVars>
          <dgm:chMax val="1"/>
          <dgm:bulletEnabled val="1"/>
        </dgm:presLayoutVars>
      </dgm:prSet>
      <dgm:spPr/>
    </dgm:pt>
    <dgm:pt modelId="{40986D2D-314C-344A-BBEA-AE85869F1FD5}" type="pres">
      <dgm:prSet presAssocID="{CAAB21B2-C51E-C64C-83EB-BBC628138C29}" presName="descendantText" presStyleLbl="alignAcc1" presStyleIdx="0" presStyleCnt="2" custLinFactNeighborX="-823" custLinFactNeighborY="2665">
        <dgm:presLayoutVars>
          <dgm:bulletEnabled val="1"/>
        </dgm:presLayoutVars>
      </dgm:prSet>
      <dgm:spPr/>
    </dgm:pt>
    <dgm:pt modelId="{8C5047E5-13C5-8C4E-9CFA-2D47BA555F4D}" type="pres">
      <dgm:prSet presAssocID="{38D18122-6924-A642-B6EC-799F64662E82}" presName="sp" presStyleCnt="0"/>
      <dgm:spPr/>
    </dgm:pt>
    <dgm:pt modelId="{BE27F907-9761-2348-8132-DE498645417D}" type="pres">
      <dgm:prSet presAssocID="{D77DE2EB-D0F3-8245-98D8-3EF1A58C7AB6}" presName="composite" presStyleCnt="0"/>
      <dgm:spPr/>
    </dgm:pt>
    <dgm:pt modelId="{61BB0F4E-B0F2-C44A-B0F8-E2F98F99FBA6}" type="pres">
      <dgm:prSet presAssocID="{D77DE2EB-D0F3-8245-98D8-3EF1A58C7AB6}" presName="parentText" presStyleLbl="alignNode1" presStyleIdx="1" presStyleCnt="2">
        <dgm:presLayoutVars>
          <dgm:chMax val="1"/>
          <dgm:bulletEnabled val="1"/>
        </dgm:presLayoutVars>
      </dgm:prSet>
      <dgm:spPr/>
    </dgm:pt>
    <dgm:pt modelId="{E3BE8521-00E1-3042-B840-E739788B1343}" type="pres">
      <dgm:prSet presAssocID="{D77DE2EB-D0F3-8245-98D8-3EF1A58C7AB6}" presName="descendantText" presStyleLbl="alignAcc1" presStyleIdx="1" presStyleCnt="2">
        <dgm:presLayoutVars>
          <dgm:bulletEnabled val="1"/>
        </dgm:presLayoutVars>
      </dgm:prSet>
      <dgm:spPr/>
    </dgm:pt>
  </dgm:ptLst>
  <dgm:cxnLst>
    <dgm:cxn modelId="{6114AD0C-B5EA-7A48-86BB-F23D1D39612D}" type="presOf" srcId="{70853C6F-955F-B440-88F8-162836D480B5}" destId="{E3BE8521-00E1-3042-B840-E739788B1343}" srcOrd="0" destOrd="0" presId="urn:microsoft.com/office/officeart/2005/8/layout/chevron2"/>
    <dgm:cxn modelId="{334DC025-3F3D-784C-9B61-687B2B00A834}" srcId="{D77DE2EB-D0F3-8245-98D8-3EF1A58C7AB6}" destId="{70853C6F-955F-B440-88F8-162836D480B5}" srcOrd="0" destOrd="0" parTransId="{854DF139-32B1-F943-8F26-78B7C3F9BA11}" sibTransId="{18540473-2962-D342-862B-623CCC5D885F}"/>
    <dgm:cxn modelId="{52921F6B-9A3C-4248-8E3F-23B93EB50AEC}" type="presOf" srcId="{D77DE2EB-D0F3-8245-98D8-3EF1A58C7AB6}" destId="{61BB0F4E-B0F2-C44A-B0F8-E2F98F99FBA6}" srcOrd="0" destOrd="0" presId="urn:microsoft.com/office/officeart/2005/8/layout/chevron2"/>
    <dgm:cxn modelId="{F2C1BD7A-D3FC-CF46-9556-A4FDA0D5AC8B}" srcId="{EEE7BC90-F43F-7E4C-967C-6B57849CE28E}" destId="{D77DE2EB-D0F3-8245-98D8-3EF1A58C7AB6}" srcOrd="1" destOrd="0" parTransId="{0DD3BCF6-DC9F-5A40-86E2-63C4B11760E3}" sibTransId="{AED3B7AC-1686-BD4F-8B21-CC96E0AB21DA}"/>
    <dgm:cxn modelId="{D6461A8F-FF4D-B04D-A180-2D0677EFAB53}" srcId="{EEE7BC90-F43F-7E4C-967C-6B57849CE28E}" destId="{CAAB21B2-C51E-C64C-83EB-BBC628138C29}" srcOrd="0" destOrd="0" parTransId="{1F04BCF6-B9B0-B145-8024-35B2F30D11FD}" sibTransId="{38D18122-6924-A642-B6EC-799F64662E82}"/>
    <dgm:cxn modelId="{226CA4A7-2589-5840-B028-47378D49A0DA}" type="presOf" srcId="{CAAB21B2-C51E-C64C-83EB-BBC628138C29}" destId="{263A92FC-EBC2-4048-AC26-4A9F8F7B0CB7}" srcOrd="0" destOrd="0" presId="urn:microsoft.com/office/officeart/2005/8/layout/chevron2"/>
    <dgm:cxn modelId="{C4E73CD6-C466-F04E-BD65-3BEED052EF1B}" type="presOf" srcId="{EEE7BC90-F43F-7E4C-967C-6B57849CE28E}" destId="{F082B950-920D-8147-9E5D-EC52816B594B}" srcOrd="0" destOrd="0" presId="urn:microsoft.com/office/officeart/2005/8/layout/chevron2"/>
    <dgm:cxn modelId="{AE3853DE-B7E5-004D-B82D-B51A62CF9BFF}" srcId="{CAAB21B2-C51E-C64C-83EB-BBC628138C29}" destId="{1C941661-FDFF-C145-BB47-4FE56018F3A1}" srcOrd="0" destOrd="0" parTransId="{553B4199-ED2E-7F40-9834-F03D6A8E7E52}" sibTransId="{5E9DE01E-518F-FB46-A562-F3F2B3946307}"/>
    <dgm:cxn modelId="{D94804FE-E527-C549-8ED6-9889AB4216D4}" type="presOf" srcId="{1C941661-FDFF-C145-BB47-4FE56018F3A1}" destId="{40986D2D-314C-344A-BBEA-AE85869F1FD5}" srcOrd="0" destOrd="0" presId="urn:microsoft.com/office/officeart/2005/8/layout/chevron2"/>
    <dgm:cxn modelId="{DCEFC371-4D4A-D047-8CB6-300D830B089F}" type="presParOf" srcId="{F082B950-920D-8147-9E5D-EC52816B594B}" destId="{67D211A8-B62D-1D43-9F5D-56C337F80562}" srcOrd="0" destOrd="0" presId="urn:microsoft.com/office/officeart/2005/8/layout/chevron2"/>
    <dgm:cxn modelId="{0AACAF87-A9E0-B04D-B6BF-CACA84C971AA}" type="presParOf" srcId="{67D211A8-B62D-1D43-9F5D-56C337F80562}" destId="{263A92FC-EBC2-4048-AC26-4A9F8F7B0CB7}" srcOrd="0" destOrd="0" presId="urn:microsoft.com/office/officeart/2005/8/layout/chevron2"/>
    <dgm:cxn modelId="{8BE6A768-1E15-9347-A025-8715C4DA4B12}" type="presParOf" srcId="{67D211A8-B62D-1D43-9F5D-56C337F80562}" destId="{40986D2D-314C-344A-BBEA-AE85869F1FD5}" srcOrd="1" destOrd="0" presId="urn:microsoft.com/office/officeart/2005/8/layout/chevron2"/>
    <dgm:cxn modelId="{F67E270B-E118-4446-8893-AC0D2D35005D}" type="presParOf" srcId="{F082B950-920D-8147-9E5D-EC52816B594B}" destId="{8C5047E5-13C5-8C4E-9CFA-2D47BA555F4D}" srcOrd="1" destOrd="0" presId="urn:microsoft.com/office/officeart/2005/8/layout/chevron2"/>
    <dgm:cxn modelId="{CF239AB7-1D7F-3D42-A0C9-448AEF9AB197}" type="presParOf" srcId="{F082B950-920D-8147-9E5D-EC52816B594B}" destId="{BE27F907-9761-2348-8132-DE498645417D}" srcOrd="2" destOrd="0" presId="urn:microsoft.com/office/officeart/2005/8/layout/chevron2"/>
    <dgm:cxn modelId="{E8DBB7AF-2CFE-C94B-8640-1028F767527A}" type="presParOf" srcId="{BE27F907-9761-2348-8132-DE498645417D}" destId="{61BB0F4E-B0F2-C44A-B0F8-E2F98F99FBA6}" srcOrd="0" destOrd="0" presId="urn:microsoft.com/office/officeart/2005/8/layout/chevron2"/>
    <dgm:cxn modelId="{947EB378-25DF-8A40-9DDC-C8DD1C2F559D}" type="presParOf" srcId="{BE27F907-9761-2348-8132-DE498645417D}" destId="{E3BE8521-00E1-3042-B840-E739788B13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CA685-F6F2-6D4B-80E2-DABA846EE1E7}">
      <dsp:nvSpPr>
        <dsp:cNvPr id="0" name=""/>
        <dsp:cNvSpPr/>
      </dsp:nvSpPr>
      <dsp:spPr>
        <a:xfrm rot="5400000">
          <a:off x="-289718" y="292805"/>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Step 1</a:t>
          </a:r>
        </a:p>
      </dsp:txBody>
      <dsp:txXfrm rot="-5400000">
        <a:off x="1" y="679096"/>
        <a:ext cx="1352020" cy="579438"/>
      </dsp:txXfrm>
    </dsp:sp>
    <dsp:sp modelId="{1DBCC2E1-F69B-F943-BA8A-77AF72A1702C}">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a:t>Watch and Listen</a:t>
          </a:r>
        </a:p>
      </dsp:txBody>
      <dsp:txXfrm rot="-5400000">
        <a:off x="1352020" y="64373"/>
        <a:ext cx="6714693" cy="1132875"/>
      </dsp:txXfrm>
    </dsp:sp>
    <dsp:sp modelId="{EE7579CC-6388-9944-990D-E388C7023258}">
      <dsp:nvSpPr>
        <dsp:cNvPr id="0" name=""/>
        <dsp:cNvSpPr/>
      </dsp:nvSpPr>
      <dsp:spPr>
        <a:xfrm rot="5400000">
          <a:off x="-289718" y="2033323"/>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Step 2</a:t>
          </a:r>
        </a:p>
      </dsp:txBody>
      <dsp:txXfrm rot="-5400000">
        <a:off x="1" y="2419614"/>
        <a:ext cx="1352020" cy="579438"/>
      </dsp:txXfrm>
    </dsp:sp>
    <dsp:sp modelId="{117617D0-6D64-044A-AFDD-C6C7C90113F2}">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a:t>Remember</a:t>
          </a:r>
        </a:p>
      </dsp:txBody>
      <dsp:txXfrm rot="-5400000">
        <a:off x="1352020" y="1804891"/>
        <a:ext cx="6714693" cy="1132875"/>
      </dsp:txXfrm>
    </dsp:sp>
    <dsp:sp modelId="{C2C81904-8A0D-B643-A998-6892F03450BD}">
      <dsp:nvSpPr>
        <dsp:cNvPr id="0" name=""/>
        <dsp:cNvSpPr/>
      </dsp:nvSpPr>
      <dsp:spPr>
        <a:xfrm rot="5400000">
          <a:off x="-289718" y="3773840"/>
          <a:ext cx="1931458" cy="135202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Step 3</a:t>
          </a:r>
        </a:p>
      </dsp:txBody>
      <dsp:txXfrm rot="-5400000">
        <a:off x="1" y="4160131"/>
        <a:ext cx="1352020" cy="579438"/>
      </dsp:txXfrm>
    </dsp:sp>
    <dsp:sp modelId="{56681BB2-AC36-7443-844C-8D25B3C47B85}">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a:t>Imagine how it feels to be in their shoes</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92FC-EBC2-4048-AC26-4A9F8F7B0CB7}">
      <dsp:nvSpPr>
        <dsp:cNvPr id="0" name=""/>
        <dsp:cNvSpPr/>
      </dsp:nvSpPr>
      <dsp:spPr>
        <a:xfrm rot="5400000">
          <a:off x="-427037" y="430174"/>
          <a:ext cx="2846916" cy="199284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Step 4</a:t>
          </a:r>
        </a:p>
      </dsp:txBody>
      <dsp:txXfrm rot="-5400000">
        <a:off x="1" y="999558"/>
        <a:ext cx="1992841" cy="854075"/>
      </dsp:txXfrm>
    </dsp:sp>
    <dsp:sp modelId="{40986D2D-314C-344A-BBEA-AE85869F1FD5}">
      <dsp:nvSpPr>
        <dsp:cNvPr id="0" name=""/>
        <dsp:cNvSpPr/>
      </dsp:nvSpPr>
      <dsp:spPr>
        <a:xfrm rot="5400000">
          <a:off x="4084680" y="-2089878"/>
          <a:ext cx="1850495" cy="61351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r>
            <a:rPr lang="en-US" sz="6500" kern="1200" dirty="0"/>
            <a:t>Ask</a:t>
          </a:r>
        </a:p>
      </dsp:txBody>
      <dsp:txXfrm rot="-5400000">
        <a:off x="1942349" y="142787"/>
        <a:ext cx="6044824" cy="1669827"/>
      </dsp:txXfrm>
    </dsp:sp>
    <dsp:sp modelId="{61BB0F4E-B0F2-C44A-B0F8-E2F98F99FBA6}">
      <dsp:nvSpPr>
        <dsp:cNvPr id="0" name=""/>
        <dsp:cNvSpPr/>
      </dsp:nvSpPr>
      <dsp:spPr>
        <a:xfrm rot="5400000">
          <a:off x="-427037" y="2995650"/>
          <a:ext cx="2846916" cy="199284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Step 5</a:t>
          </a:r>
        </a:p>
      </dsp:txBody>
      <dsp:txXfrm rot="-5400000">
        <a:off x="1" y="3565034"/>
        <a:ext cx="1992841" cy="854075"/>
      </dsp:txXfrm>
    </dsp:sp>
    <dsp:sp modelId="{E3BE8521-00E1-3042-B840-E739788B1343}">
      <dsp:nvSpPr>
        <dsp:cNvPr id="0" name=""/>
        <dsp:cNvSpPr/>
      </dsp:nvSpPr>
      <dsp:spPr>
        <a:xfrm rot="5400000">
          <a:off x="4135172" y="426281"/>
          <a:ext cx="1850495" cy="613515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r>
            <a:rPr lang="en-US" sz="6500" kern="1200" dirty="0"/>
            <a:t>Show You Care</a:t>
          </a:r>
        </a:p>
      </dsp:txBody>
      <dsp:txXfrm rot="-5400000">
        <a:off x="1992841" y="2658946"/>
        <a:ext cx="6044824" cy="16698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02085-686A-0D41-BF73-5C1722F2F623}" type="datetimeFigureOut">
              <a:rPr lang="en-AE" smtClean="0"/>
              <a:t>28/04/2024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5C788-9D80-6349-AAEB-3885F77E22D1}" type="slidenum">
              <a:rPr lang="en-AE" smtClean="0"/>
              <a:t>‹#›</a:t>
            </a:fld>
            <a:endParaRPr lang="en-AE"/>
          </a:p>
        </p:txBody>
      </p:sp>
    </p:spTree>
    <p:extLst>
      <p:ext uri="{BB962C8B-B14F-4D97-AF65-F5344CB8AC3E}">
        <p14:creationId xmlns:p14="http://schemas.microsoft.com/office/powerpoint/2010/main" val="343489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6051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207061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416043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4/28/24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2734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4/28/24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extLst>
      <p:ext uri="{BB962C8B-B14F-4D97-AF65-F5344CB8AC3E}">
        <p14:creationId xmlns:p14="http://schemas.microsoft.com/office/powerpoint/2010/main" val="244660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68190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BA737F8-0601-4331-86CD-F40CD48958D0}" type="datetimeFigureOut">
              <a:rPr lang="en-US" smtClean="0"/>
              <a:t>4/28/24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7636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BA737F8-0601-4331-86CD-F40CD48958D0}"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242352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BA737F8-0601-4331-86CD-F40CD48958D0}" type="datetimeFigureOut">
              <a:rPr lang="en-US" smtClean="0"/>
              <a:t>4/28/24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38836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BA737F8-0601-4331-86CD-F40CD48958D0}" type="datetimeFigureOut">
              <a:rPr lang="en-US" smtClean="0"/>
              <a:t>4/28/24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164722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37F8-0601-4331-86CD-F40CD48958D0}" type="datetimeFigureOut">
              <a:rPr lang="en-US" smtClean="0"/>
              <a:t>4/28/24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405033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BA737F8-0601-4331-86CD-F40CD48958D0}"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834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BA737F8-0601-4331-86CD-F40CD48958D0}" type="datetimeFigureOut">
              <a:rPr lang="en-US" smtClean="0"/>
              <a:t>4/28/24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9979-4FCA-4041-955D-E99138B548A1}" type="slidenum">
              <a:rPr lang="en-US" smtClean="0"/>
              <a:t>‹#›</a:t>
            </a:fld>
            <a:endParaRPr lang="en-US"/>
          </a:p>
        </p:txBody>
      </p:sp>
    </p:spTree>
    <p:extLst>
      <p:ext uri="{BB962C8B-B14F-4D97-AF65-F5344CB8AC3E}">
        <p14:creationId xmlns:p14="http://schemas.microsoft.com/office/powerpoint/2010/main" val="407974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37F8-0601-4331-86CD-F40CD48958D0}" type="datetimeFigureOut">
              <a:rPr lang="en-US" smtClean="0"/>
              <a:t>4/28/24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9979-4FCA-4041-955D-E99138B548A1}" type="slidenum">
              <a:rPr lang="en-US" smtClean="0"/>
              <a:t>‹#›</a:t>
            </a:fld>
            <a:endParaRPr lang="en-US"/>
          </a:p>
        </p:txBody>
      </p:sp>
    </p:spTree>
    <p:extLst>
      <p:ext uri="{BB962C8B-B14F-4D97-AF65-F5344CB8AC3E}">
        <p14:creationId xmlns:p14="http://schemas.microsoft.com/office/powerpoint/2010/main" val="3794855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0" y="-1554618"/>
            <a:ext cx="12396866" cy="9807634"/>
          </a:xfrm>
          <a:prstGeom prst="rect">
            <a:avLst/>
          </a:prstGeom>
        </p:spPr>
      </p:pic>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354306" y="4283136"/>
            <a:ext cx="5002202" cy="649280"/>
          </a:xfrm>
          <a:prstGeom prst="rect">
            <a:avLst/>
          </a:prstGeom>
        </p:spPr>
      </p:pic>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354306" y="4911313"/>
            <a:ext cx="5019297" cy="493819"/>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1016907" y="4288525"/>
            <a:ext cx="4570553" cy="600164"/>
          </a:xfrm>
          <a:prstGeom prst="rect">
            <a:avLst/>
          </a:prstGeom>
          <a:noFill/>
        </p:spPr>
        <p:txBody>
          <a:bodyPr wrap="square">
            <a:spAutoFit/>
          </a:bodyPr>
          <a:lstStyle/>
          <a:p>
            <a:r>
              <a:rPr lang="en-US" sz="3300" dirty="0">
                <a:solidFill>
                  <a:schemeClr val="bg1">
                    <a:lumMod val="95000"/>
                  </a:schemeClr>
                </a:solidFill>
              </a:rPr>
              <a:t>ASCS </a:t>
            </a:r>
            <a:r>
              <a:rPr lang="en-US" sz="3300" dirty="0" err="1">
                <a:solidFill>
                  <a:schemeClr val="bg1">
                    <a:lumMod val="95000"/>
                  </a:schemeClr>
                </a:solidFill>
              </a:rPr>
              <a:t>Nad</a:t>
            </a:r>
            <a:r>
              <a:rPr lang="en-US" sz="33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463288" y="4950006"/>
            <a:ext cx="4570553" cy="461665"/>
          </a:xfrm>
          <a:prstGeom prst="rect">
            <a:avLst/>
          </a:prstGeom>
          <a:noFill/>
        </p:spPr>
        <p:txBody>
          <a:bodyPr wrap="square">
            <a:spAutoFit/>
          </a:bodyPr>
          <a:lstStyle/>
          <a:p>
            <a:pPr algn="ctr"/>
            <a:r>
              <a:rPr lang="en-US" sz="2400" b="1" dirty="0">
                <a:solidFill>
                  <a:schemeClr val="bg1"/>
                </a:solidFill>
                <a:latin typeface="Century Gothic" panose="020B0502020202020204" pitchFamily="34" charset="0"/>
              </a:rPr>
              <a:t>How to be Empathetic</a:t>
            </a: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0" y="-195158"/>
            <a:ext cx="3574245" cy="2141845"/>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6840" y="1404608"/>
            <a:ext cx="9456606" cy="2677656"/>
          </a:xfrm>
          <a:prstGeom prst="rect">
            <a:avLst/>
          </a:prstGeom>
          <a:noFill/>
        </p:spPr>
        <p:txBody>
          <a:bodyPr wrap="square" rtlCol="0">
            <a:spAutoFit/>
          </a:bodyPr>
          <a:lstStyle/>
          <a:p>
            <a:pPr lvl="0"/>
            <a:endParaRPr lang="en-US" sz="2800" dirty="0"/>
          </a:p>
          <a:p>
            <a:pPr lvl="0"/>
            <a:endParaRPr lang="en-US" sz="2800" dirty="0"/>
          </a:p>
          <a:p>
            <a:pPr lvl="0"/>
            <a:r>
              <a:rPr lang="en-US" sz="2800" dirty="0"/>
              <a:t>How can you show empathy for one of your classmates, and how could they show empathy for these scenarios. Use the five steps to practice empathy skills. (Project Happiness, 2016).</a:t>
            </a:r>
          </a:p>
          <a:p>
            <a:pPr lvl="0"/>
            <a:endParaRPr lang="en-US" sz="2800" dirty="0"/>
          </a:p>
        </p:txBody>
      </p:sp>
      <p:sp>
        <p:nvSpPr>
          <p:cNvPr id="3" name="Title 2"/>
          <p:cNvSpPr>
            <a:spLocks noGrp="1"/>
          </p:cNvSpPr>
          <p:nvPr>
            <p:ph type="title"/>
          </p:nvPr>
        </p:nvSpPr>
        <p:spPr>
          <a:xfrm>
            <a:off x="1386840" y="1041529"/>
            <a:ext cx="10515600" cy="1325563"/>
          </a:xfrm>
        </p:spPr>
        <p:txBody>
          <a:bodyPr/>
          <a:lstStyle/>
          <a:p>
            <a:pPr algn="ctr"/>
            <a:r>
              <a:rPr lang="en-US" dirty="0"/>
              <a:t>Class Activity </a:t>
            </a:r>
          </a:p>
        </p:txBody>
      </p:sp>
      <p:sp>
        <p:nvSpPr>
          <p:cNvPr id="7" name="TextBox 6">
            <a:extLst>
              <a:ext uri="{FF2B5EF4-FFF2-40B4-BE49-F238E27FC236}">
                <a16:creationId xmlns:a16="http://schemas.microsoft.com/office/drawing/2014/main" id="{D4BEB075-EE51-AFF9-C1B3-9079F326B56E}"/>
              </a:ext>
            </a:extLst>
          </p:cNvPr>
          <p:cNvSpPr txBox="1"/>
          <p:nvPr/>
        </p:nvSpPr>
        <p:spPr>
          <a:xfrm>
            <a:off x="219456" y="4455692"/>
            <a:ext cx="6821424" cy="1815882"/>
          </a:xfrm>
          <a:prstGeom prst="rect">
            <a:avLst/>
          </a:prstGeom>
          <a:noFill/>
        </p:spPr>
        <p:txBody>
          <a:bodyPr wrap="square">
            <a:spAutoFit/>
          </a:bodyPr>
          <a:lstStyle/>
          <a:p>
            <a:pPr marL="457200" lvl="0" indent="-457200" fontAlgn="base">
              <a:buFont typeface="Arial" panose="020B0604020202020204" pitchFamily="34" charset="0"/>
              <a:buChar char="•"/>
            </a:pPr>
            <a:r>
              <a:rPr lang="en-US" sz="2800" dirty="0"/>
              <a:t>I was bullied on the playground.</a:t>
            </a:r>
          </a:p>
          <a:p>
            <a:pPr marL="457200" lvl="0" indent="-457200" fontAlgn="base">
              <a:buFont typeface="Arial" panose="020B0604020202020204" pitchFamily="34" charset="0"/>
              <a:buChar char="•"/>
            </a:pPr>
            <a:r>
              <a:rPr lang="en-US" sz="2800" dirty="0"/>
              <a:t>I didn’t get picked for the basketball team.</a:t>
            </a:r>
          </a:p>
          <a:p>
            <a:pPr marL="457200" lvl="0" indent="-457200" fontAlgn="base">
              <a:buFont typeface="Arial" panose="020B0604020202020204" pitchFamily="34" charset="0"/>
              <a:buChar char="•"/>
            </a:pPr>
            <a:r>
              <a:rPr lang="en-US" sz="2800" dirty="0"/>
              <a:t>My friend was invited to a party, but I wasn’t.</a:t>
            </a:r>
          </a:p>
        </p:txBody>
      </p:sp>
      <p:pic>
        <p:nvPicPr>
          <p:cNvPr id="8" name="Picture 7">
            <a:extLst>
              <a:ext uri="{FF2B5EF4-FFF2-40B4-BE49-F238E27FC236}">
                <a16:creationId xmlns:a16="http://schemas.microsoft.com/office/drawing/2014/main" id="{A4051982-581F-D92A-1596-0866E7666BCA}"/>
              </a:ext>
            </a:extLst>
          </p:cNvPr>
          <p:cNvPicPr>
            <a:picLocks noChangeAspect="1"/>
          </p:cNvPicPr>
          <p:nvPr/>
        </p:nvPicPr>
        <p:blipFill>
          <a:blip r:embed="rId2"/>
          <a:stretch>
            <a:fillRect/>
          </a:stretch>
        </p:blipFill>
        <p:spPr>
          <a:xfrm>
            <a:off x="7398690" y="4082264"/>
            <a:ext cx="4234068" cy="2445023"/>
          </a:xfrm>
          <a:prstGeom prst="rect">
            <a:avLst/>
          </a:prstGeom>
        </p:spPr>
      </p:pic>
    </p:spTree>
    <p:extLst>
      <p:ext uri="{BB962C8B-B14F-4D97-AF65-F5344CB8AC3E}">
        <p14:creationId xmlns:p14="http://schemas.microsoft.com/office/powerpoint/2010/main" val="47812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8587-AFF7-4054-8D40-9D29CC1EB2AA}"/>
              </a:ext>
            </a:extLst>
          </p:cNvPr>
          <p:cNvSpPr>
            <a:spLocks noGrp="1"/>
          </p:cNvSpPr>
          <p:nvPr>
            <p:ph type="ctrTitle"/>
          </p:nvPr>
        </p:nvSpPr>
        <p:spPr/>
        <p:txBody>
          <a:bodyPr vert="horz" lIns="86420" tIns="43210" rIns="86420" bIns="43210" rtlCol="0" anchor="t">
            <a:normAutofit/>
          </a:bodyPr>
          <a:lstStyle/>
          <a:p>
            <a:r>
              <a:rPr lang="en-GB" sz="4400" dirty="0"/>
              <a:t>Tell us one thing you have learnt about empathy.</a:t>
            </a:r>
            <a:endParaRPr lang="en-GB" dirty="0">
              <a:cs typeface="Calibri"/>
            </a:endParaRPr>
          </a:p>
        </p:txBody>
      </p:sp>
      <p:pic>
        <p:nvPicPr>
          <p:cNvPr id="5" name="Picture 5" descr="A picture containing light, phone&#10;&#10;Description automatically generated">
            <a:extLst>
              <a:ext uri="{FF2B5EF4-FFF2-40B4-BE49-F238E27FC236}">
                <a16:creationId xmlns:a16="http://schemas.microsoft.com/office/drawing/2014/main" id="{3FBE54CF-B140-4B41-BF47-30098D5FE3A5}"/>
              </a:ext>
            </a:extLst>
          </p:cNvPr>
          <p:cNvPicPr>
            <a:picLocks noChangeAspect="1"/>
          </p:cNvPicPr>
          <p:nvPr/>
        </p:nvPicPr>
        <p:blipFill>
          <a:blip r:embed="rId2"/>
          <a:stretch>
            <a:fillRect/>
          </a:stretch>
        </p:blipFill>
        <p:spPr>
          <a:xfrm>
            <a:off x="4069510" y="2656285"/>
            <a:ext cx="4052980" cy="4037123"/>
          </a:xfrm>
          <a:prstGeom prst="rect">
            <a:avLst/>
          </a:prstGeom>
        </p:spPr>
      </p:pic>
    </p:spTree>
    <p:extLst>
      <p:ext uri="{BB962C8B-B14F-4D97-AF65-F5344CB8AC3E}">
        <p14:creationId xmlns:p14="http://schemas.microsoft.com/office/powerpoint/2010/main" val="84266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9529" y="939800"/>
            <a:ext cx="7408971" cy="4978400"/>
          </a:xfrm>
          <a:prstGeom prst="rect">
            <a:avLst/>
          </a:prstGeom>
        </p:spPr>
      </p:pic>
    </p:spTree>
    <p:extLst>
      <p:ext uri="{BB962C8B-B14F-4D97-AF65-F5344CB8AC3E}">
        <p14:creationId xmlns:p14="http://schemas.microsoft.com/office/powerpoint/2010/main" val="151184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Empathy</a:t>
            </a:r>
          </a:p>
        </p:txBody>
      </p:sp>
      <p:sp>
        <p:nvSpPr>
          <p:cNvPr id="5" name="Subtitle 2">
            <a:extLst>
              <a:ext uri="{FF2B5EF4-FFF2-40B4-BE49-F238E27FC236}">
                <a16:creationId xmlns:a16="http://schemas.microsoft.com/office/drawing/2014/main" id="{8BD3E0A8-764A-8FF7-3059-EB58CFB6A747}"/>
              </a:ext>
            </a:extLst>
          </p:cNvPr>
          <p:cNvSpPr txBox="1">
            <a:spLocks/>
          </p:cNvSpPr>
          <p:nvPr/>
        </p:nvSpPr>
        <p:spPr>
          <a:xfrm>
            <a:off x="730666" y="1457414"/>
            <a:ext cx="7013248" cy="3283721"/>
          </a:xfrm>
          <a:prstGeom prst="rect">
            <a:avLst/>
          </a:prstGeom>
        </p:spPr>
        <p:txBody>
          <a:bodyPr vert="horz" lIns="86420" tIns="43210" rIns="86420" bIns="4321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150" dirty="0">
              <a:ea typeface="+mn-lt"/>
              <a:cs typeface="+mn-lt"/>
            </a:endParaRPr>
          </a:p>
        </p:txBody>
      </p:sp>
      <p:sp>
        <p:nvSpPr>
          <p:cNvPr id="7" name="Content Placeholder 6">
            <a:extLst>
              <a:ext uri="{FF2B5EF4-FFF2-40B4-BE49-F238E27FC236}">
                <a16:creationId xmlns:a16="http://schemas.microsoft.com/office/drawing/2014/main" id="{C268AB50-872C-173F-5536-A2B5013F9185}"/>
              </a:ext>
            </a:extLst>
          </p:cNvPr>
          <p:cNvSpPr>
            <a:spLocks noGrp="1"/>
          </p:cNvSpPr>
          <p:nvPr>
            <p:ph idx="1"/>
          </p:nvPr>
        </p:nvSpPr>
        <p:spPr>
          <a:xfrm>
            <a:off x="838200" y="1825625"/>
            <a:ext cx="9969708" cy="4351338"/>
          </a:xfrm>
        </p:spPr>
        <p:txBody>
          <a:bodyPr/>
          <a:lstStyle/>
          <a:p>
            <a:pPr marL="0" indent="0">
              <a:buNone/>
            </a:pPr>
            <a:r>
              <a:rPr lang="en-GB" sz="3600" dirty="0">
                <a:cs typeface="Calibri"/>
              </a:rPr>
              <a:t>Be able to:</a:t>
            </a:r>
          </a:p>
          <a:p>
            <a:pPr marL="457200" indent="-457200"/>
            <a:r>
              <a:rPr lang="en-GB" sz="2800" dirty="0">
                <a:ea typeface="+mn-lt"/>
                <a:cs typeface="+mn-lt"/>
              </a:rPr>
              <a:t>Explain what empathy is.</a:t>
            </a:r>
          </a:p>
          <a:p>
            <a:pPr marL="457200" indent="-457200"/>
            <a:endParaRPr lang="en-GB" sz="2800" dirty="0">
              <a:ea typeface="+mn-lt"/>
              <a:cs typeface="+mn-lt"/>
            </a:endParaRPr>
          </a:p>
          <a:p>
            <a:pPr marL="457200" indent="-457200"/>
            <a:r>
              <a:rPr lang="en-GB" sz="2800" dirty="0">
                <a:ea typeface="+mn-lt"/>
                <a:cs typeface="+mn-lt"/>
              </a:rPr>
              <a:t>Identify different character emotions.</a:t>
            </a:r>
          </a:p>
          <a:p>
            <a:pPr marL="457200" indent="-457200"/>
            <a:endParaRPr lang="en-GB" sz="3600" dirty="0">
              <a:ea typeface="+mn-lt"/>
              <a:cs typeface="+mn-lt"/>
            </a:endParaRPr>
          </a:p>
          <a:p>
            <a:pPr marL="457200" indent="-457200"/>
            <a:r>
              <a:rPr lang="en-GB" sz="2800" dirty="0">
                <a:ea typeface="+mn-lt"/>
                <a:cs typeface="+mn-lt"/>
              </a:rPr>
              <a:t>Identify one thing you could say to a friend to show empathy.</a:t>
            </a:r>
            <a:endParaRPr lang="en-GB" sz="3600" dirty="0">
              <a:ea typeface="+mn-lt"/>
              <a:cs typeface="+mn-lt"/>
            </a:endParaRPr>
          </a:p>
          <a:p>
            <a:endParaRPr lang="en-AE" dirty="0"/>
          </a:p>
        </p:txBody>
      </p:sp>
    </p:spTree>
    <p:extLst>
      <p:ext uri="{BB962C8B-B14F-4D97-AF65-F5344CB8AC3E}">
        <p14:creationId xmlns:p14="http://schemas.microsoft.com/office/powerpoint/2010/main" val="121406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288942"/>
            <a:ext cx="3935688" cy="2023252"/>
          </a:xfrm>
        </p:spPr>
        <p:txBody>
          <a:bodyPr>
            <a:noAutofit/>
          </a:bodyPr>
          <a:lstStyle/>
          <a:p>
            <a:r>
              <a:rPr lang="en-US" dirty="0"/>
              <a:t>THE LIFE BOAT </a:t>
            </a:r>
            <a:br>
              <a:rPr lang="en-US" dirty="0"/>
            </a:br>
            <a:br>
              <a:rPr lang="en-US" dirty="0"/>
            </a:br>
            <a:r>
              <a:rPr lang="en-US" i="1" dirty="0"/>
              <a:t>Work together to overcome a challenge. </a:t>
            </a:r>
            <a:br>
              <a:rPr lang="en-US" dirty="0"/>
            </a:br>
            <a:endParaRPr lang="en-US" dirty="0"/>
          </a:p>
        </p:txBody>
      </p:sp>
      <p:sp>
        <p:nvSpPr>
          <p:cNvPr id="12" name="Content Placeholder 11"/>
          <p:cNvSpPr>
            <a:spLocks noGrp="1"/>
          </p:cNvSpPr>
          <p:nvPr>
            <p:ph sz="quarter" idx="13"/>
          </p:nvPr>
        </p:nvSpPr>
        <p:spPr>
          <a:xfrm>
            <a:off x="5078062" y="609600"/>
            <a:ext cx="6494345" cy="5851161"/>
          </a:xfrm>
        </p:spPr>
        <p:txBody>
          <a:bodyPr>
            <a:normAutofit fontScale="92500" lnSpcReduction="10000"/>
          </a:bodyPr>
          <a:lstStyle/>
          <a:p>
            <a:pPr marL="0" indent="0" algn="ctr">
              <a:buNone/>
            </a:pPr>
            <a:r>
              <a:rPr lang="en-US" sz="3600" dirty="0">
                <a:latin typeface="Big Caslon Medium" panose="02000603090000020003" pitchFamily="2" charset="-79"/>
                <a:cs typeface="Big Caslon Medium" panose="02000603090000020003" pitchFamily="2" charset="-79"/>
              </a:rPr>
              <a:t>You are involved in a shipwreck. Twelve of them managed to get into a life- boat. </a:t>
            </a:r>
          </a:p>
          <a:p>
            <a:pPr marL="0" indent="0" algn="ctr">
              <a:buNone/>
            </a:pPr>
            <a:r>
              <a:rPr lang="en-US" sz="3600" dirty="0">
                <a:latin typeface="Big Caslon Medium" panose="02000603090000020003" pitchFamily="2" charset="-79"/>
                <a:cs typeface="Big Caslon Medium" panose="02000603090000020003" pitchFamily="2" charset="-79"/>
              </a:rPr>
              <a:t>However, aft</a:t>
            </a:r>
            <a:r>
              <a:rPr lang="en-US" sz="3600" dirty="0">
                <a:latin typeface="Big Caslon Medium" panose="02000603090000020003" pitchFamily="2" charset="-79"/>
                <a:cs typeface="Big Caslon Medium" panose="02000603090000020003" pitchFamily="2" charset="-79"/>
              </a:rPr>
              <a:t>er a short time </a:t>
            </a:r>
            <a:r>
              <a:rPr lang="en-US" sz="3600" dirty="0">
                <a:latin typeface="Big Caslon Medium" panose="02000603090000020003" pitchFamily="2" charset="-79"/>
                <a:cs typeface="Big Caslon Medium" panose="02000603090000020003" pitchFamily="2" charset="-79"/>
              </a:rPr>
              <a:t>everyone realizes that there are too many people on board. </a:t>
            </a:r>
          </a:p>
          <a:p>
            <a:pPr marL="0" indent="0" algn="ctr">
              <a:buNone/>
            </a:pPr>
            <a:r>
              <a:rPr lang="en-US" sz="3600" dirty="0">
                <a:latin typeface="Big Caslon Medium" panose="02000603090000020003" pitchFamily="2" charset="-79"/>
                <a:cs typeface="Big Caslon Medium" panose="02000603090000020003" pitchFamily="2" charset="-79"/>
              </a:rPr>
              <a:t>The boat will sink and everyone will drown unless three people are thrown out. </a:t>
            </a:r>
          </a:p>
          <a:p>
            <a:pPr marL="0" indent="0" algn="ctr">
              <a:buNone/>
            </a:pPr>
            <a:r>
              <a:rPr lang="en-US" sz="3600" dirty="0">
                <a:latin typeface="Big Caslon Medium" panose="02000603090000020003" pitchFamily="2" charset="-79"/>
                <a:cs typeface="Big Caslon Medium" panose="02000603090000020003" pitchFamily="2" charset="-79"/>
              </a:rPr>
              <a:t>Which three will be the unlucky ones? Nobody can swim and there are no life jackets! </a:t>
            </a:r>
          </a:p>
          <a:p>
            <a:endParaRPr lang="en-US" dirty="0"/>
          </a:p>
        </p:txBody>
      </p:sp>
      <p:sp>
        <p:nvSpPr>
          <p:cNvPr id="3" name="Content Placeholder 2"/>
          <p:cNvSpPr>
            <a:spLocks noGrp="1"/>
          </p:cNvSpPr>
          <p:nvPr>
            <p:ph type="body" sz="half" idx="2"/>
          </p:nvPr>
        </p:nvSpPr>
        <p:spPr/>
        <p:txBody>
          <a:bodyPr>
            <a:normAutofit/>
          </a:bodyPr>
          <a:lstStyle/>
          <a:p>
            <a:endParaRPr lang="en-US" dirty="0"/>
          </a:p>
          <a:p>
            <a:endParaRPr lang="en-US" dirty="0"/>
          </a:p>
          <a:p>
            <a:endParaRPr lang="en-US" dirty="0"/>
          </a:p>
        </p:txBody>
      </p:sp>
      <p:pic>
        <p:nvPicPr>
          <p:cNvPr id="15" name="Picture 14"/>
          <p:cNvPicPr>
            <a:picLocks noChangeAspect="1"/>
          </p:cNvPicPr>
          <p:nvPr/>
        </p:nvPicPr>
        <p:blipFill>
          <a:blip r:embed="rId2"/>
          <a:stretch>
            <a:fillRect/>
          </a:stretch>
        </p:blipFill>
        <p:spPr>
          <a:xfrm>
            <a:off x="773339" y="2965136"/>
            <a:ext cx="4216557" cy="3158348"/>
          </a:xfrm>
          <a:prstGeom prst="rect">
            <a:avLst/>
          </a:prstGeom>
        </p:spPr>
      </p:pic>
    </p:spTree>
    <p:extLst>
      <p:ext uri="{BB962C8B-B14F-4D97-AF65-F5344CB8AC3E}">
        <p14:creationId xmlns:p14="http://schemas.microsoft.com/office/powerpoint/2010/main" val="188167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a:t>In mixed groups, decide who leaves the lifeboat. </a:t>
            </a:r>
            <a:br>
              <a:rPr lang="en-US" dirty="0"/>
            </a:br>
            <a:endParaRPr lang="en-US" dirty="0"/>
          </a:p>
        </p:txBody>
      </p:sp>
      <p:sp>
        <p:nvSpPr>
          <p:cNvPr id="8" name="Content Placeholder 7"/>
          <p:cNvSpPr>
            <a:spLocks noGrp="1"/>
          </p:cNvSpPr>
          <p:nvPr>
            <p:ph sz="quarter" idx="13"/>
          </p:nvPr>
        </p:nvSpPr>
        <p:spPr>
          <a:xfrm>
            <a:off x="913774" y="1720516"/>
            <a:ext cx="10363826" cy="4772359"/>
          </a:xfrm>
        </p:spPr>
        <p:txBody>
          <a:bodyPr>
            <a:normAutofit fontScale="62500" lnSpcReduction="20000"/>
          </a:bodyPr>
          <a:lstStyle/>
          <a:p>
            <a:pPr algn="ctr"/>
            <a:r>
              <a:rPr lang="en-US" sz="3800" dirty="0"/>
              <a:t>A sailor with a broken arm</a:t>
            </a:r>
          </a:p>
          <a:p>
            <a:pPr algn="ctr"/>
            <a:r>
              <a:rPr lang="en-US" sz="3800" dirty="0"/>
              <a:t>A young mother</a:t>
            </a:r>
          </a:p>
          <a:p>
            <a:pPr algn="ctr"/>
            <a:r>
              <a:rPr lang="en-US" sz="3800" dirty="0"/>
              <a:t>Her small child</a:t>
            </a:r>
          </a:p>
          <a:p>
            <a:pPr algn="ctr"/>
            <a:r>
              <a:rPr lang="en-US" sz="3800" dirty="0"/>
              <a:t>A meals-on-wheels service for the whole country; </a:t>
            </a:r>
          </a:p>
          <a:p>
            <a:pPr algn="ctr"/>
            <a:r>
              <a:rPr lang="en-US" sz="3800" dirty="0"/>
              <a:t>A successful businessman who employs 250 people but who pays them an unjust wage </a:t>
            </a:r>
          </a:p>
          <a:p>
            <a:pPr algn="ctr"/>
            <a:r>
              <a:rPr lang="en-US" sz="3800" dirty="0"/>
              <a:t>The leader of a country</a:t>
            </a:r>
          </a:p>
          <a:p>
            <a:pPr algn="ctr"/>
            <a:r>
              <a:rPr lang="en-US" sz="3800" dirty="0"/>
              <a:t>A young nurse</a:t>
            </a:r>
          </a:p>
          <a:p>
            <a:pPr algn="ctr"/>
            <a:r>
              <a:rPr lang="en-US" sz="3800" dirty="0"/>
              <a:t>A twelve-year-old who is a student of determination</a:t>
            </a:r>
          </a:p>
          <a:p>
            <a:pPr algn="ctr"/>
            <a:r>
              <a:rPr lang="en-US" sz="3800" dirty="0"/>
              <a:t>The only son of a widow aged 40</a:t>
            </a:r>
          </a:p>
          <a:p>
            <a:pPr algn="ctr"/>
            <a:r>
              <a:rPr lang="en-US" sz="3800" dirty="0"/>
              <a:t>A blind teenage girl who is a famous musician</a:t>
            </a:r>
          </a:p>
          <a:p>
            <a:pPr algn="ctr"/>
            <a:r>
              <a:rPr lang="en-US" sz="3800" dirty="0"/>
              <a:t>A 70-year-old grandmother</a:t>
            </a:r>
          </a:p>
          <a:p>
            <a:endParaRPr lang="en-US" dirty="0"/>
          </a:p>
        </p:txBody>
      </p:sp>
    </p:spTree>
    <p:extLst>
      <p:ext uri="{BB962C8B-B14F-4D97-AF65-F5344CB8AC3E}">
        <p14:creationId xmlns:p14="http://schemas.microsoft.com/office/powerpoint/2010/main" val="167634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79919"/>
            <a:ext cx="10515600" cy="1325563"/>
          </a:xfrm>
        </p:spPr>
        <p:txBody>
          <a:bodyPr/>
          <a:lstStyle/>
          <a:p>
            <a:r>
              <a:rPr lang="en-US" dirty="0"/>
              <a:t>Results</a:t>
            </a:r>
          </a:p>
        </p:txBody>
      </p:sp>
      <p:sp>
        <p:nvSpPr>
          <p:cNvPr id="3" name="Content Placeholder 2"/>
          <p:cNvSpPr>
            <a:spLocks noGrp="1"/>
          </p:cNvSpPr>
          <p:nvPr>
            <p:ph sz="quarter" idx="13"/>
          </p:nvPr>
        </p:nvSpPr>
        <p:spPr/>
        <p:txBody>
          <a:bodyPr/>
          <a:lstStyle/>
          <a:p>
            <a:pPr algn="ctr"/>
            <a:r>
              <a:rPr lang="en-US" dirty="0"/>
              <a:t>How did you feel when dealing with this activity? </a:t>
            </a:r>
          </a:p>
          <a:p>
            <a:pPr algn="ctr"/>
            <a:r>
              <a:rPr lang="en-US" dirty="0"/>
              <a:t>What criteria did they use? </a:t>
            </a:r>
          </a:p>
          <a:p>
            <a:pPr algn="ctr"/>
            <a:r>
              <a:rPr lang="en-US" dirty="0"/>
              <a:t>What problems or issues did they face? </a:t>
            </a:r>
          </a:p>
          <a:p>
            <a:endParaRPr lang="en-US" dirty="0"/>
          </a:p>
          <a:p>
            <a:endParaRPr lang="en-US" dirty="0"/>
          </a:p>
        </p:txBody>
      </p:sp>
    </p:spTree>
    <p:extLst>
      <p:ext uri="{BB962C8B-B14F-4D97-AF65-F5344CB8AC3E}">
        <p14:creationId xmlns:p14="http://schemas.microsoft.com/office/powerpoint/2010/main" val="170561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57162" y="494676"/>
            <a:ext cx="11877675" cy="6363324"/>
          </a:xfrm>
        </p:spPr>
        <p:txBody>
          <a:bodyPr/>
          <a:lstStyle/>
          <a:p>
            <a:pPr algn="ctr"/>
            <a:r>
              <a:rPr lang="en-GB" b="0" i="0" u="none" strike="noStrike" dirty="0">
                <a:solidFill>
                  <a:srgbClr val="1F1F1F"/>
                </a:solidFill>
                <a:effectLst/>
                <a:highlight>
                  <a:srgbClr val="FFFFFF"/>
                </a:highlight>
                <a:latin typeface="Google Sans"/>
              </a:rPr>
              <a:t>The Prophet Muhammad (</a:t>
            </a:r>
            <a:r>
              <a:rPr lang="en-GB" b="0" i="0" u="none" strike="noStrike" dirty="0" err="1">
                <a:solidFill>
                  <a:srgbClr val="1F1F1F"/>
                </a:solidFill>
                <a:effectLst/>
                <a:highlight>
                  <a:srgbClr val="FFFFFF"/>
                </a:highlight>
                <a:latin typeface="Google Sans"/>
              </a:rPr>
              <a:t>pbuh</a:t>
            </a:r>
            <a:r>
              <a:rPr lang="en-GB" b="0" i="0" u="none" strike="noStrike" dirty="0">
                <a:solidFill>
                  <a:srgbClr val="1F1F1F"/>
                </a:solidFill>
                <a:effectLst/>
                <a:highlight>
                  <a:srgbClr val="FFFFFF"/>
                </a:highlight>
                <a:latin typeface="Google Sans"/>
              </a:rPr>
              <a:t>) said: “The believers in their mutual kindness, compassion, and sympathy are just like one body. When one of the limbs suffers, the whole body responds to it with wakefulness and fever.” </a:t>
            </a:r>
            <a:br>
              <a:rPr lang="en-GB" b="0" i="0" u="none" strike="noStrike" dirty="0">
                <a:solidFill>
                  <a:srgbClr val="1F1F1F"/>
                </a:solidFill>
                <a:effectLst/>
                <a:highlight>
                  <a:srgbClr val="FFFFFF"/>
                </a:highlight>
                <a:latin typeface="Google Sans"/>
              </a:rPr>
            </a:br>
            <a:br>
              <a:rPr lang="en-GB" b="0" i="0" u="none" strike="noStrike" dirty="0">
                <a:solidFill>
                  <a:srgbClr val="1F1F1F"/>
                </a:solidFill>
                <a:effectLst/>
                <a:highlight>
                  <a:srgbClr val="FFFFFF"/>
                </a:highlight>
                <a:latin typeface="Google Sans"/>
              </a:rPr>
            </a:br>
            <a:r>
              <a:rPr lang="en-GB" sz="2800" b="0" i="0" u="none" strike="noStrike" dirty="0">
                <a:solidFill>
                  <a:srgbClr val="1F1F1F"/>
                </a:solidFill>
                <a:effectLst/>
                <a:highlight>
                  <a:srgbClr val="FFFFFF"/>
                </a:highlight>
                <a:latin typeface="Google Sans"/>
              </a:rPr>
              <a:t>(</a:t>
            </a:r>
            <a:r>
              <a:rPr lang="en-GB" sz="2800" b="0" i="0" u="none" strike="noStrike" dirty="0">
                <a:solidFill>
                  <a:srgbClr val="040C28"/>
                </a:solidFill>
                <a:effectLst/>
                <a:latin typeface="Google Sans"/>
              </a:rPr>
              <a:t>Al-Taj, Volume 2, Page 136 as well as Sahih al-Bukhari, Volume 8, Book 73, Number 70</a:t>
            </a:r>
            <a:r>
              <a:rPr lang="en-GB" sz="2800" b="0" i="0" u="none" strike="noStrike" dirty="0">
                <a:solidFill>
                  <a:srgbClr val="1F1F1F"/>
                </a:solidFill>
                <a:effectLst/>
                <a:highlight>
                  <a:srgbClr val="FFFFFF"/>
                </a:highlight>
                <a:latin typeface="Google Sans"/>
              </a:rPr>
              <a:t>).</a:t>
            </a:r>
            <a:br>
              <a:rPr lang="en-US" dirty="0"/>
            </a:br>
            <a:endParaRPr lang="en-US" dirty="0"/>
          </a:p>
        </p:txBody>
      </p:sp>
    </p:spTree>
    <p:extLst>
      <p:ext uri="{BB962C8B-B14F-4D97-AF65-F5344CB8AC3E}">
        <p14:creationId xmlns:p14="http://schemas.microsoft.com/office/powerpoint/2010/main" val="101227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9250" y="609600"/>
            <a:ext cx="9302750" cy="2992438"/>
          </a:xfrm>
        </p:spPr>
        <p:txBody>
          <a:bodyPr>
            <a:normAutofit/>
          </a:bodyPr>
          <a:lstStyle/>
          <a:p>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21" y="1094282"/>
            <a:ext cx="10986908" cy="4669436"/>
          </a:xfrm>
          <a:prstGeom prst="rect">
            <a:avLst/>
          </a:prstGeom>
        </p:spPr>
      </p:pic>
      <p:sp>
        <p:nvSpPr>
          <p:cNvPr id="3" name="Rectangle 2">
            <a:extLst>
              <a:ext uri="{FF2B5EF4-FFF2-40B4-BE49-F238E27FC236}">
                <a16:creationId xmlns:a16="http://schemas.microsoft.com/office/drawing/2014/main" id="{B908F701-7843-EB05-51AF-E1C672A481D0}"/>
              </a:ext>
            </a:extLst>
          </p:cNvPr>
          <p:cNvSpPr/>
          <p:nvPr/>
        </p:nvSpPr>
        <p:spPr>
          <a:xfrm>
            <a:off x="729571" y="3933370"/>
            <a:ext cx="9938479" cy="848492"/>
          </a:xfrm>
          <a:prstGeom prst="rect">
            <a:avLst/>
          </a:prstGeom>
          <a:solidFill>
            <a:srgbClr val="FFFF00">
              <a:alpha val="3803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94533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355823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31502F6-EA1D-2FBD-8BDA-A8017B86FB13}"/>
              </a:ext>
            </a:extLst>
          </p:cNvPr>
          <p:cNvSpPr txBox="1"/>
          <p:nvPr/>
        </p:nvSpPr>
        <p:spPr>
          <a:xfrm>
            <a:off x="0" y="263827"/>
            <a:ext cx="2031999" cy="2308324"/>
          </a:xfrm>
          <a:prstGeom prst="rect">
            <a:avLst/>
          </a:prstGeom>
          <a:noFill/>
        </p:spPr>
        <p:txBody>
          <a:bodyPr wrap="square" rtlCol="0">
            <a:spAutoFit/>
          </a:bodyPr>
          <a:lstStyle/>
          <a:p>
            <a:pPr algn="ctr"/>
            <a:r>
              <a:rPr lang="en-GB" sz="3600" dirty="0"/>
              <a:t>H</a:t>
            </a:r>
            <a:r>
              <a:rPr lang="en-AE" sz="3600" dirty="0"/>
              <a:t>ow </a:t>
            </a:r>
          </a:p>
          <a:p>
            <a:pPr algn="ctr"/>
            <a:r>
              <a:rPr lang="en-GB" sz="3600" dirty="0"/>
              <a:t>T</a:t>
            </a:r>
            <a:r>
              <a:rPr lang="en-AE" sz="3600" dirty="0"/>
              <a:t>o</a:t>
            </a:r>
          </a:p>
          <a:p>
            <a:pPr algn="ctr"/>
            <a:r>
              <a:rPr lang="en-AE" sz="3600" dirty="0"/>
              <a:t>Show</a:t>
            </a:r>
          </a:p>
          <a:p>
            <a:pPr algn="ctr"/>
            <a:r>
              <a:rPr lang="en-AE" sz="3600" dirty="0"/>
              <a:t>Empathy</a:t>
            </a:r>
          </a:p>
        </p:txBody>
      </p:sp>
    </p:spTree>
    <p:extLst>
      <p:ext uri="{BB962C8B-B14F-4D97-AF65-F5344CB8AC3E}">
        <p14:creationId xmlns:p14="http://schemas.microsoft.com/office/powerpoint/2010/main" val="129704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62A60C3-8358-19C6-68F4-C320DE188DDC}"/>
              </a:ext>
            </a:extLst>
          </p:cNvPr>
          <p:cNvSpPr txBox="1"/>
          <p:nvPr/>
        </p:nvSpPr>
        <p:spPr>
          <a:xfrm>
            <a:off x="0" y="263827"/>
            <a:ext cx="2031999" cy="2308324"/>
          </a:xfrm>
          <a:prstGeom prst="rect">
            <a:avLst/>
          </a:prstGeom>
          <a:noFill/>
        </p:spPr>
        <p:txBody>
          <a:bodyPr wrap="square" rtlCol="0">
            <a:spAutoFit/>
          </a:bodyPr>
          <a:lstStyle/>
          <a:p>
            <a:pPr algn="ctr"/>
            <a:r>
              <a:rPr lang="en-GB" sz="3600" dirty="0"/>
              <a:t>H</a:t>
            </a:r>
            <a:r>
              <a:rPr lang="en-AE" sz="3600" dirty="0"/>
              <a:t>ow </a:t>
            </a:r>
          </a:p>
          <a:p>
            <a:pPr algn="ctr"/>
            <a:r>
              <a:rPr lang="en-GB" sz="3600" dirty="0"/>
              <a:t>T</a:t>
            </a:r>
            <a:r>
              <a:rPr lang="en-AE" sz="3600" dirty="0"/>
              <a:t>o</a:t>
            </a:r>
          </a:p>
          <a:p>
            <a:pPr algn="ctr"/>
            <a:r>
              <a:rPr lang="en-AE" sz="3600" dirty="0"/>
              <a:t>Show</a:t>
            </a:r>
          </a:p>
          <a:p>
            <a:pPr algn="ctr"/>
            <a:r>
              <a:rPr lang="en-AE" sz="3600" dirty="0"/>
              <a:t>Empathy</a:t>
            </a:r>
          </a:p>
        </p:txBody>
      </p:sp>
    </p:spTree>
    <p:extLst>
      <p:ext uri="{BB962C8B-B14F-4D97-AF65-F5344CB8AC3E}">
        <p14:creationId xmlns:p14="http://schemas.microsoft.com/office/powerpoint/2010/main" val="2800235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2868</TotalTime>
  <Words>409</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Big Caslon Medium</vt:lpstr>
      <vt:lpstr>Big Caslon Medium</vt:lpstr>
      <vt:lpstr>Calibri</vt:lpstr>
      <vt:lpstr>Calibri Light</vt:lpstr>
      <vt:lpstr>Century Gothic</vt:lpstr>
      <vt:lpstr>Google Sans</vt:lpstr>
      <vt:lpstr>Office 2013 - 2022 Theme</vt:lpstr>
      <vt:lpstr>PowerPoint Presentation</vt:lpstr>
      <vt:lpstr>Empathy</vt:lpstr>
      <vt:lpstr>THE LIFE BOAT   Work together to overcome a challenge.  </vt:lpstr>
      <vt:lpstr>In mixed groups, decide who leaves the lifeboat.  </vt:lpstr>
      <vt:lpstr>Results</vt:lpstr>
      <vt:lpstr>The Prophet Muhammad (pbuh) said: “The believers in their mutual kindness, compassion, and sympathy are just like one body. When one of the limbs suffers, the whole body responds to it with wakefulness and fever.”   (Al-Taj, Volume 2, Page 136 as well as Sahih al-Bukhari, Volume 8, Book 73, Number 70). </vt:lpstr>
      <vt:lpstr> </vt:lpstr>
      <vt:lpstr>PowerPoint Presentation</vt:lpstr>
      <vt:lpstr>PowerPoint Presentation</vt:lpstr>
      <vt:lpstr>Class Activity </vt:lpstr>
      <vt:lpstr>Tell us one thing you have learnt about empathy.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Ossama Hassan Ibrahim</dc:creator>
  <cp:lastModifiedBy>Mona Mohamed Arshe</cp:lastModifiedBy>
  <cp:revision>11</cp:revision>
  <dcterms:created xsi:type="dcterms:W3CDTF">2022-11-07T11:03:05Z</dcterms:created>
  <dcterms:modified xsi:type="dcterms:W3CDTF">2024-04-28T11:00:10Z</dcterms:modified>
</cp:coreProperties>
</file>