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Indie Flower" panose="020B0604020202020204" charset="0"/>
      <p:regular r:id="rId14"/>
    </p:embeddedFont>
    <p:embeddedFont>
      <p:font typeface="Lato" panose="020B0604020202020204" charset="0"/>
      <p:regular r:id="rId15"/>
      <p:bold r:id="rId16"/>
      <p:italic r:id="rId17"/>
      <p:boldItalic r:id="rId18"/>
    </p:embeddedFont>
    <p:embeddedFont>
      <p:font typeface="Rubik" panose="020B0604020202020204" charset="-79"/>
      <p:regular r:id="rId19"/>
      <p:bold r:id="rId20"/>
      <p:italic r:id="rId21"/>
      <p:boldItalic r:id="rId22"/>
    </p:embeddedFont>
    <p:embeddedFont>
      <p:font typeface="Rubik Light" panose="020B0604020202020204" charset="-79"/>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4" y="2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4d3d6d25e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4d3d6d25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29fbeccc3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429fbeccc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b037fe8d8_1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b037fe8d8_1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c61e5efd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c61e5efd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b037fe8d8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b037fe8d8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157e4df00_3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157e4df00_3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dk1"/>
                </a:solidFill>
                <a:latin typeface="Lato"/>
                <a:ea typeface="Lato"/>
                <a:cs typeface="Lato"/>
                <a:sym typeface="Lato"/>
              </a:rPr>
              <a:t>Suggested image: Shutterstock ID 527357647 by Rawpixel.com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54133c2e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54133c2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54133c2e0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54133c2e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b037fe8d8_1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b037fe8d8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290853b51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290853b5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290853b51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290853b5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ssential Question">
  <p:cSld name="CUSTOM_1">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0" y="1231400"/>
            <a:ext cx="9144000" cy="621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None/>
              <a:defRPr sz="3000">
                <a:latin typeface="Rubik"/>
                <a:ea typeface="Rubik"/>
                <a:cs typeface="Rubik"/>
                <a:sym typeface="Rubik"/>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3" name="Google Shape;13;p3"/>
          <p:cNvSpPr txBox="1"/>
          <p:nvPr/>
        </p:nvSpPr>
        <p:spPr>
          <a:xfrm>
            <a:off x="-10950" y="2081350"/>
            <a:ext cx="9165900" cy="1351200"/>
          </a:xfrm>
          <a:prstGeom prst="rect">
            <a:avLst/>
          </a:prstGeom>
          <a:noFill/>
          <a:ln>
            <a:noFill/>
          </a:ln>
        </p:spPr>
        <p:txBody>
          <a:bodyPr spcFirstLastPara="1" wrap="square" lIns="91425" tIns="91425" rIns="91425" bIns="91425" anchor="t" anchorCtr="0">
            <a:noAutofit/>
          </a:bodyPr>
          <a:lstStyle/>
          <a:p>
            <a:pPr marL="0" lvl="0" indent="0" algn="ctr" rtl="0">
              <a:lnSpc>
                <a:spcPct val="110000"/>
              </a:lnSpc>
              <a:spcBef>
                <a:spcPts val="0"/>
              </a:spcBef>
              <a:spcAft>
                <a:spcPts val="0"/>
              </a:spcAft>
              <a:buClr>
                <a:srgbClr val="FF8855"/>
              </a:buClr>
              <a:buSzPts val="1600"/>
              <a:buFont typeface="Lato"/>
              <a:buNone/>
            </a:pPr>
            <a:endParaRPr sz="2400">
              <a:latin typeface="Indie Flower"/>
              <a:ea typeface="Indie Flower"/>
              <a:cs typeface="Indie Flower"/>
              <a:sym typeface="Indie Flower"/>
            </a:endParaRPr>
          </a:p>
        </p:txBody>
      </p:sp>
      <p:sp>
        <p:nvSpPr>
          <p:cNvPr id="14" name="Google Shape;14;p3"/>
          <p:cNvSpPr txBox="1">
            <a:spLocks noGrp="1"/>
          </p:cNvSpPr>
          <p:nvPr>
            <p:ph type="body" idx="1"/>
          </p:nvPr>
        </p:nvSpPr>
        <p:spPr>
          <a:xfrm>
            <a:off x="0" y="2223050"/>
            <a:ext cx="9144000" cy="969900"/>
          </a:xfrm>
          <a:prstGeom prst="rect">
            <a:avLst/>
          </a:prstGeom>
          <a:noFill/>
          <a:ln>
            <a:noFill/>
          </a:ln>
        </p:spPr>
        <p:txBody>
          <a:bodyPr spcFirstLastPara="1" wrap="square" lIns="91425" tIns="91425" rIns="91425" bIns="91425" anchor="t" anchorCtr="0">
            <a:noAutofit/>
          </a:bodyPr>
          <a:lstStyle>
            <a:lvl1pPr marL="457200" lvl="0"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1pPr>
            <a:lvl2pPr marL="914400" lvl="1"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2pPr>
            <a:lvl3pPr marL="1371600" lvl="2"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3pPr>
            <a:lvl4pPr marL="1828800" lvl="3"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4pPr>
            <a:lvl5pPr marL="2286000" lvl="4"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5pPr>
            <a:lvl6pPr marL="2743200" lvl="5"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6pPr>
            <a:lvl7pPr marL="3200400" lvl="6"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7pPr>
            <a:lvl8pPr marL="3657600" lvl="7"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8pPr>
            <a:lvl9pPr marL="4114800" lvl="8"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earning Objectives">
  <p:cSld name="CUSTOM_1_1">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0" y="4449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 name="Google Shape;17;p4"/>
          <p:cNvSpPr txBox="1">
            <a:spLocks noGrp="1"/>
          </p:cNvSpPr>
          <p:nvPr>
            <p:ph type="body" idx="1"/>
          </p:nvPr>
        </p:nvSpPr>
        <p:spPr>
          <a:xfrm>
            <a:off x="2213400" y="1313600"/>
            <a:ext cx="6353100" cy="3084000"/>
          </a:xfrm>
          <a:prstGeom prst="rect">
            <a:avLst/>
          </a:prstGeom>
          <a:noFill/>
          <a:ln>
            <a:noFill/>
          </a:ln>
        </p:spPr>
        <p:txBody>
          <a:bodyPr spcFirstLastPara="1" wrap="square" lIns="91425" tIns="91425" rIns="91425" bIns="91425" anchor="t" anchorCtr="0">
            <a:noAutofit/>
          </a:bodyPr>
          <a:lstStyle>
            <a:lvl1pPr marL="457200" lvl="0" indent="-355600" rtl="0">
              <a:spcBef>
                <a:spcPts val="0"/>
              </a:spcBef>
              <a:spcAft>
                <a:spcPts val="0"/>
              </a:spcAft>
              <a:buSzPts val="2000"/>
              <a:buFont typeface="Lato"/>
              <a:buChar char="●"/>
              <a:defRPr sz="2000">
                <a:latin typeface="Lato"/>
                <a:ea typeface="Lato"/>
                <a:cs typeface="Lato"/>
                <a:sym typeface="Lato"/>
              </a:defRPr>
            </a:lvl1pPr>
            <a:lvl2pPr marL="914400" lvl="1" indent="-355600" rtl="0">
              <a:spcBef>
                <a:spcPts val="0"/>
              </a:spcBef>
              <a:spcAft>
                <a:spcPts val="0"/>
              </a:spcAft>
              <a:buSzPts val="2000"/>
              <a:buFont typeface="Lato"/>
              <a:buChar char="○"/>
              <a:defRPr sz="2000">
                <a:latin typeface="Lato"/>
                <a:ea typeface="Lato"/>
                <a:cs typeface="Lato"/>
                <a:sym typeface="Lato"/>
              </a:defRPr>
            </a:lvl2pPr>
            <a:lvl3pPr marL="1371600" lvl="2" indent="-355600" rtl="0">
              <a:spcBef>
                <a:spcPts val="0"/>
              </a:spcBef>
              <a:spcAft>
                <a:spcPts val="0"/>
              </a:spcAft>
              <a:buSzPts val="2000"/>
              <a:buFont typeface="Lato"/>
              <a:buChar char="■"/>
              <a:defRPr sz="2000">
                <a:latin typeface="Lato"/>
                <a:ea typeface="Lato"/>
                <a:cs typeface="Lato"/>
                <a:sym typeface="Lato"/>
              </a:defRPr>
            </a:lvl3pPr>
            <a:lvl4pPr marL="1828800" lvl="3" indent="-355600" rtl="0">
              <a:spcBef>
                <a:spcPts val="0"/>
              </a:spcBef>
              <a:spcAft>
                <a:spcPts val="0"/>
              </a:spcAft>
              <a:buSzPts val="2000"/>
              <a:buFont typeface="Lato"/>
              <a:buChar char="●"/>
              <a:defRPr sz="2000">
                <a:latin typeface="Lato"/>
                <a:ea typeface="Lato"/>
                <a:cs typeface="Lato"/>
                <a:sym typeface="Lato"/>
              </a:defRPr>
            </a:lvl4pPr>
            <a:lvl5pPr marL="2286000" lvl="4" indent="-355600" rtl="0">
              <a:spcBef>
                <a:spcPts val="0"/>
              </a:spcBef>
              <a:spcAft>
                <a:spcPts val="0"/>
              </a:spcAft>
              <a:buSzPts val="2000"/>
              <a:buFont typeface="Lato"/>
              <a:buChar char="○"/>
              <a:defRPr sz="2000">
                <a:latin typeface="Lato"/>
                <a:ea typeface="Lato"/>
                <a:cs typeface="Lato"/>
                <a:sym typeface="Lato"/>
              </a:defRPr>
            </a:lvl5pPr>
            <a:lvl6pPr marL="2743200" lvl="5" indent="-355600" rtl="0">
              <a:spcBef>
                <a:spcPts val="0"/>
              </a:spcBef>
              <a:spcAft>
                <a:spcPts val="0"/>
              </a:spcAft>
              <a:buSzPts val="2000"/>
              <a:buFont typeface="Lato"/>
              <a:buChar char="■"/>
              <a:defRPr sz="2000">
                <a:latin typeface="Lato"/>
                <a:ea typeface="Lato"/>
                <a:cs typeface="Lato"/>
                <a:sym typeface="Lato"/>
              </a:defRPr>
            </a:lvl6pPr>
            <a:lvl7pPr marL="3200400" lvl="6" indent="-355600" rtl="0">
              <a:spcBef>
                <a:spcPts val="0"/>
              </a:spcBef>
              <a:spcAft>
                <a:spcPts val="0"/>
              </a:spcAft>
              <a:buSzPts val="2000"/>
              <a:buFont typeface="Lato"/>
              <a:buChar char="●"/>
              <a:defRPr sz="2000">
                <a:latin typeface="Lato"/>
                <a:ea typeface="Lato"/>
                <a:cs typeface="Lato"/>
                <a:sym typeface="Lato"/>
              </a:defRPr>
            </a:lvl7pPr>
            <a:lvl8pPr marL="3657600" lvl="7" indent="-355600" rtl="0">
              <a:spcBef>
                <a:spcPts val="0"/>
              </a:spcBef>
              <a:spcAft>
                <a:spcPts val="0"/>
              </a:spcAft>
              <a:buSzPts val="2000"/>
              <a:buFont typeface="Lato"/>
              <a:buChar char="○"/>
              <a:defRPr sz="2000">
                <a:latin typeface="Lato"/>
                <a:ea typeface="Lato"/>
                <a:cs typeface="Lato"/>
                <a:sym typeface="Lato"/>
              </a:defRPr>
            </a:lvl8pPr>
            <a:lvl9pPr marL="4114800" lvl="8" indent="-355600" rtl="0">
              <a:spcBef>
                <a:spcPts val="0"/>
              </a:spcBef>
              <a:spcAft>
                <a:spcPts val="0"/>
              </a:spcAft>
              <a:buSzPts val="2000"/>
              <a:buFont typeface="Lato"/>
              <a:buChar char="■"/>
              <a:defRPr sz="2000">
                <a:latin typeface="Lato"/>
                <a:ea typeface="Lato"/>
                <a:cs typeface="Lato"/>
                <a:sym typeface="Lat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Key Vocabulary">
  <p:cSld name="CUSTOM_1_1_1">
    <p:spTree>
      <p:nvGrpSpPr>
        <p:cNvPr id="1" name="Shape 18"/>
        <p:cNvGrpSpPr/>
        <p:nvPr/>
      </p:nvGrpSpPr>
      <p:grpSpPr>
        <a:xfrm>
          <a:off x="0" y="0"/>
          <a:ext cx="0" cy="0"/>
          <a:chOff x="0" y="0"/>
          <a:chExt cx="0" cy="0"/>
        </a:xfrm>
      </p:grpSpPr>
      <p:sp>
        <p:nvSpPr>
          <p:cNvPr id="19" name="Google Shape;19;p5"/>
          <p:cNvSpPr txBox="1"/>
          <p:nvPr/>
        </p:nvSpPr>
        <p:spPr>
          <a:xfrm>
            <a:off x="887850" y="1020500"/>
            <a:ext cx="1735800" cy="67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4000">
              <a:latin typeface="Rubik"/>
              <a:ea typeface="Rubik"/>
              <a:cs typeface="Rubik"/>
              <a:sym typeface="Rubik"/>
            </a:endParaRPr>
          </a:p>
        </p:txBody>
      </p:sp>
      <p:sp>
        <p:nvSpPr>
          <p:cNvPr id="20" name="Google Shape;20;p5"/>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1200">
                <a:latin typeface="Rubik"/>
                <a:ea typeface="Rubik"/>
                <a:cs typeface="Rubik"/>
                <a:sym typeface="Rubik"/>
              </a:defRPr>
            </a:lvl1pPr>
            <a:lvl2pPr lvl="1">
              <a:spcBef>
                <a:spcPts val="0"/>
              </a:spcBef>
              <a:spcAft>
                <a:spcPts val="0"/>
              </a:spcAft>
              <a:buNone/>
              <a:defRPr sz="1200">
                <a:latin typeface="Rubik"/>
                <a:ea typeface="Rubik"/>
                <a:cs typeface="Rubik"/>
                <a:sym typeface="Rubik"/>
              </a:defRPr>
            </a:lvl2pPr>
            <a:lvl3pPr lvl="2">
              <a:spcBef>
                <a:spcPts val="0"/>
              </a:spcBef>
              <a:spcAft>
                <a:spcPts val="0"/>
              </a:spcAft>
              <a:buNone/>
              <a:defRPr sz="1200">
                <a:latin typeface="Rubik"/>
                <a:ea typeface="Rubik"/>
                <a:cs typeface="Rubik"/>
                <a:sym typeface="Rubik"/>
              </a:defRPr>
            </a:lvl3pPr>
            <a:lvl4pPr lvl="3">
              <a:spcBef>
                <a:spcPts val="0"/>
              </a:spcBef>
              <a:spcAft>
                <a:spcPts val="0"/>
              </a:spcAft>
              <a:buNone/>
              <a:defRPr sz="1200">
                <a:latin typeface="Rubik"/>
                <a:ea typeface="Rubik"/>
                <a:cs typeface="Rubik"/>
                <a:sym typeface="Rubik"/>
              </a:defRPr>
            </a:lvl4pPr>
            <a:lvl5pPr lvl="4">
              <a:spcBef>
                <a:spcPts val="0"/>
              </a:spcBef>
              <a:spcAft>
                <a:spcPts val="0"/>
              </a:spcAft>
              <a:buNone/>
              <a:defRPr sz="1200">
                <a:latin typeface="Rubik"/>
                <a:ea typeface="Rubik"/>
                <a:cs typeface="Rubik"/>
                <a:sym typeface="Rubik"/>
              </a:defRPr>
            </a:lvl5pPr>
            <a:lvl6pPr lvl="5">
              <a:spcBef>
                <a:spcPts val="0"/>
              </a:spcBef>
              <a:spcAft>
                <a:spcPts val="0"/>
              </a:spcAft>
              <a:buNone/>
              <a:defRPr sz="1200">
                <a:latin typeface="Rubik"/>
                <a:ea typeface="Rubik"/>
                <a:cs typeface="Rubik"/>
                <a:sym typeface="Rubik"/>
              </a:defRPr>
            </a:lvl6pPr>
            <a:lvl7pPr lvl="6">
              <a:spcBef>
                <a:spcPts val="0"/>
              </a:spcBef>
              <a:spcAft>
                <a:spcPts val="0"/>
              </a:spcAft>
              <a:buNone/>
              <a:defRPr sz="1200">
                <a:latin typeface="Rubik"/>
                <a:ea typeface="Rubik"/>
                <a:cs typeface="Rubik"/>
                <a:sym typeface="Rubik"/>
              </a:defRPr>
            </a:lvl7pPr>
            <a:lvl8pPr lvl="7">
              <a:spcBef>
                <a:spcPts val="0"/>
              </a:spcBef>
              <a:spcAft>
                <a:spcPts val="0"/>
              </a:spcAft>
              <a:buNone/>
              <a:defRPr sz="1200">
                <a:latin typeface="Rubik"/>
                <a:ea typeface="Rubik"/>
                <a:cs typeface="Rubik"/>
                <a:sym typeface="Rubik"/>
              </a:defRPr>
            </a:lvl8pPr>
            <a:lvl9pPr lvl="8">
              <a:spcBef>
                <a:spcPts val="0"/>
              </a:spcBef>
              <a:spcAft>
                <a:spcPts val="0"/>
              </a:spcAft>
              <a:buNone/>
              <a:defRPr sz="1200">
                <a:latin typeface="Rubik"/>
                <a:ea typeface="Rubik"/>
                <a:cs typeface="Rubik"/>
                <a:sym typeface="Rubik"/>
              </a:defRPr>
            </a:lvl9pPr>
          </a:lstStyle>
          <a:p>
            <a:endParaRPr/>
          </a:p>
        </p:txBody>
      </p:sp>
      <p:sp>
        <p:nvSpPr>
          <p:cNvPr id="21" name="Google Shape;21;p5"/>
          <p:cNvSpPr txBox="1">
            <a:spLocks noGrp="1"/>
          </p:cNvSpPr>
          <p:nvPr>
            <p:ph type="title"/>
          </p:nvPr>
        </p:nvSpPr>
        <p:spPr>
          <a:xfrm>
            <a:off x="915375" y="1035250"/>
            <a:ext cx="7170300" cy="645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a:latin typeface="Rubik"/>
                <a:ea typeface="Rubik"/>
                <a:cs typeface="Rubik"/>
                <a:sym typeface="Rubik"/>
              </a:defRPr>
            </a:lvl1pPr>
            <a:lvl2pPr lvl="1">
              <a:spcBef>
                <a:spcPts val="0"/>
              </a:spcBef>
              <a:spcAft>
                <a:spcPts val="0"/>
              </a:spcAft>
              <a:buNone/>
              <a:defRPr sz="4000">
                <a:latin typeface="Rubik"/>
                <a:ea typeface="Rubik"/>
                <a:cs typeface="Rubik"/>
                <a:sym typeface="Rubik"/>
              </a:defRPr>
            </a:lvl2pPr>
            <a:lvl3pPr lvl="2">
              <a:spcBef>
                <a:spcPts val="0"/>
              </a:spcBef>
              <a:spcAft>
                <a:spcPts val="0"/>
              </a:spcAft>
              <a:buNone/>
              <a:defRPr sz="4000">
                <a:latin typeface="Rubik"/>
                <a:ea typeface="Rubik"/>
                <a:cs typeface="Rubik"/>
                <a:sym typeface="Rubik"/>
              </a:defRPr>
            </a:lvl3pPr>
            <a:lvl4pPr lvl="3">
              <a:spcBef>
                <a:spcPts val="0"/>
              </a:spcBef>
              <a:spcAft>
                <a:spcPts val="0"/>
              </a:spcAft>
              <a:buNone/>
              <a:defRPr sz="4000">
                <a:latin typeface="Rubik"/>
                <a:ea typeface="Rubik"/>
                <a:cs typeface="Rubik"/>
                <a:sym typeface="Rubik"/>
              </a:defRPr>
            </a:lvl4pPr>
            <a:lvl5pPr lvl="4">
              <a:spcBef>
                <a:spcPts val="0"/>
              </a:spcBef>
              <a:spcAft>
                <a:spcPts val="0"/>
              </a:spcAft>
              <a:buNone/>
              <a:defRPr sz="4000">
                <a:latin typeface="Rubik"/>
                <a:ea typeface="Rubik"/>
                <a:cs typeface="Rubik"/>
                <a:sym typeface="Rubik"/>
              </a:defRPr>
            </a:lvl5pPr>
            <a:lvl6pPr lvl="5">
              <a:spcBef>
                <a:spcPts val="0"/>
              </a:spcBef>
              <a:spcAft>
                <a:spcPts val="0"/>
              </a:spcAft>
              <a:buNone/>
              <a:defRPr sz="4000">
                <a:latin typeface="Rubik"/>
                <a:ea typeface="Rubik"/>
                <a:cs typeface="Rubik"/>
                <a:sym typeface="Rubik"/>
              </a:defRPr>
            </a:lvl6pPr>
            <a:lvl7pPr lvl="6">
              <a:spcBef>
                <a:spcPts val="0"/>
              </a:spcBef>
              <a:spcAft>
                <a:spcPts val="0"/>
              </a:spcAft>
              <a:buNone/>
              <a:defRPr sz="4000">
                <a:latin typeface="Rubik"/>
                <a:ea typeface="Rubik"/>
                <a:cs typeface="Rubik"/>
                <a:sym typeface="Rubik"/>
              </a:defRPr>
            </a:lvl7pPr>
            <a:lvl8pPr lvl="7">
              <a:spcBef>
                <a:spcPts val="0"/>
              </a:spcBef>
              <a:spcAft>
                <a:spcPts val="0"/>
              </a:spcAft>
              <a:buNone/>
              <a:defRPr sz="4000">
                <a:latin typeface="Rubik"/>
                <a:ea typeface="Rubik"/>
                <a:cs typeface="Rubik"/>
                <a:sym typeface="Rubik"/>
              </a:defRPr>
            </a:lvl8pPr>
            <a:lvl9pPr lvl="8">
              <a:spcBef>
                <a:spcPts val="0"/>
              </a:spcBef>
              <a:spcAft>
                <a:spcPts val="0"/>
              </a:spcAft>
              <a:buNone/>
              <a:defRPr sz="4000">
                <a:latin typeface="Rubik"/>
                <a:ea typeface="Rubik"/>
                <a:cs typeface="Rubik"/>
                <a:sym typeface="Rubik"/>
              </a:defRPr>
            </a:lvl9pPr>
          </a:lstStyle>
          <a:p>
            <a:endParaRPr/>
          </a:p>
        </p:txBody>
      </p:sp>
      <p:sp>
        <p:nvSpPr>
          <p:cNvPr id="22" name="Google Shape;22;p5"/>
          <p:cNvSpPr txBox="1">
            <a:spLocks noGrp="1"/>
          </p:cNvSpPr>
          <p:nvPr>
            <p:ph type="body" idx="2"/>
          </p:nvPr>
        </p:nvSpPr>
        <p:spPr>
          <a:xfrm>
            <a:off x="893575" y="2190350"/>
            <a:ext cx="7344600" cy="2005200"/>
          </a:xfrm>
          <a:prstGeom prst="rect">
            <a:avLst/>
          </a:prstGeom>
          <a:noFill/>
          <a:ln>
            <a:noFill/>
          </a:ln>
        </p:spPr>
        <p:txBody>
          <a:bodyPr spcFirstLastPara="1" wrap="square" lIns="91425" tIns="91425" rIns="91425" bIns="91425" anchor="t" anchorCtr="0">
            <a:noAutofit/>
          </a:bodyPr>
          <a:lstStyle>
            <a:lvl1pPr marL="457200" lvl="0" indent="-381000">
              <a:spcBef>
                <a:spcPts val="0"/>
              </a:spcBef>
              <a:spcAft>
                <a:spcPts val="0"/>
              </a:spcAft>
              <a:buSzPts val="2400"/>
              <a:buFont typeface="Lato"/>
              <a:buChar char="●"/>
              <a:defRPr sz="2400">
                <a:latin typeface="Lato"/>
                <a:ea typeface="Lato"/>
                <a:cs typeface="Lato"/>
                <a:sym typeface="Lato"/>
              </a:defRPr>
            </a:lvl1pPr>
            <a:lvl2pPr marL="914400" lvl="1" indent="-381000">
              <a:spcBef>
                <a:spcPts val="0"/>
              </a:spcBef>
              <a:spcAft>
                <a:spcPts val="0"/>
              </a:spcAft>
              <a:buSzPts val="2400"/>
              <a:buFont typeface="Lato"/>
              <a:buChar char="○"/>
              <a:defRPr sz="2400">
                <a:latin typeface="Lato"/>
                <a:ea typeface="Lato"/>
                <a:cs typeface="Lato"/>
                <a:sym typeface="Lato"/>
              </a:defRPr>
            </a:lvl2pPr>
            <a:lvl3pPr marL="1371600" lvl="2" indent="-381000">
              <a:spcBef>
                <a:spcPts val="0"/>
              </a:spcBef>
              <a:spcAft>
                <a:spcPts val="0"/>
              </a:spcAft>
              <a:buSzPts val="2400"/>
              <a:buFont typeface="Lato"/>
              <a:buChar char="■"/>
              <a:defRPr sz="2400">
                <a:latin typeface="Lato"/>
                <a:ea typeface="Lato"/>
                <a:cs typeface="Lato"/>
                <a:sym typeface="Lato"/>
              </a:defRPr>
            </a:lvl3pPr>
            <a:lvl4pPr marL="1828800" lvl="3" indent="-381000">
              <a:spcBef>
                <a:spcPts val="0"/>
              </a:spcBef>
              <a:spcAft>
                <a:spcPts val="0"/>
              </a:spcAft>
              <a:buSzPts val="2400"/>
              <a:buFont typeface="Lato"/>
              <a:buChar char="●"/>
              <a:defRPr sz="2400">
                <a:latin typeface="Lato"/>
                <a:ea typeface="Lato"/>
                <a:cs typeface="Lato"/>
                <a:sym typeface="Lato"/>
              </a:defRPr>
            </a:lvl4pPr>
            <a:lvl5pPr marL="2286000" lvl="4" indent="-381000">
              <a:spcBef>
                <a:spcPts val="0"/>
              </a:spcBef>
              <a:spcAft>
                <a:spcPts val="0"/>
              </a:spcAft>
              <a:buSzPts val="2400"/>
              <a:buFont typeface="Lato"/>
              <a:buChar char="○"/>
              <a:defRPr sz="2400">
                <a:latin typeface="Lato"/>
                <a:ea typeface="Lato"/>
                <a:cs typeface="Lato"/>
                <a:sym typeface="Lato"/>
              </a:defRPr>
            </a:lvl5pPr>
            <a:lvl6pPr marL="2743200" lvl="5" indent="-381000">
              <a:spcBef>
                <a:spcPts val="0"/>
              </a:spcBef>
              <a:spcAft>
                <a:spcPts val="0"/>
              </a:spcAft>
              <a:buSzPts val="2400"/>
              <a:buFont typeface="Lato"/>
              <a:buChar char="■"/>
              <a:defRPr sz="2400">
                <a:latin typeface="Lato"/>
                <a:ea typeface="Lato"/>
                <a:cs typeface="Lato"/>
                <a:sym typeface="Lato"/>
              </a:defRPr>
            </a:lvl6pPr>
            <a:lvl7pPr marL="3200400" lvl="6" indent="-381000">
              <a:spcBef>
                <a:spcPts val="0"/>
              </a:spcBef>
              <a:spcAft>
                <a:spcPts val="0"/>
              </a:spcAft>
              <a:buSzPts val="2400"/>
              <a:buFont typeface="Lato"/>
              <a:buChar char="●"/>
              <a:defRPr sz="2400">
                <a:latin typeface="Lato"/>
                <a:ea typeface="Lato"/>
                <a:cs typeface="Lato"/>
                <a:sym typeface="Lato"/>
              </a:defRPr>
            </a:lvl7pPr>
            <a:lvl8pPr marL="3657600" lvl="7" indent="-381000">
              <a:spcBef>
                <a:spcPts val="0"/>
              </a:spcBef>
              <a:spcAft>
                <a:spcPts val="0"/>
              </a:spcAft>
              <a:buSzPts val="2400"/>
              <a:buFont typeface="Lato"/>
              <a:buChar char="○"/>
              <a:defRPr sz="2400">
                <a:latin typeface="Lato"/>
                <a:ea typeface="Lato"/>
                <a:cs typeface="Lato"/>
                <a:sym typeface="Lato"/>
              </a:defRPr>
            </a:lvl8pPr>
            <a:lvl9pPr marL="4114800" lvl="8" indent="-381000">
              <a:spcBef>
                <a:spcPts val="0"/>
              </a:spcBef>
              <a:spcAft>
                <a:spcPts val="0"/>
              </a:spcAft>
              <a:buSzPts val="2400"/>
              <a:buFont typeface="Lato"/>
              <a:buChar char="■"/>
              <a:defRPr sz="2400">
                <a:latin typeface="Lato"/>
                <a:ea typeface="Lato"/>
                <a:cs typeface="Lato"/>
                <a:sym typeface="Lat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estion + Directions">
  <p:cSld name="CUSTOM_2">
    <p:spTree>
      <p:nvGrpSpPr>
        <p:cNvPr id="1" name="Shape 23"/>
        <p:cNvGrpSpPr/>
        <p:nvPr/>
      </p:nvGrpSpPr>
      <p:grpSpPr>
        <a:xfrm>
          <a:off x="0" y="0"/>
          <a:ext cx="0" cy="0"/>
          <a:chOff x="0" y="0"/>
          <a:chExt cx="0" cy="0"/>
        </a:xfrm>
      </p:grpSpPr>
      <p:sp>
        <p:nvSpPr>
          <p:cNvPr id="24" name="Google Shape;24;p6"/>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
        <p:nvSpPr>
          <p:cNvPr id="25" name="Google Shape;25;p6"/>
          <p:cNvSpPr txBox="1">
            <a:spLocks noGrp="1"/>
          </p:cNvSpPr>
          <p:nvPr>
            <p:ph type="title"/>
          </p:nvPr>
        </p:nvSpPr>
        <p:spPr>
          <a:xfrm>
            <a:off x="577550" y="1002550"/>
            <a:ext cx="8577300" cy="1275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2000">
                <a:latin typeface="Rubik"/>
                <a:ea typeface="Rubik"/>
                <a:cs typeface="Rubik"/>
                <a:sym typeface="Rubik"/>
              </a:defRPr>
            </a:lvl1pPr>
            <a:lvl2pPr lvl="1">
              <a:spcBef>
                <a:spcPts val="0"/>
              </a:spcBef>
              <a:spcAft>
                <a:spcPts val="0"/>
              </a:spcAft>
              <a:buNone/>
              <a:defRPr sz="2000">
                <a:latin typeface="Rubik"/>
                <a:ea typeface="Rubik"/>
                <a:cs typeface="Rubik"/>
                <a:sym typeface="Rubik"/>
              </a:defRPr>
            </a:lvl2pPr>
            <a:lvl3pPr lvl="2">
              <a:spcBef>
                <a:spcPts val="0"/>
              </a:spcBef>
              <a:spcAft>
                <a:spcPts val="0"/>
              </a:spcAft>
              <a:buNone/>
              <a:defRPr sz="2000">
                <a:latin typeface="Rubik"/>
                <a:ea typeface="Rubik"/>
                <a:cs typeface="Rubik"/>
                <a:sym typeface="Rubik"/>
              </a:defRPr>
            </a:lvl3pPr>
            <a:lvl4pPr lvl="3">
              <a:spcBef>
                <a:spcPts val="0"/>
              </a:spcBef>
              <a:spcAft>
                <a:spcPts val="0"/>
              </a:spcAft>
              <a:buNone/>
              <a:defRPr sz="2000">
                <a:latin typeface="Rubik"/>
                <a:ea typeface="Rubik"/>
                <a:cs typeface="Rubik"/>
                <a:sym typeface="Rubik"/>
              </a:defRPr>
            </a:lvl4pPr>
            <a:lvl5pPr lvl="4">
              <a:spcBef>
                <a:spcPts val="0"/>
              </a:spcBef>
              <a:spcAft>
                <a:spcPts val="0"/>
              </a:spcAft>
              <a:buNone/>
              <a:defRPr sz="2000">
                <a:latin typeface="Rubik"/>
                <a:ea typeface="Rubik"/>
                <a:cs typeface="Rubik"/>
                <a:sym typeface="Rubik"/>
              </a:defRPr>
            </a:lvl5pPr>
            <a:lvl6pPr lvl="5">
              <a:spcBef>
                <a:spcPts val="0"/>
              </a:spcBef>
              <a:spcAft>
                <a:spcPts val="0"/>
              </a:spcAft>
              <a:buNone/>
              <a:defRPr sz="2000">
                <a:latin typeface="Rubik"/>
                <a:ea typeface="Rubik"/>
                <a:cs typeface="Rubik"/>
                <a:sym typeface="Rubik"/>
              </a:defRPr>
            </a:lvl6pPr>
            <a:lvl7pPr lvl="6">
              <a:spcBef>
                <a:spcPts val="0"/>
              </a:spcBef>
              <a:spcAft>
                <a:spcPts val="0"/>
              </a:spcAft>
              <a:buNone/>
              <a:defRPr sz="2000">
                <a:latin typeface="Rubik"/>
                <a:ea typeface="Rubik"/>
                <a:cs typeface="Rubik"/>
                <a:sym typeface="Rubik"/>
              </a:defRPr>
            </a:lvl7pPr>
            <a:lvl8pPr lvl="7">
              <a:spcBef>
                <a:spcPts val="0"/>
              </a:spcBef>
              <a:spcAft>
                <a:spcPts val="0"/>
              </a:spcAft>
              <a:buNone/>
              <a:defRPr sz="2000">
                <a:latin typeface="Rubik"/>
                <a:ea typeface="Rubik"/>
                <a:cs typeface="Rubik"/>
                <a:sym typeface="Rubik"/>
              </a:defRPr>
            </a:lvl8pPr>
            <a:lvl9pPr lvl="8">
              <a:spcBef>
                <a:spcPts val="0"/>
              </a:spcBef>
              <a:spcAft>
                <a:spcPts val="0"/>
              </a:spcAft>
              <a:buNone/>
              <a:defRPr sz="2000">
                <a:latin typeface="Rubik"/>
                <a:ea typeface="Rubik"/>
                <a:cs typeface="Rubik"/>
                <a:sym typeface="Rubik"/>
              </a:defRPr>
            </a:lvl9pPr>
          </a:lstStyle>
          <a:p>
            <a:endParaRPr/>
          </a:p>
        </p:txBody>
      </p:sp>
      <p:sp>
        <p:nvSpPr>
          <p:cNvPr id="26" name="Google Shape;26;p6"/>
          <p:cNvSpPr txBox="1">
            <a:spLocks noGrp="1"/>
          </p:cNvSpPr>
          <p:nvPr>
            <p:ph type="body" idx="2"/>
          </p:nvPr>
        </p:nvSpPr>
        <p:spPr>
          <a:xfrm>
            <a:off x="566750" y="2648025"/>
            <a:ext cx="8577300" cy="1721700"/>
          </a:xfrm>
          <a:prstGeom prst="rect">
            <a:avLst/>
          </a:prstGeom>
          <a:noFill/>
          <a:ln>
            <a:noFill/>
          </a:ln>
        </p:spPr>
        <p:txBody>
          <a:bodyPr spcFirstLastPara="1" wrap="square" lIns="91425" tIns="91425" rIns="91425" bIns="91425" anchor="t" anchorCtr="0">
            <a:noAutofit/>
          </a:bodyPr>
          <a:lstStyle>
            <a:lvl1pPr marL="457200" lvl="0" indent="-355600">
              <a:spcBef>
                <a:spcPts val="0"/>
              </a:spcBef>
              <a:spcAft>
                <a:spcPts val="0"/>
              </a:spcAft>
              <a:buSzPts val="2000"/>
              <a:buFont typeface="Lato"/>
              <a:buChar char="●"/>
              <a:defRPr sz="2000">
                <a:latin typeface="Lato"/>
                <a:ea typeface="Lato"/>
                <a:cs typeface="Lato"/>
                <a:sym typeface="Lato"/>
              </a:defRPr>
            </a:lvl1pPr>
            <a:lvl2pPr marL="914400" lvl="1" indent="-355600">
              <a:spcBef>
                <a:spcPts val="0"/>
              </a:spcBef>
              <a:spcAft>
                <a:spcPts val="0"/>
              </a:spcAft>
              <a:buSzPts val="2000"/>
              <a:buFont typeface="Lato"/>
              <a:buChar char="○"/>
              <a:defRPr sz="2000">
                <a:latin typeface="Lato"/>
                <a:ea typeface="Lato"/>
                <a:cs typeface="Lato"/>
                <a:sym typeface="Lato"/>
              </a:defRPr>
            </a:lvl2pPr>
            <a:lvl3pPr marL="1371600" lvl="2" indent="-355600">
              <a:spcBef>
                <a:spcPts val="0"/>
              </a:spcBef>
              <a:spcAft>
                <a:spcPts val="0"/>
              </a:spcAft>
              <a:buSzPts val="2000"/>
              <a:buFont typeface="Lato"/>
              <a:buChar char="■"/>
              <a:defRPr sz="2000">
                <a:latin typeface="Lato"/>
                <a:ea typeface="Lato"/>
                <a:cs typeface="Lato"/>
                <a:sym typeface="Lato"/>
              </a:defRPr>
            </a:lvl3pPr>
            <a:lvl4pPr marL="1828800" lvl="3" indent="-355600">
              <a:spcBef>
                <a:spcPts val="0"/>
              </a:spcBef>
              <a:spcAft>
                <a:spcPts val="0"/>
              </a:spcAft>
              <a:buSzPts val="2000"/>
              <a:buFont typeface="Lato"/>
              <a:buChar char="●"/>
              <a:defRPr sz="2000">
                <a:latin typeface="Lato"/>
                <a:ea typeface="Lato"/>
                <a:cs typeface="Lato"/>
                <a:sym typeface="Lato"/>
              </a:defRPr>
            </a:lvl4pPr>
            <a:lvl5pPr marL="2286000" lvl="4" indent="-355600">
              <a:spcBef>
                <a:spcPts val="0"/>
              </a:spcBef>
              <a:spcAft>
                <a:spcPts val="0"/>
              </a:spcAft>
              <a:buSzPts val="2000"/>
              <a:buFont typeface="Lato"/>
              <a:buChar char="○"/>
              <a:defRPr sz="2000">
                <a:latin typeface="Lato"/>
                <a:ea typeface="Lato"/>
                <a:cs typeface="Lato"/>
                <a:sym typeface="Lato"/>
              </a:defRPr>
            </a:lvl5pPr>
            <a:lvl6pPr marL="2743200" lvl="5" indent="-355600">
              <a:spcBef>
                <a:spcPts val="0"/>
              </a:spcBef>
              <a:spcAft>
                <a:spcPts val="0"/>
              </a:spcAft>
              <a:buSzPts val="2000"/>
              <a:buFont typeface="Lato"/>
              <a:buChar char="■"/>
              <a:defRPr sz="2000">
                <a:latin typeface="Lato"/>
                <a:ea typeface="Lato"/>
                <a:cs typeface="Lato"/>
                <a:sym typeface="Lato"/>
              </a:defRPr>
            </a:lvl6pPr>
            <a:lvl7pPr marL="3200400" lvl="6" indent="-355600">
              <a:spcBef>
                <a:spcPts val="0"/>
              </a:spcBef>
              <a:spcAft>
                <a:spcPts val="0"/>
              </a:spcAft>
              <a:buSzPts val="2000"/>
              <a:buFont typeface="Lato"/>
              <a:buChar char="●"/>
              <a:defRPr sz="2000">
                <a:latin typeface="Lato"/>
                <a:ea typeface="Lato"/>
                <a:cs typeface="Lato"/>
                <a:sym typeface="Lato"/>
              </a:defRPr>
            </a:lvl7pPr>
            <a:lvl8pPr marL="3657600" lvl="7" indent="-355600">
              <a:spcBef>
                <a:spcPts val="0"/>
              </a:spcBef>
              <a:spcAft>
                <a:spcPts val="0"/>
              </a:spcAft>
              <a:buSzPts val="2000"/>
              <a:buFont typeface="Lato"/>
              <a:buChar char="○"/>
              <a:defRPr sz="2000">
                <a:latin typeface="Lato"/>
                <a:ea typeface="Lato"/>
                <a:cs typeface="Lato"/>
                <a:sym typeface="Lato"/>
              </a:defRPr>
            </a:lvl8pPr>
            <a:lvl9pPr marL="4114800" lvl="8" indent="-355600">
              <a:spcBef>
                <a:spcPts val="0"/>
              </a:spcBef>
              <a:spcAft>
                <a:spcPts val="0"/>
              </a:spcAft>
              <a:buSzPts val="2000"/>
              <a:buFont typeface="Lato"/>
              <a:buChar char="■"/>
              <a:defRPr sz="2000">
                <a:latin typeface="Lato"/>
                <a:ea typeface="Lato"/>
                <a:cs typeface="Lato"/>
                <a:sym typeface="Lat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rections Only">
  <p:cSld name="CUSTOM_3">
    <p:spTree>
      <p:nvGrpSpPr>
        <p:cNvPr id="1" name="Shape 27"/>
        <p:cNvGrpSpPr/>
        <p:nvPr/>
      </p:nvGrpSpPr>
      <p:grpSpPr>
        <a:xfrm>
          <a:off x="0" y="0"/>
          <a:ext cx="0" cy="0"/>
          <a:chOff x="0" y="0"/>
          <a:chExt cx="0" cy="0"/>
        </a:xfrm>
      </p:grpSpPr>
      <p:sp>
        <p:nvSpPr>
          <p:cNvPr id="28" name="Google Shape;28;p7"/>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
        <p:nvSpPr>
          <p:cNvPr id="29" name="Google Shape;29;p7"/>
          <p:cNvSpPr txBox="1">
            <a:spLocks noGrp="1"/>
          </p:cNvSpPr>
          <p:nvPr>
            <p:ph type="body" idx="2"/>
          </p:nvPr>
        </p:nvSpPr>
        <p:spPr>
          <a:xfrm>
            <a:off x="1138200" y="1770800"/>
            <a:ext cx="6867600" cy="1721700"/>
          </a:xfrm>
          <a:prstGeom prst="rect">
            <a:avLst/>
          </a:prstGeom>
          <a:noFill/>
          <a:ln>
            <a:noFill/>
          </a:ln>
        </p:spPr>
        <p:txBody>
          <a:bodyPr spcFirstLastPara="1" wrap="square" lIns="91425" tIns="91425" rIns="91425" bIns="91425" anchor="t" anchorCtr="0">
            <a:noAutofit/>
          </a:bodyPr>
          <a:lstStyle>
            <a:lvl1pPr marL="457200" lvl="0" indent="-355600" rtl="0">
              <a:spcBef>
                <a:spcPts val="0"/>
              </a:spcBef>
              <a:spcAft>
                <a:spcPts val="0"/>
              </a:spcAft>
              <a:buSzPts val="2000"/>
              <a:buFont typeface="Lato"/>
              <a:buChar char="●"/>
              <a:defRPr sz="2000">
                <a:latin typeface="Lato"/>
                <a:ea typeface="Lato"/>
                <a:cs typeface="Lato"/>
                <a:sym typeface="Lato"/>
              </a:defRPr>
            </a:lvl1pPr>
            <a:lvl2pPr marL="914400" lvl="1" indent="-355600" rtl="0">
              <a:spcBef>
                <a:spcPts val="0"/>
              </a:spcBef>
              <a:spcAft>
                <a:spcPts val="0"/>
              </a:spcAft>
              <a:buSzPts val="2000"/>
              <a:buFont typeface="Lato"/>
              <a:buChar char="○"/>
              <a:defRPr sz="2000">
                <a:latin typeface="Lato"/>
                <a:ea typeface="Lato"/>
                <a:cs typeface="Lato"/>
                <a:sym typeface="Lato"/>
              </a:defRPr>
            </a:lvl2pPr>
            <a:lvl3pPr marL="1371600" lvl="2" indent="-355600" rtl="0">
              <a:spcBef>
                <a:spcPts val="0"/>
              </a:spcBef>
              <a:spcAft>
                <a:spcPts val="0"/>
              </a:spcAft>
              <a:buSzPts val="2000"/>
              <a:buFont typeface="Lato"/>
              <a:buChar char="■"/>
              <a:defRPr sz="2000">
                <a:latin typeface="Lato"/>
                <a:ea typeface="Lato"/>
                <a:cs typeface="Lato"/>
                <a:sym typeface="Lato"/>
              </a:defRPr>
            </a:lvl3pPr>
            <a:lvl4pPr marL="1828800" lvl="3" indent="-355600" rtl="0">
              <a:spcBef>
                <a:spcPts val="0"/>
              </a:spcBef>
              <a:spcAft>
                <a:spcPts val="0"/>
              </a:spcAft>
              <a:buSzPts val="2000"/>
              <a:buFont typeface="Lato"/>
              <a:buChar char="●"/>
              <a:defRPr sz="2000">
                <a:latin typeface="Lato"/>
                <a:ea typeface="Lato"/>
                <a:cs typeface="Lato"/>
                <a:sym typeface="Lato"/>
              </a:defRPr>
            </a:lvl4pPr>
            <a:lvl5pPr marL="2286000" lvl="4" indent="-355600" rtl="0">
              <a:spcBef>
                <a:spcPts val="0"/>
              </a:spcBef>
              <a:spcAft>
                <a:spcPts val="0"/>
              </a:spcAft>
              <a:buSzPts val="2000"/>
              <a:buFont typeface="Lato"/>
              <a:buChar char="○"/>
              <a:defRPr sz="2000">
                <a:latin typeface="Lato"/>
                <a:ea typeface="Lato"/>
                <a:cs typeface="Lato"/>
                <a:sym typeface="Lato"/>
              </a:defRPr>
            </a:lvl5pPr>
            <a:lvl6pPr marL="2743200" lvl="5" indent="-355600" rtl="0">
              <a:spcBef>
                <a:spcPts val="0"/>
              </a:spcBef>
              <a:spcAft>
                <a:spcPts val="0"/>
              </a:spcAft>
              <a:buSzPts val="2000"/>
              <a:buFont typeface="Lato"/>
              <a:buChar char="■"/>
              <a:defRPr sz="2000">
                <a:latin typeface="Lato"/>
                <a:ea typeface="Lato"/>
                <a:cs typeface="Lato"/>
                <a:sym typeface="Lato"/>
              </a:defRPr>
            </a:lvl6pPr>
            <a:lvl7pPr marL="3200400" lvl="6" indent="-355600" rtl="0">
              <a:spcBef>
                <a:spcPts val="0"/>
              </a:spcBef>
              <a:spcAft>
                <a:spcPts val="0"/>
              </a:spcAft>
              <a:buSzPts val="2000"/>
              <a:buFont typeface="Lato"/>
              <a:buChar char="●"/>
              <a:defRPr sz="2000">
                <a:latin typeface="Lato"/>
                <a:ea typeface="Lato"/>
                <a:cs typeface="Lato"/>
                <a:sym typeface="Lato"/>
              </a:defRPr>
            </a:lvl7pPr>
            <a:lvl8pPr marL="3657600" lvl="7" indent="-355600" rtl="0">
              <a:spcBef>
                <a:spcPts val="0"/>
              </a:spcBef>
              <a:spcAft>
                <a:spcPts val="0"/>
              </a:spcAft>
              <a:buSzPts val="2000"/>
              <a:buFont typeface="Lato"/>
              <a:buChar char="○"/>
              <a:defRPr sz="2000">
                <a:latin typeface="Lato"/>
                <a:ea typeface="Lato"/>
                <a:cs typeface="Lato"/>
                <a:sym typeface="Lato"/>
              </a:defRPr>
            </a:lvl8pPr>
            <a:lvl9pPr marL="4114800" lvl="8" indent="-355600" rtl="0">
              <a:spcBef>
                <a:spcPts val="0"/>
              </a:spcBef>
              <a:spcAft>
                <a:spcPts val="0"/>
              </a:spcAft>
              <a:buSzPts val="2000"/>
              <a:buFont typeface="Lato"/>
              <a:buChar char="■"/>
              <a:defRPr sz="2000">
                <a:latin typeface="Lato"/>
                <a:ea typeface="Lato"/>
                <a:cs typeface="Lato"/>
                <a:sym typeface="Lato"/>
              </a:defRPr>
            </a:lvl9pPr>
          </a:lstStyle>
          <a:p>
            <a:endParaRPr/>
          </a:p>
        </p:txBody>
      </p:sp>
      <p:sp>
        <p:nvSpPr>
          <p:cNvPr id="30" name="Google Shape;30;p7"/>
          <p:cNvSpPr txBox="1">
            <a:spLocks noGrp="1"/>
          </p:cNvSpPr>
          <p:nvPr>
            <p:ph type="title"/>
          </p:nvPr>
        </p:nvSpPr>
        <p:spPr>
          <a:xfrm>
            <a:off x="0" y="7497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 columns">
  <p:cSld name="CUSTOM_4">
    <p:spTree>
      <p:nvGrpSpPr>
        <p:cNvPr id="1" name="Shape 31"/>
        <p:cNvGrpSpPr/>
        <p:nvPr/>
      </p:nvGrpSpPr>
      <p:grpSpPr>
        <a:xfrm>
          <a:off x="0" y="0"/>
          <a:ext cx="0" cy="0"/>
          <a:chOff x="0" y="0"/>
          <a:chExt cx="0" cy="0"/>
        </a:xfrm>
      </p:grpSpPr>
      <p:cxnSp>
        <p:nvCxnSpPr>
          <p:cNvPr id="32" name="Google Shape;32;p8"/>
          <p:cNvCxnSpPr/>
          <p:nvPr/>
        </p:nvCxnSpPr>
        <p:spPr>
          <a:xfrm>
            <a:off x="3166753" y="1960850"/>
            <a:ext cx="0" cy="2244900"/>
          </a:xfrm>
          <a:prstGeom prst="straightConnector1">
            <a:avLst/>
          </a:prstGeom>
          <a:noFill/>
          <a:ln w="9525" cap="flat" cmpd="sng">
            <a:solidFill>
              <a:srgbClr val="999999"/>
            </a:solidFill>
            <a:prstDash val="solid"/>
            <a:round/>
            <a:headEnd type="none" w="med" len="med"/>
            <a:tailEnd type="none" w="med" len="med"/>
          </a:ln>
        </p:spPr>
      </p:cxnSp>
      <p:cxnSp>
        <p:nvCxnSpPr>
          <p:cNvPr id="33" name="Google Shape;33;p8"/>
          <p:cNvCxnSpPr/>
          <p:nvPr/>
        </p:nvCxnSpPr>
        <p:spPr>
          <a:xfrm>
            <a:off x="5977234" y="1960850"/>
            <a:ext cx="0" cy="2244900"/>
          </a:xfrm>
          <a:prstGeom prst="straightConnector1">
            <a:avLst/>
          </a:prstGeom>
          <a:noFill/>
          <a:ln w="9525" cap="flat" cmpd="sng">
            <a:solidFill>
              <a:srgbClr val="999999"/>
            </a:solidFill>
            <a:prstDash val="solid"/>
            <a:round/>
            <a:headEnd type="none" w="med" len="med"/>
            <a:tailEnd type="none" w="med" len="med"/>
          </a:ln>
        </p:spPr>
      </p:cxnSp>
      <p:sp>
        <p:nvSpPr>
          <p:cNvPr id="34" name="Google Shape;34;p8"/>
          <p:cNvSpPr txBox="1">
            <a:spLocks noGrp="1"/>
          </p:cNvSpPr>
          <p:nvPr>
            <p:ph type="title"/>
          </p:nvPr>
        </p:nvSpPr>
        <p:spPr>
          <a:xfrm>
            <a:off x="0" y="2670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
        <p:nvSpPr>
          <p:cNvPr id="35" name="Google Shape;35;p8"/>
          <p:cNvSpPr txBox="1">
            <a:spLocks noGrp="1"/>
          </p:cNvSpPr>
          <p:nvPr>
            <p:ph type="body" idx="1"/>
          </p:nvPr>
        </p:nvSpPr>
        <p:spPr>
          <a:xfrm>
            <a:off x="611613" y="1960850"/>
            <a:ext cx="2299800" cy="2354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6" name="Google Shape;36;p8"/>
          <p:cNvSpPr txBox="1">
            <a:spLocks noGrp="1"/>
          </p:cNvSpPr>
          <p:nvPr>
            <p:ph type="body" idx="2"/>
          </p:nvPr>
        </p:nvSpPr>
        <p:spPr>
          <a:xfrm>
            <a:off x="3422094" y="1960850"/>
            <a:ext cx="2299800" cy="2354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7" name="Google Shape;37;p8"/>
          <p:cNvSpPr txBox="1">
            <a:spLocks noGrp="1"/>
          </p:cNvSpPr>
          <p:nvPr>
            <p:ph type="body" idx="3"/>
          </p:nvPr>
        </p:nvSpPr>
        <p:spPr>
          <a:xfrm>
            <a:off x="6232575" y="1960850"/>
            <a:ext cx="2299800" cy="2354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8" name="Google Shape;38;p8"/>
          <p:cNvSpPr txBox="1">
            <a:spLocks noGrp="1"/>
          </p:cNvSpPr>
          <p:nvPr>
            <p:ph type="subTitle" idx="4"/>
          </p:nvPr>
        </p:nvSpPr>
        <p:spPr>
          <a:xfrm>
            <a:off x="611625" y="1234075"/>
            <a:ext cx="2299800" cy="544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400">
                <a:latin typeface="Rubik Light"/>
                <a:ea typeface="Rubik Light"/>
                <a:cs typeface="Rubik Light"/>
                <a:sym typeface="Rubik Light"/>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9" name="Google Shape;39;p8"/>
          <p:cNvSpPr txBox="1">
            <a:spLocks noGrp="1"/>
          </p:cNvSpPr>
          <p:nvPr>
            <p:ph type="subTitle" idx="5"/>
          </p:nvPr>
        </p:nvSpPr>
        <p:spPr>
          <a:xfrm>
            <a:off x="3422100" y="1234075"/>
            <a:ext cx="2299800" cy="54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a:latin typeface="Rubik Light"/>
                <a:ea typeface="Rubik Light"/>
                <a:cs typeface="Rubik Light"/>
                <a:sym typeface="Rubik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 name="Google Shape;40;p8"/>
          <p:cNvSpPr txBox="1">
            <a:spLocks noGrp="1"/>
          </p:cNvSpPr>
          <p:nvPr>
            <p:ph type="subTitle" idx="6"/>
          </p:nvPr>
        </p:nvSpPr>
        <p:spPr>
          <a:xfrm>
            <a:off x="6232575" y="1234075"/>
            <a:ext cx="2299800" cy="54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a:latin typeface="Rubik Light"/>
                <a:ea typeface="Rubik Light"/>
                <a:cs typeface="Rubik Light"/>
                <a:sym typeface="Rubik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nly">
  <p:cSld name="CUSTOM_5">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0" y="5198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
        <p:nvSpPr>
          <p:cNvPr id="43" name="Google Shape;43;p9"/>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
        <p:cNvGrpSpPr/>
        <p:nvPr/>
      </p:nvGrpSpPr>
      <p:grpSpPr>
        <a:xfrm>
          <a:off x="0" y="0"/>
          <a:ext cx="0" cy="0"/>
          <a:chOff x="0" y="0"/>
          <a:chExt cx="0" cy="0"/>
        </a:xfrm>
      </p:grpSpPr>
      <p:sp>
        <p:nvSpPr>
          <p:cNvPr id="45" name="Google Shape;45;p1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46" name="Google Shape;46;p1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 name="Google Shape;47;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1">
            <a:alphaModFix/>
          </a:blip>
          <a:srcRect/>
          <a:stretch/>
        </p:blipFill>
        <p:spPr>
          <a:xfrm>
            <a:off x="6476875" y="4767625"/>
            <a:ext cx="2532437" cy="240275"/>
          </a:xfrm>
          <a:prstGeom prst="rect">
            <a:avLst/>
          </a:prstGeom>
          <a:noFill/>
          <a:ln>
            <a:noFill/>
          </a:ln>
        </p:spPr>
      </p:pic>
      <p:sp>
        <p:nvSpPr>
          <p:cNvPr id="7" name="Google Shape;7;p1"/>
          <p:cNvSpPr txBox="1"/>
          <p:nvPr/>
        </p:nvSpPr>
        <p:spPr>
          <a:xfrm>
            <a:off x="622525" y="4720200"/>
            <a:ext cx="50265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marL="0" lvl="0" indent="0" algn="l" rtl="0">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8" name="Google Shape;8;p1"/>
          <p:cNvPicPr preferRelativeResize="0"/>
          <p:nvPr/>
        </p:nvPicPr>
        <p:blipFill rotWithShape="1">
          <a:blip r:embed="rId12">
            <a:alphaModFix/>
          </a:blip>
          <a:srcRect l="357" r="357"/>
          <a:stretch/>
        </p:blipFill>
        <p:spPr>
          <a:xfrm>
            <a:off x="134575" y="4835977"/>
            <a:ext cx="487950" cy="171950"/>
          </a:xfrm>
          <a:prstGeom prst="rect">
            <a:avLst/>
          </a:prstGeom>
          <a:noFill/>
          <a:ln>
            <a:noFill/>
          </a:ln>
        </p:spPr>
      </p:pic>
      <p:sp>
        <p:nvSpPr>
          <p:cNvPr id="9" name="Google Shape;9;p1"/>
          <p:cNvSpPr/>
          <p:nvPr/>
        </p:nvSpPr>
        <p:spPr>
          <a:xfrm>
            <a:off x="0" y="4656675"/>
            <a:ext cx="9144000" cy="9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www.youtube.com/watch?v=Pc-qk0t8ms4" TargetMode="External"/><Relationship Id="rId5" Type="http://schemas.openxmlformats.org/officeDocument/2006/relationships/hyperlink" Target="https://www.commonsense.org/education/videos/teen-voices-the-pressure-to-stay-connected" TargetMode="External"/><Relationship Id="rId4" Type="http://schemas.openxmlformats.org/officeDocument/2006/relationships/hyperlink" Target="https://video.link/w/tFB7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1"/>
          <p:cNvSpPr/>
          <p:nvPr/>
        </p:nvSpPr>
        <p:spPr>
          <a:xfrm>
            <a:off x="-150" y="-3075"/>
            <a:ext cx="3631200" cy="516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 name="Google Shape;53;p11"/>
          <p:cNvPicPr preferRelativeResize="0"/>
          <p:nvPr/>
        </p:nvPicPr>
        <p:blipFill>
          <a:blip r:embed="rId3">
            <a:alphaModFix/>
          </a:blip>
          <a:stretch>
            <a:fillRect/>
          </a:stretch>
        </p:blipFill>
        <p:spPr>
          <a:xfrm>
            <a:off x="279275" y="4563276"/>
            <a:ext cx="3064000" cy="290700"/>
          </a:xfrm>
          <a:prstGeom prst="rect">
            <a:avLst/>
          </a:prstGeom>
          <a:noFill/>
          <a:ln>
            <a:noFill/>
          </a:ln>
        </p:spPr>
      </p:pic>
      <p:sp>
        <p:nvSpPr>
          <p:cNvPr id="54" name="Google Shape;54;p11"/>
          <p:cNvSpPr/>
          <p:nvPr/>
        </p:nvSpPr>
        <p:spPr>
          <a:xfrm rot="10800000" flipH="1">
            <a:off x="280125" y="4329642"/>
            <a:ext cx="3063300" cy="34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 name="Google Shape;55;p11"/>
          <p:cNvPicPr preferRelativeResize="0"/>
          <p:nvPr/>
        </p:nvPicPr>
        <p:blipFill>
          <a:blip r:embed="rId4">
            <a:alphaModFix/>
          </a:blip>
          <a:stretch>
            <a:fillRect/>
          </a:stretch>
        </p:blipFill>
        <p:spPr>
          <a:xfrm>
            <a:off x="-11850" y="0"/>
            <a:ext cx="3642899" cy="910725"/>
          </a:xfrm>
          <a:prstGeom prst="rect">
            <a:avLst/>
          </a:prstGeom>
          <a:noFill/>
          <a:ln>
            <a:noFill/>
          </a:ln>
        </p:spPr>
      </p:pic>
      <p:pic>
        <p:nvPicPr>
          <p:cNvPr id="56" name="Google Shape;56;p11"/>
          <p:cNvPicPr preferRelativeResize="0"/>
          <p:nvPr/>
        </p:nvPicPr>
        <p:blipFill rotWithShape="1">
          <a:blip r:embed="rId5">
            <a:alphaModFix/>
          </a:blip>
          <a:srcRect l="26628" t="9021" r="11900" b="4652"/>
          <a:stretch/>
        </p:blipFill>
        <p:spPr>
          <a:xfrm>
            <a:off x="3631049" y="-3075"/>
            <a:ext cx="5512950" cy="5160900"/>
          </a:xfrm>
          <a:prstGeom prst="rect">
            <a:avLst/>
          </a:prstGeom>
          <a:noFill/>
          <a:ln>
            <a:noFill/>
          </a:ln>
        </p:spPr>
      </p:pic>
      <p:sp>
        <p:nvSpPr>
          <p:cNvPr id="57" name="Google Shape;57;p11"/>
          <p:cNvSpPr txBox="1"/>
          <p:nvPr/>
        </p:nvSpPr>
        <p:spPr>
          <a:xfrm>
            <a:off x="193350" y="1741900"/>
            <a:ext cx="3437700" cy="166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600">
                <a:solidFill>
                  <a:schemeClr val="dk1"/>
                </a:solidFill>
                <a:latin typeface="Rubik"/>
                <a:ea typeface="Rubik"/>
                <a:cs typeface="Rubik"/>
                <a:sym typeface="Rubik"/>
              </a:rPr>
              <a:t>Digital Media and Your Brain</a:t>
            </a:r>
            <a:endParaRPr sz="3600">
              <a:solidFill>
                <a:schemeClr val="dk1"/>
              </a:solidFill>
              <a:latin typeface="Rubik Light"/>
              <a:ea typeface="Rubik Light"/>
              <a:cs typeface="Rubik Light"/>
              <a:sym typeface="Rubik Light"/>
            </a:endParaRPr>
          </a:p>
          <a:p>
            <a:pPr marL="0" lvl="0" indent="0" algn="l" rtl="0">
              <a:lnSpc>
                <a:spcPct val="115000"/>
              </a:lnSpc>
              <a:spcBef>
                <a:spcPts val="0"/>
              </a:spcBef>
              <a:spcAft>
                <a:spcPts val="0"/>
              </a:spcAft>
              <a:buNone/>
            </a:pPr>
            <a:endParaRPr sz="3600">
              <a:solidFill>
                <a:schemeClr val="dk1"/>
              </a:solidFill>
              <a:latin typeface="Rubik"/>
              <a:ea typeface="Rubik"/>
              <a:cs typeface="Rubik"/>
              <a:sym typeface="Rubik"/>
            </a:endParaRPr>
          </a:p>
        </p:txBody>
      </p:sp>
      <p:sp>
        <p:nvSpPr>
          <p:cNvPr id="58" name="Google Shape;58;p11"/>
          <p:cNvSpPr txBox="1"/>
          <p:nvPr/>
        </p:nvSpPr>
        <p:spPr>
          <a:xfrm>
            <a:off x="193350" y="1423068"/>
            <a:ext cx="29214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999999"/>
                </a:solidFill>
                <a:latin typeface="Rubik"/>
                <a:ea typeface="Rubik"/>
                <a:cs typeface="Rubik"/>
                <a:sym typeface="Rubik"/>
              </a:rPr>
              <a:t>DIGITAL CITIZENSHIP | GRADE 8</a:t>
            </a:r>
            <a:endParaRPr sz="1200">
              <a:solidFill>
                <a:srgbClr val="99999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subTitle" idx="1"/>
          </p:nvPr>
        </p:nvSpPr>
        <p:spPr>
          <a:xfrm>
            <a:off x="577550" y="196150"/>
            <a:ext cx="38499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GROUP WORK: HUMANE OR BRAIN DRAIN? (PART 2)</a:t>
            </a:r>
            <a:endParaRPr>
              <a:solidFill>
                <a:schemeClr val="dk1"/>
              </a:solidFill>
            </a:endParaRPr>
          </a:p>
          <a:p>
            <a:pPr marL="0" lvl="0" indent="0" algn="l" rtl="0">
              <a:spcBef>
                <a:spcPts val="0"/>
              </a:spcBef>
              <a:spcAft>
                <a:spcPts val="0"/>
              </a:spcAft>
              <a:buNone/>
            </a:pPr>
            <a:r>
              <a:rPr lang="en"/>
              <a:t>  </a:t>
            </a:r>
            <a:endParaRPr/>
          </a:p>
        </p:txBody>
      </p:sp>
      <p:sp>
        <p:nvSpPr>
          <p:cNvPr id="138" name="Google Shape;138;p20"/>
          <p:cNvSpPr txBox="1">
            <a:spLocks noGrp="1"/>
          </p:cNvSpPr>
          <p:nvPr>
            <p:ph type="body" idx="2"/>
          </p:nvPr>
        </p:nvSpPr>
        <p:spPr>
          <a:xfrm>
            <a:off x="588775" y="1600650"/>
            <a:ext cx="8362500" cy="2867700"/>
          </a:xfrm>
          <a:prstGeom prst="rect">
            <a:avLst/>
          </a:prstGeom>
        </p:spPr>
        <p:txBody>
          <a:bodyPr spcFirstLastPara="1" wrap="square" lIns="91425" tIns="91425" rIns="91425" bIns="91425" anchor="t" anchorCtr="0">
            <a:noAutofit/>
          </a:bodyPr>
          <a:lstStyle/>
          <a:p>
            <a:pPr marL="457200" lvl="0" indent="-355600" algn="l" rtl="0">
              <a:lnSpc>
                <a:spcPct val="114000"/>
              </a:lnSpc>
              <a:spcBef>
                <a:spcPts val="0"/>
              </a:spcBef>
              <a:spcAft>
                <a:spcPts val="0"/>
              </a:spcAft>
              <a:buSzPts val="2000"/>
              <a:buAutoNum type="arabicPeriod"/>
            </a:pPr>
            <a:r>
              <a:rPr lang="en" sz="2000"/>
              <a:t>Choose a device, app, or website that you spend a lot of time using. </a:t>
            </a:r>
            <a:endParaRPr sz="2000"/>
          </a:p>
          <a:p>
            <a:pPr marL="457200" lvl="0" indent="-355600" algn="l" rtl="0">
              <a:lnSpc>
                <a:spcPct val="114000"/>
              </a:lnSpc>
              <a:spcBef>
                <a:spcPts val="600"/>
              </a:spcBef>
              <a:spcAft>
                <a:spcPts val="0"/>
              </a:spcAft>
              <a:buSzPts val="2000"/>
              <a:buAutoNum type="arabicPeriod"/>
            </a:pPr>
            <a:r>
              <a:rPr lang="en" sz="2000"/>
              <a:t>Think about the different features it has and whether they are humanely designed or addictively designed. </a:t>
            </a:r>
            <a:endParaRPr sz="2000"/>
          </a:p>
          <a:p>
            <a:pPr marL="457200" lvl="0" indent="-355600" algn="l" rtl="0">
              <a:lnSpc>
                <a:spcPct val="114000"/>
              </a:lnSpc>
              <a:spcBef>
                <a:spcPts val="600"/>
              </a:spcBef>
              <a:spcAft>
                <a:spcPts val="0"/>
              </a:spcAft>
              <a:buSzPts val="2000"/>
              <a:buAutoNum type="arabicPeriod"/>
            </a:pPr>
            <a:r>
              <a:rPr lang="en" sz="2000"/>
              <a:t>Add them to the T-chart in the correct column. Review the examples in Part 1 to help you decide which features should go where.</a:t>
            </a:r>
            <a:endParaRPr sz="2000"/>
          </a:p>
          <a:p>
            <a:pPr marL="457200" lvl="0" indent="-355600" algn="l" rtl="0">
              <a:lnSpc>
                <a:spcPct val="114000"/>
              </a:lnSpc>
              <a:spcBef>
                <a:spcPts val="600"/>
              </a:spcBef>
              <a:spcAft>
                <a:spcPts val="600"/>
              </a:spcAft>
              <a:buSzPts val="2000"/>
              <a:buAutoNum type="arabicPeriod"/>
            </a:pPr>
            <a:r>
              <a:rPr lang="en" sz="2000"/>
              <a:t>Write three rules to help you monitor your behavior as you engage with apps that use addictive design.</a:t>
            </a:r>
            <a:endParaRPr sz="2000"/>
          </a:p>
        </p:txBody>
      </p:sp>
      <p:sp>
        <p:nvSpPr>
          <p:cNvPr id="139" name="Google Shape;139;p20"/>
          <p:cNvSpPr txBox="1"/>
          <p:nvPr/>
        </p:nvSpPr>
        <p:spPr>
          <a:xfrm>
            <a:off x="0" y="749750"/>
            <a:ext cx="9144000" cy="6210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3000">
                <a:solidFill>
                  <a:srgbClr val="000000"/>
                </a:solidFill>
                <a:latin typeface="Rubik"/>
                <a:ea typeface="Rubik"/>
                <a:cs typeface="Rubik"/>
                <a:sym typeface="Rubik"/>
              </a:rPr>
              <a:t>Directions</a:t>
            </a:r>
            <a:endParaRPr sz="3000">
              <a:latin typeface="Rubik"/>
              <a:ea typeface="Rubik"/>
              <a:cs typeface="Rubik"/>
              <a:sym typeface="Rubik"/>
            </a:endParaRPr>
          </a:p>
        </p:txBody>
      </p:sp>
      <p:pic>
        <p:nvPicPr>
          <p:cNvPr id="140" name="Google Shape;140;p20"/>
          <p:cNvPicPr preferRelativeResize="0"/>
          <p:nvPr/>
        </p:nvPicPr>
        <p:blipFill>
          <a:blip r:embed="rId3">
            <a:alphaModFix/>
          </a:blip>
          <a:stretch>
            <a:fillRect/>
          </a:stretch>
        </p:blipFill>
        <p:spPr>
          <a:xfrm>
            <a:off x="198825" y="205550"/>
            <a:ext cx="353400" cy="353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1"/>
          <p:cNvPicPr preferRelativeResize="0"/>
          <p:nvPr/>
        </p:nvPicPr>
        <p:blipFill>
          <a:blip r:embed="rId3">
            <a:alphaModFix/>
          </a:blip>
          <a:stretch>
            <a:fillRect/>
          </a:stretch>
        </p:blipFill>
        <p:spPr>
          <a:xfrm>
            <a:off x="3089825" y="2162650"/>
            <a:ext cx="3078400" cy="946825"/>
          </a:xfrm>
          <a:prstGeom prst="rect">
            <a:avLst/>
          </a:prstGeom>
          <a:noFill/>
          <a:ln>
            <a:noFill/>
          </a:ln>
        </p:spPr>
      </p:pic>
      <p:pic>
        <p:nvPicPr>
          <p:cNvPr id="146" name="Google Shape;146;p21"/>
          <p:cNvPicPr preferRelativeResize="0"/>
          <p:nvPr/>
        </p:nvPicPr>
        <p:blipFill>
          <a:blip r:embed="rId4">
            <a:alphaModFix/>
          </a:blip>
          <a:stretch>
            <a:fillRect/>
          </a:stretch>
        </p:blipFill>
        <p:spPr>
          <a:xfrm rot="-1572641">
            <a:off x="2757200" y="2338900"/>
            <a:ext cx="358425" cy="465700"/>
          </a:xfrm>
          <a:prstGeom prst="rect">
            <a:avLst/>
          </a:prstGeom>
          <a:noFill/>
          <a:ln>
            <a:noFill/>
          </a:ln>
        </p:spPr>
      </p:pic>
      <p:pic>
        <p:nvPicPr>
          <p:cNvPr id="147" name="Google Shape;147;p21"/>
          <p:cNvPicPr preferRelativeResize="0"/>
          <p:nvPr/>
        </p:nvPicPr>
        <p:blipFill>
          <a:blip r:embed="rId4">
            <a:alphaModFix/>
          </a:blip>
          <a:stretch>
            <a:fillRect/>
          </a:stretch>
        </p:blipFill>
        <p:spPr>
          <a:xfrm rot="1894188" flipH="1">
            <a:off x="5999375" y="2419550"/>
            <a:ext cx="333275" cy="433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0" y="1231400"/>
            <a:ext cx="9144000" cy="62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6900"/>
              </a:buClr>
              <a:buSzPts val="2000"/>
              <a:buFont typeface="Lato"/>
              <a:buNone/>
            </a:pPr>
            <a:r>
              <a:rPr lang="en">
                <a:solidFill>
                  <a:schemeClr val="dk1"/>
                </a:solidFill>
              </a:rPr>
              <a:t>Essential Question</a:t>
            </a:r>
            <a:endParaRPr/>
          </a:p>
        </p:txBody>
      </p:sp>
      <p:pic>
        <p:nvPicPr>
          <p:cNvPr id="64" name="Google Shape;64;p12"/>
          <p:cNvPicPr preferRelativeResize="0"/>
          <p:nvPr/>
        </p:nvPicPr>
        <p:blipFill>
          <a:blip r:embed="rId3">
            <a:alphaModFix/>
          </a:blip>
          <a:stretch>
            <a:fillRect/>
          </a:stretch>
        </p:blipFill>
        <p:spPr>
          <a:xfrm>
            <a:off x="2110700" y="2157034"/>
            <a:ext cx="319200" cy="414725"/>
          </a:xfrm>
          <a:prstGeom prst="rect">
            <a:avLst/>
          </a:prstGeom>
          <a:noFill/>
          <a:ln>
            <a:noFill/>
          </a:ln>
        </p:spPr>
      </p:pic>
      <p:pic>
        <p:nvPicPr>
          <p:cNvPr id="65" name="Google Shape;65;p12"/>
          <p:cNvPicPr preferRelativeResize="0"/>
          <p:nvPr/>
        </p:nvPicPr>
        <p:blipFill>
          <a:blip r:embed="rId3">
            <a:alphaModFix/>
          </a:blip>
          <a:stretch>
            <a:fillRect/>
          </a:stretch>
        </p:blipFill>
        <p:spPr>
          <a:xfrm rot="10800000">
            <a:off x="6857075" y="2901322"/>
            <a:ext cx="319200" cy="414725"/>
          </a:xfrm>
          <a:prstGeom prst="rect">
            <a:avLst/>
          </a:prstGeom>
          <a:noFill/>
          <a:ln>
            <a:noFill/>
          </a:ln>
        </p:spPr>
      </p:pic>
      <p:sp>
        <p:nvSpPr>
          <p:cNvPr id="66" name="Google Shape;66;p12"/>
          <p:cNvSpPr txBox="1">
            <a:spLocks noGrp="1"/>
          </p:cNvSpPr>
          <p:nvPr>
            <p:ph type="body" idx="1"/>
          </p:nvPr>
        </p:nvSpPr>
        <p:spPr>
          <a:xfrm>
            <a:off x="2235276" y="2223050"/>
            <a:ext cx="4864800" cy="969900"/>
          </a:xfrm>
          <a:prstGeom prst="rect">
            <a:avLst/>
          </a:prstGeom>
        </p:spPr>
        <p:txBody>
          <a:bodyPr spcFirstLastPara="1" wrap="square" lIns="91425" tIns="91425" rIns="91425" bIns="91425" anchor="t" anchorCtr="0">
            <a:noAutofit/>
          </a:bodyPr>
          <a:lstStyle/>
          <a:p>
            <a:pPr marL="0" lvl="0" indent="0" algn="ctr" rtl="0">
              <a:lnSpc>
                <a:spcPct val="110000"/>
              </a:lnSpc>
              <a:spcBef>
                <a:spcPts val="0"/>
              </a:spcBef>
              <a:spcAft>
                <a:spcPts val="0"/>
              </a:spcAft>
              <a:buClr>
                <a:srgbClr val="FF8855"/>
              </a:buClr>
              <a:buSzPts val="1600"/>
              <a:buFont typeface="Lato"/>
              <a:buNone/>
            </a:pPr>
            <a:r>
              <a:rPr lang="en"/>
              <a:t>How does digital media try to hook you, and what can you do about it?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3"/>
          <p:cNvSpPr txBox="1">
            <a:spLocks noGrp="1"/>
          </p:cNvSpPr>
          <p:nvPr>
            <p:ph type="body" idx="1"/>
          </p:nvPr>
        </p:nvSpPr>
        <p:spPr>
          <a:xfrm>
            <a:off x="2192875" y="1307700"/>
            <a:ext cx="6795900" cy="30840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a:solidFill>
                  <a:schemeClr val="dk1"/>
                </a:solidFill>
              </a:rPr>
              <a:t>Explore ways that different types of digital media </a:t>
            </a:r>
            <a:br>
              <a:rPr lang="en">
                <a:solidFill>
                  <a:schemeClr val="dk1"/>
                </a:solidFill>
              </a:rPr>
            </a:br>
            <a:r>
              <a:rPr lang="en">
                <a:solidFill>
                  <a:schemeClr val="dk1"/>
                </a:solidFill>
              </a:rPr>
              <a:t>are, and aren't, designed to help us make good media choices. </a:t>
            </a:r>
            <a:endParaRPr>
              <a:solidFill>
                <a:schemeClr val="dk1"/>
              </a:solidFill>
            </a:endParaRPr>
          </a:p>
          <a:p>
            <a:pPr marL="0" lvl="0" indent="0" algn="l" rtl="0">
              <a:lnSpc>
                <a:spcPct val="90000"/>
              </a:lnSpc>
              <a:spcBef>
                <a:spcPts val="1000"/>
              </a:spcBef>
              <a:spcAft>
                <a:spcPts val="0"/>
              </a:spcAft>
              <a:buNone/>
            </a:pPr>
            <a:endParaRPr sz="600">
              <a:solidFill>
                <a:schemeClr val="dk1"/>
              </a:solidFill>
            </a:endParaRPr>
          </a:p>
          <a:p>
            <a:pPr marL="0" lvl="0" indent="0" algn="l" rtl="0">
              <a:lnSpc>
                <a:spcPct val="90000"/>
              </a:lnSpc>
              <a:spcBef>
                <a:spcPts val="1000"/>
              </a:spcBef>
              <a:spcAft>
                <a:spcPts val="0"/>
              </a:spcAft>
              <a:buNone/>
            </a:pPr>
            <a:r>
              <a:rPr lang="en">
                <a:solidFill>
                  <a:schemeClr val="dk1"/>
                </a:solidFill>
              </a:rPr>
              <a:t>Reflect on how digital media is designed to either help or hinder the addition of meaning and value in our lives. </a:t>
            </a:r>
            <a:br>
              <a:rPr lang="en">
                <a:solidFill>
                  <a:schemeClr val="dk1"/>
                </a:solidFill>
              </a:rPr>
            </a:br>
            <a:endParaRPr sz="1400">
              <a:solidFill>
                <a:schemeClr val="dk1"/>
              </a:solidFill>
            </a:endParaRPr>
          </a:p>
          <a:p>
            <a:pPr marL="0" lvl="0" indent="0" algn="l" rtl="0">
              <a:lnSpc>
                <a:spcPct val="90000"/>
              </a:lnSpc>
              <a:spcBef>
                <a:spcPts val="1000"/>
              </a:spcBef>
              <a:spcAft>
                <a:spcPts val="1000"/>
              </a:spcAft>
              <a:buNone/>
            </a:pPr>
            <a:r>
              <a:rPr lang="en">
                <a:solidFill>
                  <a:schemeClr val="dk1"/>
                </a:solidFill>
              </a:rPr>
              <a:t>Think about how to develop good, healthy habits when using digital media.</a:t>
            </a:r>
            <a:br>
              <a:rPr lang="en">
                <a:solidFill>
                  <a:schemeClr val="dk1"/>
                </a:solidFill>
              </a:rPr>
            </a:br>
            <a:endParaRPr/>
          </a:p>
        </p:txBody>
      </p:sp>
      <p:sp>
        <p:nvSpPr>
          <p:cNvPr id="72" name="Google Shape;72;p13"/>
          <p:cNvSpPr txBox="1">
            <a:spLocks noGrp="1"/>
          </p:cNvSpPr>
          <p:nvPr>
            <p:ph type="title"/>
          </p:nvPr>
        </p:nvSpPr>
        <p:spPr>
          <a:xfrm>
            <a:off x="0" y="444950"/>
            <a:ext cx="9144000" cy="6210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a:solidFill>
                  <a:schemeClr val="dk1"/>
                </a:solidFill>
              </a:rPr>
              <a:t>Learning Objectives</a:t>
            </a:r>
            <a:endParaRPr/>
          </a:p>
        </p:txBody>
      </p:sp>
      <p:pic>
        <p:nvPicPr>
          <p:cNvPr id="73" name="Google Shape;73;p13"/>
          <p:cNvPicPr preferRelativeResize="0"/>
          <p:nvPr/>
        </p:nvPicPr>
        <p:blipFill>
          <a:blip r:embed="rId3">
            <a:alphaModFix/>
          </a:blip>
          <a:stretch>
            <a:fillRect/>
          </a:stretch>
        </p:blipFill>
        <p:spPr>
          <a:xfrm>
            <a:off x="1239213" y="2058986"/>
            <a:ext cx="473007" cy="473008"/>
          </a:xfrm>
          <a:prstGeom prst="rect">
            <a:avLst/>
          </a:prstGeom>
          <a:noFill/>
          <a:ln>
            <a:noFill/>
          </a:ln>
        </p:spPr>
      </p:pic>
      <p:pic>
        <p:nvPicPr>
          <p:cNvPr id="74" name="Google Shape;74;p13"/>
          <p:cNvPicPr preferRelativeResize="0"/>
          <p:nvPr/>
        </p:nvPicPr>
        <p:blipFill>
          <a:blip r:embed="rId3">
            <a:alphaModFix/>
          </a:blip>
          <a:stretch>
            <a:fillRect/>
          </a:stretch>
        </p:blipFill>
        <p:spPr>
          <a:xfrm>
            <a:off x="1239213" y="3153354"/>
            <a:ext cx="473007" cy="473008"/>
          </a:xfrm>
          <a:prstGeom prst="rect">
            <a:avLst/>
          </a:prstGeom>
          <a:noFill/>
          <a:ln>
            <a:noFill/>
          </a:ln>
        </p:spPr>
      </p:pic>
      <p:sp>
        <p:nvSpPr>
          <p:cNvPr id="75" name="Google Shape;75;p13"/>
          <p:cNvSpPr/>
          <p:nvPr/>
        </p:nvSpPr>
        <p:spPr>
          <a:xfrm>
            <a:off x="1172975" y="1409975"/>
            <a:ext cx="605400" cy="621300"/>
          </a:xfrm>
          <a:prstGeom prst="ellipse">
            <a:avLst/>
          </a:prstGeom>
          <a:solidFill>
            <a:srgbClr val="44A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300"/>
              <a:buFont typeface="Lato"/>
              <a:buNone/>
            </a:pPr>
            <a:r>
              <a:rPr lang="en" sz="3000" b="1">
                <a:solidFill>
                  <a:srgbClr val="FFFFFF"/>
                </a:solidFill>
                <a:latin typeface="Indie Flower"/>
                <a:ea typeface="Indie Flower"/>
                <a:cs typeface="Indie Flower"/>
                <a:sym typeface="Indie Flower"/>
              </a:rPr>
              <a:t>l</a:t>
            </a:r>
            <a:endParaRPr sz="3000">
              <a:latin typeface="Indie Flower"/>
              <a:ea typeface="Indie Flower"/>
              <a:cs typeface="Indie Flower"/>
              <a:sym typeface="Indie Flower"/>
            </a:endParaRPr>
          </a:p>
        </p:txBody>
      </p:sp>
      <p:sp>
        <p:nvSpPr>
          <p:cNvPr id="76" name="Google Shape;76;p13"/>
          <p:cNvSpPr/>
          <p:nvPr/>
        </p:nvSpPr>
        <p:spPr>
          <a:xfrm>
            <a:off x="1173025" y="2518174"/>
            <a:ext cx="605400" cy="621300"/>
          </a:xfrm>
          <a:prstGeom prst="ellipse">
            <a:avLst/>
          </a:prstGeom>
          <a:solidFill>
            <a:srgbClr val="0085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300"/>
              <a:buFont typeface="Lato"/>
              <a:buNone/>
            </a:pPr>
            <a:r>
              <a:rPr lang="en" sz="3000" b="1" i="0" u="none" strike="noStrike" cap="none">
                <a:solidFill>
                  <a:srgbClr val="FFFFFF"/>
                </a:solidFill>
                <a:latin typeface="Indie Flower"/>
                <a:ea typeface="Indie Flower"/>
                <a:cs typeface="Indie Flower"/>
                <a:sym typeface="Indie Flower"/>
              </a:rPr>
              <a:t>2</a:t>
            </a:r>
            <a:endParaRPr sz="3000">
              <a:latin typeface="Indie Flower"/>
              <a:ea typeface="Indie Flower"/>
              <a:cs typeface="Indie Flower"/>
              <a:sym typeface="Indie Flower"/>
            </a:endParaRPr>
          </a:p>
        </p:txBody>
      </p:sp>
      <p:sp>
        <p:nvSpPr>
          <p:cNvPr id="77" name="Google Shape;77;p13"/>
          <p:cNvSpPr/>
          <p:nvPr/>
        </p:nvSpPr>
        <p:spPr>
          <a:xfrm>
            <a:off x="1172975" y="3640224"/>
            <a:ext cx="605400" cy="621300"/>
          </a:xfrm>
          <a:prstGeom prst="ellipse">
            <a:avLst/>
          </a:prstGeom>
          <a:solidFill>
            <a:srgbClr val="009B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300"/>
              <a:buFont typeface="Lato"/>
              <a:buNone/>
            </a:pPr>
            <a:r>
              <a:rPr lang="en" sz="3000" b="1" i="0" u="none" strike="noStrike" cap="none">
                <a:solidFill>
                  <a:srgbClr val="FFFFFF"/>
                </a:solidFill>
                <a:latin typeface="Indie Flower"/>
                <a:ea typeface="Indie Flower"/>
                <a:cs typeface="Indie Flower"/>
                <a:sym typeface="Indie Flower"/>
              </a:rPr>
              <a:t>3</a:t>
            </a:r>
            <a:endParaRPr sz="3000">
              <a:latin typeface="Indie Flower"/>
              <a:ea typeface="Indie Flower"/>
              <a:cs typeface="Indie Flower"/>
              <a:sym typeface="Indie Flow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4"/>
          <p:cNvSpPr/>
          <p:nvPr/>
        </p:nvSpPr>
        <p:spPr>
          <a:xfrm>
            <a:off x="4407375" y="562550"/>
            <a:ext cx="4018800" cy="3725100"/>
          </a:xfrm>
          <a:prstGeom prst="rect">
            <a:avLst/>
          </a:prstGeom>
          <a:noFill/>
          <a:ln>
            <a:noFill/>
          </a:ln>
        </p:spPr>
        <p:txBody>
          <a:bodyPr spcFirstLastPara="1" wrap="square" lIns="274300" tIns="182875" rIns="182875" bIns="182875" anchor="t" anchorCtr="0">
            <a:noAutofit/>
          </a:bodyPr>
          <a:lstStyle/>
          <a:p>
            <a:pPr marL="457200" marR="0" lvl="0" indent="0" algn="l" rtl="0">
              <a:lnSpc>
                <a:spcPct val="115000"/>
              </a:lnSpc>
              <a:spcBef>
                <a:spcPts val="0"/>
              </a:spcBef>
              <a:spcAft>
                <a:spcPts val="0"/>
              </a:spcAft>
              <a:buNone/>
            </a:pPr>
            <a:endParaRPr sz="2000">
              <a:latin typeface="Lato"/>
              <a:ea typeface="Lato"/>
              <a:cs typeface="Lato"/>
              <a:sym typeface="Lato"/>
            </a:endParaRPr>
          </a:p>
          <a:p>
            <a:pPr marL="457200" marR="0" lvl="0" indent="-355600" algn="l" rtl="0">
              <a:lnSpc>
                <a:spcPct val="115000"/>
              </a:lnSpc>
              <a:spcBef>
                <a:spcPts val="1000"/>
              </a:spcBef>
              <a:spcAft>
                <a:spcPts val="0"/>
              </a:spcAft>
              <a:buSzPts val="2000"/>
              <a:buFont typeface="Lato"/>
              <a:buChar char="●"/>
            </a:pPr>
            <a:r>
              <a:rPr lang="en" sz="2000">
                <a:latin typeface="Lato"/>
                <a:ea typeface="Lato"/>
                <a:cs typeface="Lato"/>
                <a:sym typeface="Lato"/>
              </a:rPr>
              <a:t>What do you think when you see this image? </a:t>
            </a:r>
            <a:endParaRPr sz="2000">
              <a:latin typeface="Lato"/>
              <a:ea typeface="Lato"/>
              <a:cs typeface="Lato"/>
              <a:sym typeface="Lato"/>
            </a:endParaRPr>
          </a:p>
          <a:p>
            <a:pPr marL="457200" marR="0" lvl="0" indent="0" algn="l" rtl="0">
              <a:lnSpc>
                <a:spcPct val="115000"/>
              </a:lnSpc>
              <a:spcBef>
                <a:spcPts val="1000"/>
              </a:spcBef>
              <a:spcAft>
                <a:spcPts val="0"/>
              </a:spcAft>
              <a:buNone/>
            </a:pPr>
            <a:endParaRPr sz="2000">
              <a:latin typeface="Lato"/>
              <a:ea typeface="Lato"/>
              <a:cs typeface="Lato"/>
              <a:sym typeface="Lato"/>
            </a:endParaRPr>
          </a:p>
          <a:p>
            <a:pPr marL="457200" marR="0" lvl="0" indent="-355600" algn="l" rtl="0">
              <a:lnSpc>
                <a:spcPct val="115000"/>
              </a:lnSpc>
              <a:spcBef>
                <a:spcPts val="1000"/>
              </a:spcBef>
              <a:spcAft>
                <a:spcPts val="0"/>
              </a:spcAft>
              <a:buSzPts val="2000"/>
              <a:buFont typeface="Lato"/>
              <a:buChar char="●"/>
            </a:pPr>
            <a:r>
              <a:rPr lang="en" sz="2000">
                <a:latin typeface="Lato"/>
                <a:ea typeface="Lato"/>
                <a:cs typeface="Lato"/>
                <a:sym typeface="Lato"/>
              </a:rPr>
              <a:t>What caption would you write for this image?</a:t>
            </a:r>
            <a:endParaRPr sz="2000">
              <a:latin typeface="Lato"/>
              <a:ea typeface="Lato"/>
              <a:cs typeface="Lato"/>
              <a:sym typeface="Lato"/>
            </a:endParaRPr>
          </a:p>
          <a:p>
            <a:pPr marL="342900" marR="0" lvl="0" indent="0" algn="l" rtl="0">
              <a:lnSpc>
                <a:spcPct val="115000"/>
              </a:lnSpc>
              <a:spcBef>
                <a:spcPts val="1000"/>
              </a:spcBef>
              <a:spcAft>
                <a:spcPts val="1000"/>
              </a:spcAft>
              <a:buNone/>
            </a:pPr>
            <a:endParaRPr sz="2000">
              <a:latin typeface="Lato"/>
              <a:ea typeface="Lato"/>
              <a:cs typeface="Lato"/>
              <a:sym typeface="Lato"/>
            </a:endParaRPr>
          </a:p>
        </p:txBody>
      </p:sp>
      <p:sp>
        <p:nvSpPr>
          <p:cNvPr id="83" name="Google Shape;83;p14"/>
          <p:cNvSpPr txBox="1"/>
          <p:nvPr/>
        </p:nvSpPr>
        <p:spPr>
          <a:xfrm>
            <a:off x="569575" y="190700"/>
            <a:ext cx="23367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OBSERVE + ANALYZE IMAGE</a:t>
            </a:r>
            <a:endParaRPr sz="1200">
              <a:latin typeface="Rubik"/>
              <a:ea typeface="Rubik"/>
              <a:cs typeface="Rubik"/>
              <a:sym typeface="Rubik"/>
            </a:endParaRPr>
          </a:p>
        </p:txBody>
      </p:sp>
      <p:pic>
        <p:nvPicPr>
          <p:cNvPr id="84" name="Google Shape;84;p14"/>
          <p:cNvPicPr preferRelativeResize="0"/>
          <p:nvPr/>
        </p:nvPicPr>
        <p:blipFill>
          <a:blip r:embed="rId3">
            <a:alphaModFix/>
          </a:blip>
          <a:stretch>
            <a:fillRect/>
          </a:stretch>
        </p:blipFill>
        <p:spPr>
          <a:xfrm>
            <a:off x="213725" y="235024"/>
            <a:ext cx="264750" cy="264750"/>
          </a:xfrm>
          <a:prstGeom prst="rect">
            <a:avLst/>
          </a:prstGeom>
          <a:noFill/>
          <a:ln>
            <a:noFill/>
          </a:ln>
        </p:spPr>
      </p:pic>
      <p:pic>
        <p:nvPicPr>
          <p:cNvPr id="85" name="Google Shape;85;p14"/>
          <p:cNvPicPr preferRelativeResize="0"/>
          <p:nvPr/>
        </p:nvPicPr>
        <p:blipFill rotWithShape="1">
          <a:blip r:embed="rId4">
            <a:alphaModFix/>
          </a:blip>
          <a:srcRect l="5327" t="17587" r="46154" b="23550"/>
          <a:stretch/>
        </p:blipFill>
        <p:spPr>
          <a:xfrm>
            <a:off x="0" y="1089925"/>
            <a:ext cx="4407375" cy="35637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5"/>
          <p:cNvSpPr txBox="1">
            <a:spLocks noGrp="1"/>
          </p:cNvSpPr>
          <p:nvPr>
            <p:ph type="subTitle" idx="1"/>
          </p:nvPr>
        </p:nvSpPr>
        <p:spPr>
          <a:xfrm>
            <a:off x="577550" y="196150"/>
            <a:ext cx="36396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KEY VOCABULARY</a:t>
            </a:r>
            <a:endParaRPr/>
          </a:p>
        </p:txBody>
      </p:sp>
      <p:sp>
        <p:nvSpPr>
          <p:cNvPr id="91" name="Google Shape;91;p15"/>
          <p:cNvSpPr txBox="1">
            <a:spLocks noGrp="1"/>
          </p:cNvSpPr>
          <p:nvPr>
            <p:ph type="title"/>
          </p:nvPr>
        </p:nvSpPr>
        <p:spPr>
          <a:xfrm>
            <a:off x="915375" y="1035250"/>
            <a:ext cx="7170300" cy="64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Habit</a:t>
            </a:r>
            <a:endParaRPr/>
          </a:p>
        </p:txBody>
      </p:sp>
      <p:sp>
        <p:nvSpPr>
          <p:cNvPr id="92" name="Google Shape;92;p15"/>
          <p:cNvSpPr txBox="1">
            <a:spLocks noGrp="1"/>
          </p:cNvSpPr>
          <p:nvPr>
            <p:ph type="body" idx="2"/>
          </p:nvPr>
        </p:nvSpPr>
        <p:spPr>
          <a:xfrm>
            <a:off x="893575" y="2190350"/>
            <a:ext cx="7344600" cy="200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Something we do automatically without thinking</a:t>
            </a:r>
            <a:endParaRPr/>
          </a:p>
        </p:txBody>
      </p:sp>
      <p:pic>
        <p:nvPicPr>
          <p:cNvPr id="93" name="Google Shape;93;p15"/>
          <p:cNvPicPr preferRelativeResize="0"/>
          <p:nvPr/>
        </p:nvPicPr>
        <p:blipFill>
          <a:blip r:embed="rId3">
            <a:alphaModFix/>
          </a:blip>
          <a:stretch>
            <a:fillRect/>
          </a:stretch>
        </p:blipFill>
        <p:spPr>
          <a:xfrm>
            <a:off x="234550" y="196138"/>
            <a:ext cx="294550" cy="323724"/>
          </a:xfrm>
          <a:prstGeom prst="rect">
            <a:avLst/>
          </a:prstGeom>
          <a:noFill/>
          <a:ln>
            <a:noFill/>
          </a:ln>
        </p:spPr>
      </p:pic>
      <p:pic>
        <p:nvPicPr>
          <p:cNvPr id="94" name="Google Shape;94;p15"/>
          <p:cNvPicPr preferRelativeResize="0"/>
          <p:nvPr/>
        </p:nvPicPr>
        <p:blipFill>
          <a:blip r:embed="rId4">
            <a:alphaModFix/>
          </a:blip>
          <a:stretch>
            <a:fillRect/>
          </a:stretch>
        </p:blipFill>
        <p:spPr>
          <a:xfrm>
            <a:off x="935475" y="1530375"/>
            <a:ext cx="1419225" cy="507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6"/>
          <p:cNvPicPr preferRelativeResize="0"/>
          <p:nvPr/>
        </p:nvPicPr>
        <p:blipFill>
          <a:blip r:embed="rId3">
            <a:alphaModFix/>
          </a:blip>
          <a:stretch>
            <a:fillRect/>
          </a:stretch>
        </p:blipFill>
        <p:spPr>
          <a:xfrm>
            <a:off x="150950" y="172250"/>
            <a:ext cx="390300" cy="390300"/>
          </a:xfrm>
          <a:prstGeom prst="rect">
            <a:avLst/>
          </a:prstGeom>
          <a:noFill/>
          <a:ln>
            <a:noFill/>
          </a:ln>
        </p:spPr>
      </p:pic>
      <p:sp>
        <p:nvSpPr>
          <p:cNvPr id="100" name="Google Shape;100;p16"/>
          <p:cNvSpPr/>
          <p:nvPr/>
        </p:nvSpPr>
        <p:spPr>
          <a:xfrm>
            <a:off x="4625650" y="562550"/>
            <a:ext cx="4367400" cy="3604800"/>
          </a:xfrm>
          <a:prstGeom prst="rect">
            <a:avLst/>
          </a:prstGeom>
          <a:noFill/>
          <a:ln>
            <a:noFill/>
          </a:ln>
        </p:spPr>
        <p:txBody>
          <a:bodyPr spcFirstLastPara="1" wrap="square" lIns="274300" tIns="182875" rIns="182875" bIns="182875" anchor="t" anchorCtr="0">
            <a:noAutofit/>
          </a:bodyPr>
          <a:lstStyle/>
          <a:p>
            <a:pPr marL="0" marR="0" lvl="0" indent="0" algn="l" rtl="0">
              <a:lnSpc>
                <a:spcPct val="115000"/>
              </a:lnSpc>
              <a:spcBef>
                <a:spcPts val="0"/>
              </a:spcBef>
              <a:spcAft>
                <a:spcPts val="0"/>
              </a:spcAft>
              <a:buNone/>
            </a:pPr>
            <a:r>
              <a:rPr lang="en" sz="2000" dirty="0">
                <a:latin typeface="Rubik"/>
                <a:ea typeface="Rubik"/>
                <a:cs typeface="Rubik"/>
                <a:sym typeface="Rubik"/>
              </a:rPr>
              <a:t>Discuss:</a:t>
            </a:r>
            <a:endParaRPr sz="2000" dirty="0">
              <a:latin typeface="Rubik"/>
              <a:ea typeface="Rubik"/>
              <a:cs typeface="Rubik"/>
              <a:sym typeface="Rubik"/>
            </a:endParaRPr>
          </a:p>
          <a:p>
            <a:pPr marL="457200" marR="0" lvl="0" indent="-355600" algn="l" rtl="0">
              <a:lnSpc>
                <a:spcPct val="115000"/>
              </a:lnSpc>
              <a:spcBef>
                <a:spcPts val="1000"/>
              </a:spcBef>
              <a:spcAft>
                <a:spcPts val="0"/>
              </a:spcAft>
              <a:buSzPts val="2000"/>
              <a:buFont typeface="Lato"/>
              <a:buChar char="●"/>
            </a:pPr>
            <a:r>
              <a:rPr lang="en" sz="2000" dirty="0">
                <a:latin typeface="Lato"/>
                <a:ea typeface="Lato"/>
                <a:cs typeface="Lato"/>
                <a:sym typeface="Lato"/>
              </a:rPr>
              <a:t>What media habits did teens talk about?</a:t>
            </a:r>
            <a:endParaRPr sz="2000" dirty="0">
              <a:latin typeface="Lato"/>
              <a:ea typeface="Lato"/>
              <a:cs typeface="Lato"/>
              <a:sym typeface="Lato"/>
            </a:endParaRPr>
          </a:p>
          <a:p>
            <a:pPr marL="457200" marR="0" lvl="0" indent="-355600" algn="l" rtl="0">
              <a:lnSpc>
                <a:spcPct val="115000"/>
              </a:lnSpc>
              <a:spcBef>
                <a:spcPts val="0"/>
              </a:spcBef>
              <a:spcAft>
                <a:spcPts val="0"/>
              </a:spcAft>
              <a:buSzPts val="2000"/>
              <a:buFont typeface="Lato"/>
              <a:buChar char="●"/>
            </a:pPr>
            <a:r>
              <a:rPr lang="en" sz="2000" dirty="0">
                <a:latin typeface="Lato"/>
                <a:ea typeface="Lato"/>
                <a:cs typeface="Lato"/>
                <a:sym typeface="Lato"/>
              </a:rPr>
              <a:t>Which features of design hooked them?</a:t>
            </a:r>
            <a:endParaRPr sz="2000" dirty="0">
              <a:latin typeface="Lato"/>
              <a:ea typeface="Lato"/>
              <a:cs typeface="Lato"/>
              <a:sym typeface="Lato"/>
            </a:endParaRPr>
          </a:p>
          <a:p>
            <a:pPr marL="457200" marR="0" lvl="0" indent="-355600" algn="l" rtl="0">
              <a:lnSpc>
                <a:spcPct val="115000"/>
              </a:lnSpc>
              <a:spcBef>
                <a:spcPts val="0"/>
              </a:spcBef>
              <a:spcAft>
                <a:spcPts val="0"/>
              </a:spcAft>
              <a:buSzPts val="2000"/>
              <a:buFont typeface="Lato"/>
              <a:buChar char="●"/>
            </a:pPr>
            <a:r>
              <a:rPr lang="en" sz="2000" dirty="0">
                <a:latin typeface="Lato"/>
                <a:ea typeface="Lato"/>
                <a:cs typeface="Lato"/>
                <a:sym typeface="Lato"/>
              </a:rPr>
              <a:t>Do you think their media habits add value and meaning to their lives? Explain.</a:t>
            </a:r>
          </a:p>
          <a:p>
            <a:pPr marL="101600" marR="0" lvl="0" algn="l" rtl="0">
              <a:lnSpc>
                <a:spcPct val="115000"/>
              </a:lnSpc>
              <a:spcBef>
                <a:spcPts val="0"/>
              </a:spcBef>
              <a:spcAft>
                <a:spcPts val="0"/>
              </a:spcAft>
              <a:buSzPts val="2000"/>
            </a:pPr>
            <a:r>
              <a:rPr lang="en" sz="2000" dirty="0">
                <a:latin typeface="Lato"/>
                <a:ea typeface="Lato"/>
                <a:cs typeface="Lato"/>
                <a:sym typeface="Lato"/>
              </a:rPr>
              <a:t>Use Safe YouTube link to watch: </a:t>
            </a:r>
            <a:r>
              <a:rPr lang="en-US" sz="2000" dirty="0">
                <a:latin typeface="Lato"/>
                <a:ea typeface="Lato"/>
                <a:cs typeface="Lato"/>
                <a:sym typeface="Lato"/>
                <a:hlinkClick r:id="rId4"/>
              </a:rPr>
              <a:t>https://video.link/w/tFB7c</a:t>
            </a:r>
            <a:r>
              <a:rPr lang="en" sz="2000" dirty="0">
                <a:latin typeface="Lato"/>
                <a:ea typeface="Lato"/>
                <a:cs typeface="Lato"/>
                <a:sym typeface="Lato"/>
              </a:rPr>
              <a:t> </a:t>
            </a:r>
            <a:endParaRPr sz="2000" dirty="0">
              <a:latin typeface="Lato"/>
              <a:ea typeface="Lato"/>
              <a:cs typeface="Lato"/>
              <a:sym typeface="Lato"/>
            </a:endParaRPr>
          </a:p>
        </p:txBody>
      </p:sp>
      <p:sp>
        <p:nvSpPr>
          <p:cNvPr id="101" name="Google Shape;101;p16"/>
          <p:cNvSpPr txBox="1"/>
          <p:nvPr/>
        </p:nvSpPr>
        <p:spPr>
          <a:xfrm>
            <a:off x="569575" y="190700"/>
            <a:ext cx="17790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WATCH + DISCUSS</a:t>
            </a:r>
            <a:endParaRPr sz="1200">
              <a:latin typeface="Rubik"/>
              <a:ea typeface="Rubik"/>
              <a:cs typeface="Rubik"/>
              <a:sym typeface="Rubik"/>
            </a:endParaRPr>
          </a:p>
        </p:txBody>
      </p:sp>
      <p:sp>
        <p:nvSpPr>
          <p:cNvPr id="102" name="Google Shape;102;p16"/>
          <p:cNvSpPr txBox="1"/>
          <p:nvPr/>
        </p:nvSpPr>
        <p:spPr>
          <a:xfrm>
            <a:off x="262225" y="4150150"/>
            <a:ext cx="4110300" cy="31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chemeClr val="dk1"/>
                </a:solidFill>
                <a:latin typeface="Lato"/>
                <a:ea typeface="Lato"/>
                <a:cs typeface="Lato"/>
                <a:sym typeface="Lato"/>
              </a:rPr>
              <a:t>To watch this video on the Common Sense Education site, click </a:t>
            </a:r>
            <a:r>
              <a:rPr lang="en" sz="700" b="1" u="sng">
                <a:solidFill>
                  <a:schemeClr val="hlink"/>
                </a:solidFill>
                <a:latin typeface="Lato"/>
                <a:ea typeface="Lato"/>
                <a:cs typeface="Lato"/>
                <a:sym typeface="Lato"/>
                <a:hlinkClick r:id="rId5"/>
              </a:rPr>
              <a:t>here</a:t>
            </a:r>
            <a:r>
              <a:rPr lang="en" sz="700">
                <a:solidFill>
                  <a:schemeClr val="dk1"/>
                </a:solidFill>
                <a:latin typeface="Lato"/>
                <a:ea typeface="Lato"/>
                <a:cs typeface="Lato"/>
                <a:sym typeface="Lato"/>
              </a:rPr>
              <a:t>.</a:t>
            </a:r>
            <a:endParaRPr sz="700">
              <a:solidFill>
                <a:schemeClr val="dk1"/>
              </a:solidFill>
              <a:latin typeface="Lato"/>
              <a:ea typeface="Lato"/>
              <a:cs typeface="Lato"/>
              <a:sym typeface="Lato"/>
            </a:endParaRPr>
          </a:p>
        </p:txBody>
      </p:sp>
      <p:pic>
        <p:nvPicPr>
          <p:cNvPr id="103" name="Google Shape;103;p16" descr="Teachers, for the lesson plan associated with this topic please visit: https://www.commonsense.org/education/digital-citizenship/lesson/digital-media-and-your-brain&#10;&#10;Kids and teens use lots of technology, from texting and online gaming, to streaming TV shows and movies, and posting on social media. In today's world, it might seem like we're all constantly connected to our devices. But is our 24-7 digital world actually healthy for us? In this video, you'll hear what teens have to say about how digital media has them feeling “hooked,” so you can think critically about your own digital media use." title="Teen Voices: The Pressure to Stay Connected">
            <a:hlinkClick r:id="rId6"/>
          </p:cNvPr>
          <p:cNvPicPr preferRelativeResize="0"/>
          <p:nvPr/>
        </p:nvPicPr>
        <p:blipFill>
          <a:blip r:embed="rId7">
            <a:alphaModFix/>
          </a:blip>
          <a:stretch>
            <a:fillRect/>
          </a:stretch>
        </p:blipFill>
        <p:spPr>
          <a:xfrm>
            <a:off x="262225" y="777850"/>
            <a:ext cx="4496400" cy="3372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subTitle" idx="1"/>
          </p:nvPr>
        </p:nvSpPr>
        <p:spPr>
          <a:xfrm>
            <a:off x="577550" y="196150"/>
            <a:ext cx="36396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KEY VOCABULARY</a:t>
            </a:r>
            <a:endParaRPr/>
          </a:p>
        </p:txBody>
      </p:sp>
      <p:sp>
        <p:nvSpPr>
          <p:cNvPr id="109" name="Google Shape;109;p17"/>
          <p:cNvSpPr txBox="1">
            <a:spLocks noGrp="1"/>
          </p:cNvSpPr>
          <p:nvPr>
            <p:ph type="title"/>
          </p:nvPr>
        </p:nvSpPr>
        <p:spPr>
          <a:xfrm>
            <a:off x="887875" y="852850"/>
            <a:ext cx="7110900" cy="45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dk1"/>
                </a:solidFill>
              </a:rPr>
              <a:t>Addictive design</a:t>
            </a:r>
            <a:endParaRPr sz="3000"/>
          </a:p>
        </p:txBody>
      </p:sp>
      <p:sp>
        <p:nvSpPr>
          <p:cNvPr id="110" name="Google Shape;110;p17"/>
          <p:cNvSpPr txBox="1">
            <a:spLocks noGrp="1"/>
          </p:cNvSpPr>
          <p:nvPr>
            <p:ph type="body" idx="2"/>
          </p:nvPr>
        </p:nvSpPr>
        <p:spPr>
          <a:xfrm>
            <a:off x="887875" y="1619000"/>
            <a:ext cx="7087500" cy="815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1"/>
                </a:solidFill>
              </a:rPr>
              <a:t>Features or aspects of a device or app that are intended to hook the user into frequent use</a:t>
            </a:r>
            <a:endParaRPr sz="1800"/>
          </a:p>
        </p:txBody>
      </p:sp>
      <p:pic>
        <p:nvPicPr>
          <p:cNvPr id="111" name="Google Shape;111;p17"/>
          <p:cNvPicPr preferRelativeResize="0"/>
          <p:nvPr/>
        </p:nvPicPr>
        <p:blipFill>
          <a:blip r:embed="rId3">
            <a:alphaModFix/>
          </a:blip>
          <a:stretch>
            <a:fillRect/>
          </a:stretch>
        </p:blipFill>
        <p:spPr>
          <a:xfrm>
            <a:off x="792675" y="1267350"/>
            <a:ext cx="3252225" cy="404850"/>
          </a:xfrm>
          <a:prstGeom prst="rect">
            <a:avLst/>
          </a:prstGeom>
          <a:noFill/>
          <a:ln>
            <a:noFill/>
          </a:ln>
        </p:spPr>
      </p:pic>
      <p:pic>
        <p:nvPicPr>
          <p:cNvPr id="112" name="Google Shape;112;p17"/>
          <p:cNvPicPr preferRelativeResize="0"/>
          <p:nvPr/>
        </p:nvPicPr>
        <p:blipFill>
          <a:blip r:embed="rId4">
            <a:alphaModFix/>
          </a:blip>
          <a:stretch>
            <a:fillRect/>
          </a:stretch>
        </p:blipFill>
        <p:spPr>
          <a:xfrm>
            <a:off x="234550" y="196138"/>
            <a:ext cx="294550" cy="323724"/>
          </a:xfrm>
          <a:prstGeom prst="rect">
            <a:avLst/>
          </a:prstGeom>
          <a:noFill/>
          <a:ln>
            <a:noFill/>
          </a:ln>
        </p:spPr>
      </p:pic>
      <p:pic>
        <p:nvPicPr>
          <p:cNvPr id="113" name="Google Shape;113;p17"/>
          <p:cNvPicPr preferRelativeResize="0"/>
          <p:nvPr/>
        </p:nvPicPr>
        <p:blipFill>
          <a:blip r:embed="rId3">
            <a:alphaModFix/>
          </a:blip>
          <a:stretch>
            <a:fillRect/>
          </a:stretch>
        </p:blipFill>
        <p:spPr>
          <a:xfrm>
            <a:off x="792675" y="3031350"/>
            <a:ext cx="2970725" cy="404850"/>
          </a:xfrm>
          <a:prstGeom prst="rect">
            <a:avLst/>
          </a:prstGeom>
          <a:noFill/>
          <a:ln>
            <a:noFill/>
          </a:ln>
        </p:spPr>
      </p:pic>
      <p:sp>
        <p:nvSpPr>
          <p:cNvPr id="114" name="Google Shape;114;p17"/>
          <p:cNvSpPr txBox="1">
            <a:spLocks noGrp="1"/>
          </p:cNvSpPr>
          <p:nvPr>
            <p:ph type="title"/>
          </p:nvPr>
        </p:nvSpPr>
        <p:spPr>
          <a:xfrm>
            <a:off x="887875" y="2657700"/>
            <a:ext cx="7110900" cy="45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dk1"/>
                </a:solidFill>
              </a:rPr>
              <a:t>Feedback loop</a:t>
            </a:r>
            <a:endParaRPr sz="3000"/>
          </a:p>
        </p:txBody>
      </p:sp>
      <p:sp>
        <p:nvSpPr>
          <p:cNvPr id="115" name="Google Shape;115;p17"/>
          <p:cNvSpPr txBox="1">
            <a:spLocks noGrp="1"/>
          </p:cNvSpPr>
          <p:nvPr>
            <p:ph type="body" idx="2"/>
          </p:nvPr>
        </p:nvSpPr>
        <p:spPr>
          <a:xfrm>
            <a:off x="887875" y="3339100"/>
            <a:ext cx="7139100" cy="1027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1"/>
                </a:solidFill>
              </a:rPr>
              <a:t>A response to something you do or post online that causes your brain to experience a temporary moment of pleasure</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subTitle" idx="1"/>
          </p:nvPr>
        </p:nvSpPr>
        <p:spPr>
          <a:xfrm>
            <a:off x="577550" y="196150"/>
            <a:ext cx="36396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VOCABULARY</a:t>
            </a:r>
            <a:endParaRPr/>
          </a:p>
        </p:txBody>
      </p:sp>
      <p:sp>
        <p:nvSpPr>
          <p:cNvPr id="121" name="Google Shape;121;p18"/>
          <p:cNvSpPr txBox="1">
            <a:spLocks noGrp="1"/>
          </p:cNvSpPr>
          <p:nvPr>
            <p:ph type="title"/>
          </p:nvPr>
        </p:nvSpPr>
        <p:spPr>
          <a:xfrm>
            <a:off x="915375" y="1035250"/>
            <a:ext cx="7170300" cy="64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Humane design	</a:t>
            </a:r>
            <a:endParaRPr/>
          </a:p>
        </p:txBody>
      </p:sp>
      <p:sp>
        <p:nvSpPr>
          <p:cNvPr id="122" name="Google Shape;122;p18"/>
          <p:cNvSpPr txBox="1">
            <a:spLocks noGrp="1"/>
          </p:cNvSpPr>
          <p:nvPr>
            <p:ph type="body" idx="2"/>
          </p:nvPr>
        </p:nvSpPr>
        <p:spPr>
          <a:xfrm>
            <a:off x="893575" y="2190350"/>
            <a:ext cx="7344600" cy="200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Features or aspects of a device or app that prioritize what's good for people's lives</a:t>
            </a:r>
            <a:endParaRPr/>
          </a:p>
        </p:txBody>
      </p:sp>
      <p:pic>
        <p:nvPicPr>
          <p:cNvPr id="123" name="Google Shape;123;p18"/>
          <p:cNvPicPr preferRelativeResize="0"/>
          <p:nvPr/>
        </p:nvPicPr>
        <p:blipFill>
          <a:blip r:embed="rId3">
            <a:alphaModFix/>
          </a:blip>
          <a:stretch>
            <a:fillRect/>
          </a:stretch>
        </p:blipFill>
        <p:spPr>
          <a:xfrm>
            <a:off x="234550" y="196138"/>
            <a:ext cx="294550" cy="323724"/>
          </a:xfrm>
          <a:prstGeom prst="rect">
            <a:avLst/>
          </a:prstGeom>
          <a:noFill/>
          <a:ln>
            <a:noFill/>
          </a:ln>
        </p:spPr>
      </p:pic>
      <p:pic>
        <p:nvPicPr>
          <p:cNvPr id="124" name="Google Shape;124;p18"/>
          <p:cNvPicPr preferRelativeResize="0"/>
          <p:nvPr/>
        </p:nvPicPr>
        <p:blipFill>
          <a:blip r:embed="rId4">
            <a:alphaModFix/>
          </a:blip>
          <a:stretch>
            <a:fillRect/>
          </a:stretch>
        </p:blipFill>
        <p:spPr>
          <a:xfrm>
            <a:off x="882350" y="1569825"/>
            <a:ext cx="3952025" cy="507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subTitle" idx="1"/>
          </p:nvPr>
        </p:nvSpPr>
        <p:spPr>
          <a:xfrm>
            <a:off x="577550" y="196150"/>
            <a:ext cx="38964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GROUP WORK: HUMANE OR BRAIN DRAIN? (PART 1)</a:t>
            </a:r>
            <a:endParaRPr/>
          </a:p>
        </p:txBody>
      </p:sp>
      <p:sp>
        <p:nvSpPr>
          <p:cNvPr id="130" name="Google Shape;130;p19"/>
          <p:cNvSpPr txBox="1">
            <a:spLocks noGrp="1"/>
          </p:cNvSpPr>
          <p:nvPr>
            <p:ph type="body" idx="2"/>
          </p:nvPr>
        </p:nvSpPr>
        <p:spPr>
          <a:xfrm>
            <a:off x="1094750" y="1880725"/>
            <a:ext cx="7263000" cy="21474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dk1"/>
              </a:buClr>
              <a:buSzPts val="2000"/>
              <a:buFont typeface="Lato"/>
              <a:buAutoNum type="arabicPeriod"/>
            </a:pPr>
            <a:r>
              <a:rPr lang="en">
                <a:solidFill>
                  <a:schemeClr val="dk1"/>
                </a:solidFill>
              </a:rPr>
              <a:t>For each app described, underline or highlight examples of features that use humane design.</a:t>
            </a:r>
            <a:br>
              <a:rPr lang="en">
                <a:solidFill>
                  <a:schemeClr val="dk1"/>
                </a:solidFill>
              </a:rPr>
            </a:br>
            <a:endParaRPr>
              <a:solidFill>
                <a:schemeClr val="dk1"/>
              </a:solidFill>
            </a:endParaRPr>
          </a:p>
          <a:p>
            <a:pPr marL="457200" lvl="0" indent="-355600" algn="l" rtl="0">
              <a:lnSpc>
                <a:spcPct val="115000"/>
              </a:lnSpc>
              <a:spcBef>
                <a:spcPts val="0"/>
              </a:spcBef>
              <a:spcAft>
                <a:spcPts val="0"/>
              </a:spcAft>
              <a:buClr>
                <a:schemeClr val="dk1"/>
              </a:buClr>
              <a:buSzPts val="2000"/>
              <a:buFont typeface="Lato"/>
              <a:buAutoNum type="arabicPeriod"/>
            </a:pPr>
            <a:r>
              <a:rPr lang="en">
                <a:solidFill>
                  <a:schemeClr val="dk1"/>
                </a:solidFill>
              </a:rPr>
              <a:t>Then answer the questions.</a:t>
            </a:r>
            <a:endParaRPr>
              <a:solidFill>
                <a:schemeClr val="dk1"/>
              </a:solidFill>
            </a:endParaRPr>
          </a:p>
          <a:p>
            <a:pPr marL="457200" lvl="0" indent="0" algn="l" rtl="0">
              <a:lnSpc>
                <a:spcPct val="115000"/>
              </a:lnSpc>
              <a:spcBef>
                <a:spcPts val="1000"/>
              </a:spcBef>
              <a:spcAft>
                <a:spcPts val="0"/>
              </a:spcAft>
              <a:buNone/>
            </a:pPr>
            <a:endParaRPr>
              <a:solidFill>
                <a:schemeClr val="dk1"/>
              </a:solidFill>
            </a:endParaRPr>
          </a:p>
          <a:p>
            <a:pPr marL="0" lvl="0" indent="0" algn="l" rtl="0">
              <a:lnSpc>
                <a:spcPct val="115000"/>
              </a:lnSpc>
              <a:spcBef>
                <a:spcPts val="1000"/>
              </a:spcBef>
              <a:spcAft>
                <a:spcPts val="0"/>
              </a:spcAft>
              <a:buNone/>
            </a:pPr>
            <a:endParaRPr>
              <a:solidFill>
                <a:schemeClr val="dk1"/>
              </a:solidFill>
            </a:endParaRPr>
          </a:p>
          <a:p>
            <a:pPr marL="0" lvl="0" indent="0" algn="l" rtl="0">
              <a:lnSpc>
                <a:spcPct val="90000"/>
              </a:lnSpc>
              <a:spcBef>
                <a:spcPts val="1000"/>
              </a:spcBef>
              <a:spcAft>
                <a:spcPts val="1000"/>
              </a:spcAft>
              <a:buNone/>
            </a:pPr>
            <a:endParaRPr>
              <a:solidFill>
                <a:schemeClr val="dk1"/>
              </a:solidFill>
            </a:endParaRPr>
          </a:p>
        </p:txBody>
      </p:sp>
      <p:sp>
        <p:nvSpPr>
          <p:cNvPr id="131" name="Google Shape;131;p19"/>
          <p:cNvSpPr txBox="1"/>
          <p:nvPr/>
        </p:nvSpPr>
        <p:spPr>
          <a:xfrm>
            <a:off x="0" y="749750"/>
            <a:ext cx="9144000" cy="6210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3000">
                <a:solidFill>
                  <a:srgbClr val="000000"/>
                </a:solidFill>
                <a:latin typeface="Rubik"/>
                <a:ea typeface="Rubik"/>
                <a:cs typeface="Rubik"/>
                <a:sym typeface="Rubik"/>
              </a:rPr>
              <a:t>Directions</a:t>
            </a:r>
            <a:endParaRPr sz="3000">
              <a:latin typeface="Rubik"/>
              <a:ea typeface="Rubik"/>
              <a:cs typeface="Rubik"/>
              <a:sym typeface="Rubik"/>
            </a:endParaRPr>
          </a:p>
        </p:txBody>
      </p:sp>
      <p:pic>
        <p:nvPicPr>
          <p:cNvPr id="132" name="Google Shape;132;p19"/>
          <p:cNvPicPr preferRelativeResize="0"/>
          <p:nvPr/>
        </p:nvPicPr>
        <p:blipFill>
          <a:blip r:embed="rId3">
            <a:alphaModFix/>
          </a:blip>
          <a:stretch>
            <a:fillRect/>
          </a:stretch>
        </p:blipFill>
        <p:spPr>
          <a:xfrm>
            <a:off x="198825" y="205550"/>
            <a:ext cx="353400" cy="353400"/>
          </a:xfrm>
          <a:prstGeom prst="rect">
            <a:avLst/>
          </a:prstGeom>
          <a:noFill/>
          <a:ln>
            <a:noFill/>
          </a:ln>
        </p:spPr>
      </p:pic>
    </p:spTree>
  </p:cSld>
  <p:clrMapOvr>
    <a:masterClrMapping/>
  </p:clrMapOvr>
</p:sld>
</file>

<file path=ppt/theme/theme1.xml><?xml version="1.0" encoding="utf-8"?>
<a:theme xmlns:a="http://schemas.openxmlformats.org/drawingml/2006/main"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D91880074CB14897C8BA1AE849FA9F" ma:contentTypeVersion="12" ma:contentTypeDescription="Create a new document." ma:contentTypeScope="" ma:versionID="748ded7d7a22ae126bce982be651fdf2">
  <xsd:schema xmlns:xsd="http://www.w3.org/2001/XMLSchema" xmlns:xs="http://www.w3.org/2001/XMLSchema" xmlns:p="http://schemas.microsoft.com/office/2006/metadata/properties" xmlns:ns2="c219d832-1076-4c15-87a4-e4c3e333e237" xmlns:ns3="24b2b1f2-60e9-4873-a720-0da2f5bde98a" targetNamespace="http://schemas.microsoft.com/office/2006/metadata/properties" ma:root="true" ma:fieldsID="d24cafa3de19620868409dbed27e2a0a" ns2:_="" ns3:_="">
    <xsd:import namespace="c219d832-1076-4c15-87a4-e4c3e333e237"/>
    <xsd:import namespace="24b2b1f2-60e9-4873-a720-0da2f5bde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9d832-1076-4c15-87a4-e4c3e333e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b2b1f2-60e9-4873-a720-0da2f5bde9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C6295A-ADC7-4447-80A2-16033513DA8D}"/>
</file>

<file path=customXml/itemProps2.xml><?xml version="1.0" encoding="utf-8"?>
<ds:datastoreItem xmlns:ds="http://schemas.openxmlformats.org/officeDocument/2006/customXml" ds:itemID="{E6A20C5E-78A8-4DFF-8CB6-89A9C149B32D}"/>
</file>

<file path=customXml/itemProps3.xml><?xml version="1.0" encoding="utf-8"?>
<ds:datastoreItem xmlns:ds="http://schemas.openxmlformats.org/officeDocument/2006/customXml" ds:itemID="{1A340DD4-46F3-4E74-8AF4-EA2E9FB1DB49}"/>
</file>

<file path=docProps/app.xml><?xml version="1.0" encoding="utf-8"?>
<Properties xmlns="http://schemas.openxmlformats.org/officeDocument/2006/extended-properties" xmlns:vt="http://schemas.openxmlformats.org/officeDocument/2006/docPropsVTypes">
  <TotalTime>0</TotalTime>
  <Words>395</Words>
  <Application>Microsoft Office PowerPoint</Application>
  <PresentationFormat>On-screen Show (16:9)</PresentationFormat>
  <Paragraphs>48</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Indie Flower</vt:lpstr>
      <vt:lpstr>Rubik</vt:lpstr>
      <vt:lpstr>Arial</vt:lpstr>
      <vt:lpstr>Lato</vt:lpstr>
      <vt:lpstr>Rubik Light</vt:lpstr>
      <vt:lpstr>DigCit 2.0</vt:lpstr>
      <vt:lpstr>PowerPoint Presentation</vt:lpstr>
      <vt:lpstr>Essential Question</vt:lpstr>
      <vt:lpstr>Learning Objectives</vt:lpstr>
      <vt:lpstr>PowerPoint Presentation</vt:lpstr>
      <vt:lpstr>Habit</vt:lpstr>
      <vt:lpstr>PowerPoint Presentation</vt:lpstr>
      <vt:lpstr>Addictive design</vt:lpstr>
      <vt:lpstr>Humane design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 Hollis</cp:lastModifiedBy>
  <cp:revision>1</cp:revision>
  <dcterms:modified xsi:type="dcterms:W3CDTF">2021-09-03T16:32:41Z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0x010100B0D91880074CB14897C8BA1AE849FA9F</vt:lpwstr>
  </property>
</Properties>
</file>