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615" r:id="rId2"/>
    <p:sldId id="265" r:id="rId3"/>
    <p:sldId id="266" r:id="rId4"/>
    <p:sldId id="283" r:id="rId5"/>
    <p:sldId id="281" r:id="rId6"/>
    <p:sldId id="282" r:id="rId7"/>
    <p:sldId id="280" r:id="rId8"/>
    <p:sldId id="291" r:id="rId9"/>
    <p:sldId id="304" r:id="rId10"/>
    <p:sldId id="295" r:id="rId11"/>
    <p:sldId id="258" r:id="rId12"/>
    <p:sldId id="292" r:id="rId13"/>
    <p:sldId id="309" r:id="rId14"/>
    <p:sldId id="293" r:id="rId15"/>
    <p:sldId id="298" r:id="rId16"/>
    <p:sldId id="300" r:id="rId17"/>
    <p:sldId id="616" r:id="rId18"/>
    <p:sldId id="620" r:id="rId19"/>
    <p:sldId id="617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21:04:04.6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0,'0'5,"0"6,0 6,0 1,0-4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21:04:09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7:35.82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157 137,'-7'1,"0"-1,1 1,-1 1,1-1,-6 3,8-2,0-1,0 0,1 0,-1 0,0 0,0-1,0 1,0-1,0 0,0 0,0-1,0 1,0-1,0 0,1 0,-1 0,-3-1,4 0,0 1,1-1,-1 0,1 0,0 0,-1 0,1 0,0 0,0-1,0 1,1-1,-1 1,1-1,-1 0,1 0,0 1,0-1,0 0,0 0,1 0,-1 0,1 0,0 0,-1 0,2 0,-1 0,0-1,0 1,1 0,0 0,0 1,0-1,0 0,1-2,-1 2,0 0,0 0,1 0,-1 0,1 1,0-1,0 0,0 1,0-1,0 1,0-1,1 1,-1 0,1 0,0 0,0 1,-1-1,1 1,0-1,0 1,1 0,-1 0,0 0,0 1,0-1,1 1,-1 0,0-1,1 2,-1-1,3 1,-3-1,-1 1,1 0,-1 0,0 0,0 1,1-1,-1 0,0 1,0 0,0-1,0 1,-1 0,1 0,0 0,-1 0,1 0,-1 0,0 1,0-1,0 0,0 1,0-1,0 1,-1-1,1 1,-1 0,1 2,0-1,-1 0,0 1,0-1,0 0,0 1,-1-1,0 0,0 1,0-1,0 0,-1 0,1 0,-1 0,-1 2,-2 1,1 1,1 0,-1 0,1 1,0-1,1 1,0-1,0 1,1 0,0-1,1 10,1 12,1-1,7 29,-4-26,-1 1,-2 1,2 6,0-26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27:35.82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157 137,'-7'1,"0"-1,1 1,-1 1,1-1,-6 3,8-2,0-1,0 0,1 0,-1 0,0 0,0-1,0 1,0-1,0 0,0 0,0-1,0 1,0-1,0 0,1 0,-1 0,-3-1,4 0,0 1,1-1,-1 0,1 0,0 0,-1 0,1 0,0 0,0-1,0 1,1-1,-1 1,1-1,-1 0,1 0,0 1,0-1,0 0,0 0,1 0,-1 0,1 0,0 0,-1 0,2 0,-1 0,0-1,0 1,1 0,0 0,0 1,0-1,0 0,1-2,-1 2,0 0,0 0,1 0,-1 0,1 1,0-1,0 0,0 1,0-1,0 1,0-1,1 1,-1 0,1 0,0 0,0 1,-1-1,1 1,0-1,0 1,1 0,-1 0,0 0,0 1,0-1,1 1,-1 0,0-1,1 2,-1-1,3 1,-3-1,-1 1,1 0,-1 0,0 0,0 1,1-1,-1 0,0 1,0 0,0-1,0 1,-1 0,1 0,0 0,-1 0,1 0,-1 0,0 1,0-1,0 0,0 1,0-1,0 1,-1-1,1 1,-1 0,1 2,0-1,-1 0,0 1,0-1,0 0,0 1,-1-1,0 0,0 1,0-1,0 0,-1 0,1 0,-1 0,-1 2,-2 1,1 1,1 0,-1 0,1 1,0-1,1 1,0-1,0 1,1 0,0-1,1 10,1 12,1-1,7 29,-4-26,-1 1,-2 1,2 6,0-26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31:33.29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1 198,'0'1,"0"-1,1 1,-1 0,0 0,1 0,-1 0,1-1,-1 1,1 0,0 0,-1-1,1 1,0 0,0-1,-1 1,1-1,0 1,0-1,0 1,-1-1,1 0,0 1,0-1,0 0,0 0,0 0,0 0,0 0,32 4,-29-4,64 1,-48-1,-1 0,0 1,1 0,-1 2,0 0,9 4,-7-1,1-1,0 0,0-2,15 1,90-2,-93-3,-13 2,-1 1,0 1,11 3,14 2,29 2,2-4,42-2,826-5,-860-2,18-6,-24 2,5-1,12 0,18 3,1371 6,-1253 12,-137-6,319 33,-323-32,-27-2,33-1,246-6,-308-1,0-2,0-1,-1-2,0-1,11-6,1 1,1 2,14 0,-21 4,0-2,0-2,2-2,-9 2,1 1,0 2,1 2,11-1,-15 3,0-1,21-6,-1-1,56-7,0 5,46 2,-60 9,-29 2,51-9,-81 4,-1-1,0-2,11-6,-14 5,-5 4,-1 1,1 1,0 1,0 2,14 0,-1 0,32-6,-4 0,0 3,59 4,-69 0,-38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4T16:31:47.22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477 2071,'-9'0,"0"1,0 0,0 1,-8 3,-27 4,35-8,0-1,1 0,-1 0,0-1,1 1,-1-2,0 0,-2 0,5-1,0 1,0-1,0 0,1 0,-1-1,1 0,0 0,0 0,0 0,0-1,-1-2,-2-1,0-1,1 0,0 0,1-1,0 0,1 0,0 0,-3-9,-26-89,21 63,-2 0,-18-37,26 64,0 0,2-1,0 0,1 0,-1-14,-5-25,-17-100,22 98,3 0,4-40,0 5,-4-5,1 0,4-11,0 95,0-1,0 1,2 0,0 0,1 0,1 1,2-4,19-52,-24 57,-1-1,0 0,-2 0,1-8,-1 9,0 1,1-1,0 1,1-1,3-8,-3 15,1 0,-1 1,1-1,0 1,0 0,1 0,-1 0,1 1,1-1,10-8,1 0,8-5,5-3,-22 17,1 0,0 0,1 1,-1 0,1 1,0 0,0 0,0 1,0 1,0-1,1 2,27-6,2 0,0 3,1 1,-1 2,6 3,33-2,649-1,-691-2,0-2,0-2,-1-2,0-1,10-4,55-14,-67 18,32-13,-47 14,2 1,-1 1,0 0,1 2,0 1,0 0,2 1,1022 3,-414 0,-615 0,1 1,-1 0,0 1,-1 1,8 3,-4-1,1-2,-1 0,17 1,128 1,6-9,-7 1,-25 1,153 3,-110 11,-109-6,11 1,-20-1,43-2,15-4,125-3,-218-1,1-1,0-2,2-1,-6 0,1 2,1 1,22-1,490 5,-242 1,-280-1,-1-1,1-1,-1 0,1-1,-1-1,8-3,-1 1,0 0,1 2,-1 1,21 0,98 3,-55 2,601-2,-665 1,0 2,0 0,1 2,38 4,95 10,-155-18,0-1,0 1,0-1,0 1,0 0,0 0,0 0,0 0,0 0,0 0,-1 0,1 1,0-1,-1 1,1-1,-1 1,0 0,1-1,-1 1,0 0,0 0,0 0,0 0,0 0,-1 0,1 0,-1 0,1 0,-1 0,0 0,1 1,0 11,-1 0,0 0,0 0,-3 11,1 3,3 71,-1-41,-2 23,-8-9,5-41,2 0,0 13,3-26,1 5,-2-1,0 0,-1 1,-2-1,0 0,-2 3,-1 0,2 0,1 1,-1 15,3-22,-6 35,4-33,1 0,-1 17,5 82,1-41,-5 11,-6-15,5-43,0 0,2 6,4 23,-1-34,0 0,-2 0,-2 12,2-37,1 0,-1 1,1-1,-1 0,0 1,0-1,0 0,-1 0,1 0,0 0,-1 0,1 0,-1-1,0 1,1 0,-1-1,0 1,0-1,0 0,0 1,-1-1,0 0,-7 3,0 0,0-2,0 1,-10 0,-19 6,17-3,0-1,0-2,-1 0,0-1,1-1,-1-2,-9-1,-7 1,-33 3,65 0,1 0,0 0,0 1,0 0,0 0,1 0,-1 1,1-1,-1 1,1 1,1-1,-2 1,-26 20,-5-4,-38 16,21-12,39-18,-1-1,-14 3,16-4,74-8,-53 1,0 0,-1 0,1-1,0 0,-1 0,1-1,-1 0,0 0,0 0,1 0,-1 0,1 0,0 1,0 0,0 1,0-1,1 1,-1 1,1-1,-1 1,5 0,19 0,0 1,9 3,12-1,294-2,-342 0,0 0,0 0,-1 0,1 0,0-1,-1 0,1 0,-1 0,1 0,-1 0,1-1,2-1,-4 1,0 1,-1-1,1 0,0 0,-1 0,0 0,1 0,-1 0,0 0,0 0,0 0,0-1,-1 1,1 0,-1-1,1 1,-1 0,0-1,0 1,0-2,1-49,-4-14,1-13,2 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7A3BB-9819-40F4-A83E-3A5F41D912C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FCD73-BF46-47CF-9B4C-FF3AC8E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5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FFBC-E686-4F41-B14D-7FAA4E0A4D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2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523f06a6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523f06a6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523f06a6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523f06a6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523f06a6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523f06a6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could have you just make a list like this … but Nah</a:t>
            </a:r>
          </a:p>
        </p:txBody>
      </p:sp>
    </p:spTree>
    <p:extLst>
      <p:ext uri="{BB962C8B-B14F-4D97-AF65-F5344CB8AC3E}">
        <p14:creationId xmlns:p14="http://schemas.microsoft.com/office/powerpoint/2010/main" val="256951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2f788075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2f788075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Preview Flip lid</a:t>
            </a:r>
          </a:p>
        </p:txBody>
      </p:sp>
    </p:spTree>
    <p:extLst>
      <p:ext uri="{BB962C8B-B14F-4D97-AF65-F5344CB8AC3E}">
        <p14:creationId xmlns:p14="http://schemas.microsoft.com/office/powerpoint/2010/main" val="295736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CA89-D2D8-FE59-4E56-EE39F0E3C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015FB-4203-61A7-18AE-DA32ED292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B30EE-AA95-64E9-6713-9A46F170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AE3-5308-40BE-A66A-68BA3112812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6A54-5268-B8A7-3A8B-6E1F51EA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0C85A-EF58-F7F3-BA4E-12C1AC64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5C0A-0FBE-489F-B7B8-C6757285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1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9D2F-DC83-97BA-36F6-35344F1D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C4964-41D8-387C-E6D7-E89BD4741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3F108-C988-7292-ABDA-3DF32A2C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AE3-5308-40BE-A66A-68BA3112812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64631-E815-F2AE-BE9C-6B86A4AE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EA09-2BB9-18FD-47BD-3A8E9079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5C0A-0FBE-489F-B7B8-C6757285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0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474B6-B5FD-2C32-BE7E-D27079567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030E1-FAC0-937E-8035-096868CFC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86CD6-C8BB-9259-DFFF-E6ECFE57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AE3-5308-40BE-A66A-68BA3112812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BAF45-D33C-6322-4785-58C4239E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B0039-FDC9-0539-7730-F9DDDDFF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5C0A-0FBE-489F-B7B8-C6757285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56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6989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67033" y="2900833"/>
            <a:ext cx="5172000" cy="382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2415933"/>
            <a:ext cx="66308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4193133"/>
            <a:ext cx="33248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142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9920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5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C0F0-50F5-25D8-1B66-1C9FE91B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EC03-3F5E-5B4F-F25C-DE08B865F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E3159-91CD-56DD-7D61-D48097B6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AE3-5308-40BE-A66A-68BA3112812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18230-8C88-6EC3-0500-3E147BE0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31EAA-1821-C65E-DDF1-1F3A7A02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5C0A-0FBE-489F-B7B8-C6757285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9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1631-B239-74B4-0F61-A9E47EE1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0E58-09AA-02D8-1D8E-363DC35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EDA7-007D-23BE-14FE-859ABA70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AE3-5308-40BE-A66A-68BA3112812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4D616-13BC-E939-E7A4-C8D180F5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67CB5-BBDB-DF31-BCBD-A7E73414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5C0A-0FBE-489F-B7B8-C6757285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0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54F1-6235-D9B2-7E77-BC45E6B6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F1E1-E90F-73A8-67AF-914CCE2E9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3E615-6B4B-D46A-041A-9CF39ECAA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64CD0-91A3-0AF4-C05D-2479B04C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AE3-5308-40BE-A66A-68BA3112812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EDDB0-79E5-D8C5-69FC-351D3AC5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8E8BD-B9A9-9F2C-0444-751D21A6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5C0A-0FBE-489F-B7B8-C6757285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1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25AE-F23D-E010-C49B-DB57EB59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1276A-5CC6-1602-D862-CC52641FB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7ACAD-21A4-B132-1D09-B66193E2D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A06893-00EC-B7C4-FC4B-CB2CD6D31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25D15-9DCD-99E9-9E4A-F78231E51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D2076-15C9-9099-2827-B8CB505E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AE3-5308-40BE-A66A-68BA3112812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C5E3C-1AA9-BF60-C1DF-9C0D10D8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A3CA0-05D7-E40B-A547-58468599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5C0A-0FBE-489F-B7B8-C6757285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9E51-C8B7-D952-626B-DE97A69B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0AEB7-09EB-25D0-2155-BE6B3302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AE3-5308-40BE-A66A-68BA3112812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21562-3849-DE60-AF0B-915C3F62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8B57E-99D8-D967-DF2A-E545277F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5C0A-0FBE-489F-B7B8-C6757285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945D07-2B3A-C20B-EBA5-20D61B0F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AE3-5308-40BE-A66A-68BA3112812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B4D3E-8832-4D6D-5343-E4820156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9CF4E-D7F9-485D-B8F5-49F4E9FF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5C0A-0FBE-489F-B7B8-C6757285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7153-0732-80F7-7404-0F40A63D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5C8FA-362A-E771-33BB-08D941C79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1736F-6A73-F38E-940D-CFFC61B84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7F443-2FAA-8AC1-68F9-BE13292B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AE3-5308-40BE-A66A-68BA3112812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7F3D2-119A-F4E1-6F92-1229298F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8F0DA-89B0-56EF-05ED-45AEBDB5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5C0A-0FBE-489F-B7B8-C6757285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7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99A4F-8870-8FD4-9C84-6D50D843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680696-EB16-747E-ED04-8F69D62E0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38748-1C02-6E45-B0B4-FF6215F41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B984C-DD03-2D5C-78E9-81770E1D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EAE3-5308-40BE-A66A-68BA3112812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6C21A-4E9E-D34B-A882-045AA8A0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A2091-3B6C-66BE-A0AC-0B8CF1CA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5C0A-0FBE-489F-B7B8-C6757285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8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A7AFD1-9974-2061-DB7F-F071CF81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8A074-CEC4-4577-9C3F-BE8514505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065C1-64AB-DB0E-6C4E-F504E5D06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CEAE3-5308-40BE-A66A-68BA3112812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00DC5-D643-E827-287E-C12C7E8E5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38D45-51F0-A11A-D0A9-EA385CA7C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05C0A-0FBE-489F-B7B8-C6757285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9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customXml" Target="../ink/ink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customXml" Target="../ink/ink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customXml" Target="../ink/ink4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1h-I7fm1lQw?feature=oembed" TargetMode="External"/><Relationship Id="rId5" Type="http://schemas.openxmlformats.org/officeDocument/2006/relationships/hyperlink" Target="https://www.youtube.com/watch?v=1h-I7fm1lQw" TargetMode="Externa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road, outdoor, street&#10;&#10;Description automatically generated">
            <a:extLst>
              <a:ext uri="{FF2B5EF4-FFF2-40B4-BE49-F238E27FC236}">
                <a16:creationId xmlns:a16="http://schemas.microsoft.com/office/drawing/2014/main" id="{04A18503-3C3E-DD4C-8CA3-DB7C69B2B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r="30" b="173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80040" y="5198642"/>
            <a:ext cx="6657744" cy="855511"/>
          </a:xfrm>
          <a:prstGeom prst="rect">
            <a:avLst/>
          </a:prstGeom>
          <a:solidFill>
            <a:srgbClr val="262674">
              <a:alpha val="85243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14B83-3FF2-9041-85AD-2446B911CC5C}"/>
              </a:ext>
            </a:extLst>
          </p:cNvPr>
          <p:cNvSpPr/>
          <p:nvPr/>
        </p:nvSpPr>
        <p:spPr>
          <a:xfrm>
            <a:off x="2580040" y="5919531"/>
            <a:ext cx="6657744" cy="645336"/>
          </a:xfrm>
          <a:prstGeom prst="rect">
            <a:avLst/>
          </a:prstGeom>
          <a:solidFill>
            <a:srgbClr val="C00000">
              <a:alpha val="85243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" name="AutoShape 2" descr="Image result for where are we? How do we get there?"/>
          <p:cNvSpPr>
            <a:spLocks noChangeAspect="1" noChangeArrowheads="1"/>
          </p:cNvSpPr>
          <p:nvPr/>
        </p:nvSpPr>
        <p:spPr bwMode="auto">
          <a:xfrm>
            <a:off x="1521388" y="20763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AC25D03-DD4C-3F40-9A05-4C96A8B9CE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r="10109"/>
          <a:stretch/>
        </p:blipFill>
        <p:spPr>
          <a:xfrm>
            <a:off x="8697559" y="293133"/>
            <a:ext cx="3226260" cy="19296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6188" y="5939110"/>
            <a:ext cx="829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Circle of Control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9930" y="5235921"/>
            <a:ext cx="521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ASCS </a:t>
            </a:r>
            <a:r>
              <a:rPr lang="en-US" sz="3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Nad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Al Sheba</a:t>
            </a:r>
          </a:p>
        </p:txBody>
      </p:sp>
    </p:spTree>
    <p:extLst>
      <p:ext uri="{BB962C8B-B14F-4D97-AF65-F5344CB8AC3E}">
        <p14:creationId xmlns:p14="http://schemas.microsoft.com/office/powerpoint/2010/main" val="176735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DC0EDAA-4B91-4DCB-8522-E99E8F43C85B}"/>
              </a:ext>
            </a:extLst>
          </p:cNvPr>
          <p:cNvSpPr txBox="1">
            <a:spLocks/>
          </p:cNvSpPr>
          <p:nvPr/>
        </p:nvSpPr>
        <p:spPr>
          <a:xfrm>
            <a:off x="1930400" y="224916"/>
            <a:ext cx="8067040" cy="201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atin typeface="Modern Love Caps" panose="04070805081001020A01" pitchFamily="82" charset="0"/>
              </a:rPr>
              <a:t>Let’s List the THINGS </a:t>
            </a:r>
          </a:p>
          <a:p>
            <a:pPr algn="ctr"/>
            <a:r>
              <a:rPr lang="en-US" sz="6000" dirty="0">
                <a:latin typeface="Modern Love Caps" panose="04070805081001020A01" pitchFamily="82" charset="0"/>
              </a:rPr>
              <a:t>CAN YOU CONTROL…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479E1E0-2FD1-4533-874A-7EC852613D1F}"/>
                  </a:ext>
                </a:extLst>
              </p14:cNvPr>
              <p14:cNvContentPartPr/>
              <p14:nvPr/>
            </p14:nvContentPartPr>
            <p14:xfrm>
              <a:off x="6207760" y="2783640"/>
              <a:ext cx="360" cy="23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479E1E0-2FD1-4533-874A-7EC852613D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8760" y="2774640"/>
                <a:ext cx="18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3896236-DED6-4F93-87F9-AB18EFC92A17}"/>
                  </a:ext>
                </a:extLst>
              </p14:cNvPr>
              <p14:cNvContentPartPr/>
              <p14:nvPr/>
            </p14:nvContentPartPr>
            <p14:xfrm>
              <a:off x="7853320" y="262056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3896236-DED6-4F93-87F9-AB18EFC92A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4320" y="261156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24175FF-BAAC-4BD6-A988-29D2C5012435}"/>
              </a:ext>
            </a:extLst>
          </p:cNvPr>
          <p:cNvSpPr/>
          <p:nvPr/>
        </p:nvSpPr>
        <p:spPr>
          <a:xfrm>
            <a:off x="3661026" y="2126752"/>
            <a:ext cx="5280917" cy="45309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84D4E5-D144-4690-8F8E-3A83169431A1}"/>
              </a:ext>
            </a:extLst>
          </p:cNvPr>
          <p:cNvSpPr/>
          <p:nvPr/>
        </p:nvSpPr>
        <p:spPr>
          <a:xfrm>
            <a:off x="4900097" y="3073908"/>
            <a:ext cx="2802773" cy="26573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7AB98F-E573-49DB-B427-686F725A1C5C}"/>
              </a:ext>
            </a:extLst>
          </p:cNvPr>
          <p:cNvSpPr txBox="1"/>
          <p:nvPr/>
        </p:nvSpPr>
        <p:spPr>
          <a:xfrm>
            <a:off x="3958975" y="4049731"/>
            <a:ext cx="4572000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Modern Love Caps" panose="04070805081001020A01" pitchFamily="82" charset="0"/>
                <a:ea typeface="Calibri" panose="020F0502020204030204" pitchFamily="34" charset="0"/>
                <a:cs typeface="Cavolini" panose="03000502040302020204" pitchFamily="66" charset="0"/>
              </a:rPr>
              <a:t>things I </a:t>
            </a:r>
            <a:r>
              <a:rPr lang="en-US" sz="2400" b="1" u="sng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Modern Love Caps" panose="04070805081001020A01" pitchFamily="82" charset="0"/>
                <a:ea typeface="Calibri" panose="020F0502020204030204" pitchFamily="34" charset="0"/>
                <a:cs typeface="Cavolini" panose="03000502040302020204" pitchFamily="66" charset="0"/>
              </a:rPr>
              <a:t>can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Modern Love Caps" panose="04070805081001020A01" pitchFamily="82" charset="0"/>
                <a:ea typeface="Calibri" panose="020F0502020204030204" pitchFamily="34" charset="0"/>
                <a:cs typeface="Cavolini" panose="03000502040302020204" pitchFamily="66" charset="0"/>
              </a:rPr>
              <a:t> control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DEFC5-0D0C-4F6E-9582-86B88DFF9947}"/>
              </a:ext>
            </a:extLst>
          </p:cNvPr>
          <p:cNvSpPr txBox="1"/>
          <p:nvPr/>
        </p:nvSpPr>
        <p:spPr>
          <a:xfrm>
            <a:off x="4015482" y="2453148"/>
            <a:ext cx="4572000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Modern Love Caps" panose="04070805081001020A01" pitchFamily="82" charset="0"/>
                <a:ea typeface="Calibri" panose="020F0502020204030204" pitchFamily="34" charset="0"/>
                <a:cs typeface="Cavolini" panose="03000502040302020204" pitchFamily="66" charset="0"/>
              </a:rPr>
              <a:t>things I CANNOT control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7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2CFDE7-2275-4E5D-9707-34F11B194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16" y="0"/>
            <a:ext cx="9133367" cy="68500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D30126-0FC7-4414-89DD-A7E5571DD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0400" y="276287"/>
            <a:ext cx="8067040" cy="2019873"/>
          </a:xfrm>
        </p:spPr>
        <p:txBody>
          <a:bodyPr/>
          <a:lstStyle/>
          <a:p>
            <a:pPr algn="ctr"/>
            <a:r>
              <a:rPr lang="en-US" sz="6000" dirty="0">
                <a:latin typeface="Modern Love Caps" panose="04070805081001020A01" pitchFamily="82" charset="0"/>
              </a:rPr>
              <a:t>WHAT THINGS </a:t>
            </a:r>
          </a:p>
          <a:p>
            <a:pPr algn="ctr"/>
            <a:r>
              <a:rPr lang="en-US" sz="6000" dirty="0">
                <a:latin typeface="Modern Love Caps" panose="04070805081001020A01" pitchFamily="82" charset="0"/>
              </a:rPr>
              <a:t>CAN YOU </a:t>
            </a:r>
            <a:r>
              <a:rPr lang="en-US" sz="6000" dirty="0">
                <a:solidFill>
                  <a:srgbClr val="C00000"/>
                </a:solidFill>
                <a:latin typeface="Modern Love Caps" panose="04070805081001020A01" pitchFamily="82" charset="0"/>
              </a:rPr>
              <a:t>NOT </a:t>
            </a:r>
            <a:r>
              <a:rPr lang="en-US" sz="6000" dirty="0">
                <a:latin typeface="Modern Love Caps" panose="04070805081001020A01" pitchFamily="82" charset="0"/>
              </a:rPr>
              <a:t>CONTROL?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74C5C-DC70-4F80-AFC7-0E44D946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608" y="2335057"/>
            <a:ext cx="5868353" cy="4270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F9FC27-8ED6-422B-A2C1-33CB61AA9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9" r="16951"/>
          <a:stretch/>
        </p:blipFill>
        <p:spPr>
          <a:xfrm>
            <a:off x="1524000" y="3281681"/>
            <a:ext cx="1676400" cy="1479501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0C852CB3-3CB5-4BC8-B9D8-D6DFA6DA9A1C}"/>
              </a:ext>
            </a:extLst>
          </p:cNvPr>
          <p:cNvSpPr/>
          <p:nvPr/>
        </p:nvSpPr>
        <p:spPr>
          <a:xfrm>
            <a:off x="2448560" y="4470400"/>
            <a:ext cx="579120" cy="264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7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E2D2E-E221-4864-AA9A-BF600149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1565"/>
            <a:ext cx="9144000" cy="65548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C4ECCE-BDBE-400B-B086-F1CCAFFA5CC2}"/>
              </a:ext>
            </a:extLst>
          </p:cNvPr>
          <p:cNvSpPr/>
          <p:nvPr/>
        </p:nvSpPr>
        <p:spPr>
          <a:xfrm>
            <a:off x="1873321" y="151564"/>
            <a:ext cx="1705510" cy="12765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3E772B-F3A4-4321-8DE9-F4962751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040" y="812801"/>
            <a:ext cx="5923519" cy="59235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A56F1F-5EAF-4BE4-AC62-72CB2B09348F}"/>
              </a:ext>
            </a:extLst>
          </p:cNvPr>
          <p:cNvSpPr/>
          <p:nvPr/>
        </p:nvSpPr>
        <p:spPr>
          <a:xfrm>
            <a:off x="3554971" y="56445"/>
            <a:ext cx="55547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Caps" panose="04070805081001020A01" pitchFamily="82" charset="0"/>
              </a:rPr>
              <a:t>An example During Covid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09C13-9ED0-489F-E7D4-2913E8CBB60A}"/>
              </a:ext>
            </a:extLst>
          </p:cNvPr>
          <p:cNvSpPr txBox="1"/>
          <p:nvPr/>
        </p:nvSpPr>
        <p:spPr>
          <a:xfrm>
            <a:off x="3606800" y="3080379"/>
            <a:ext cx="4707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Caps" panose="04070805081001020A01" pitchFamily="82" charset="0"/>
              </a:rPr>
              <a:t>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0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D9A6B-9842-4100-9502-0179303E9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98" y="1014796"/>
            <a:ext cx="9144000" cy="3234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24431-0156-4BEF-A9E4-BFFC8D616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0"/>
          <a:stretch/>
        </p:blipFill>
        <p:spPr>
          <a:xfrm>
            <a:off x="1892595" y="4175494"/>
            <a:ext cx="449303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E5D9B8-BE3A-46A1-8D20-8BE14172C2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3" b="15551"/>
          <a:stretch/>
        </p:blipFill>
        <p:spPr>
          <a:xfrm>
            <a:off x="6322827" y="4229876"/>
            <a:ext cx="4094643" cy="5389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3BED0B-0704-4E20-BB46-A0E77E66C502}"/>
                  </a:ext>
                </a:extLst>
              </p14:cNvPr>
              <p14:cNvContentPartPr/>
              <p14:nvPr/>
            </p14:nvContentPartPr>
            <p14:xfrm>
              <a:off x="10356527" y="4210362"/>
              <a:ext cx="56880" cy="180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3BED0B-0704-4E20-BB46-A0E77E66C5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20527" y="4174362"/>
                <a:ext cx="128520" cy="2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238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D9A6B-9842-4100-9502-0179303E9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98" y="1014796"/>
            <a:ext cx="9144000" cy="3234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24431-0156-4BEF-A9E4-BFFC8D616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0"/>
          <a:stretch/>
        </p:blipFill>
        <p:spPr>
          <a:xfrm>
            <a:off x="1892595" y="4175494"/>
            <a:ext cx="449303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E5D9B8-BE3A-46A1-8D20-8BE14172C2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3" b="15551"/>
          <a:stretch/>
        </p:blipFill>
        <p:spPr>
          <a:xfrm>
            <a:off x="6318765" y="4229876"/>
            <a:ext cx="4094643" cy="5389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3BED0B-0704-4E20-BB46-A0E77E66C502}"/>
                  </a:ext>
                </a:extLst>
              </p14:cNvPr>
              <p14:cNvContentPartPr/>
              <p14:nvPr/>
            </p14:nvContentPartPr>
            <p14:xfrm>
              <a:off x="10356527" y="4210362"/>
              <a:ext cx="56880" cy="180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3BED0B-0704-4E20-BB46-A0E77E66C5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20527" y="4174362"/>
                <a:ext cx="1285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B450AC6-F491-4525-A0B0-FF56B6312C49}"/>
                  </a:ext>
                </a:extLst>
              </p14:cNvPr>
              <p14:cNvContentPartPr/>
              <p14:nvPr/>
            </p14:nvContentPartPr>
            <p14:xfrm>
              <a:off x="7754447" y="4890500"/>
              <a:ext cx="2707920" cy="120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B450AC6-F491-4525-A0B0-FF56B6312C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18447" y="4818500"/>
                <a:ext cx="27795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30FB6E2-2EEB-4323-A71A-BA27BDD90938}"/>
                  </a:ext>
                </a:extLst>
              </p14:cNvPr>
              <p14:cNvContentPartPr/>
              <p14:nvPr/>
            </p14:nvContentPartPr>
            <p14:xfrm>
              <a:off x="7604327" y="4194980"/>
              <a:ext cx="2981160" cy="752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30FB6E2-2EEB-4323-A71A-BA27BDD909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68323" y="4122946"/>
                <a:ext cx="3052809" cy="896469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020DE13-8C75-4DA5-995A-3398C40AD712}"/>
              </a:ext>
            </a:extLst>
          </p:cNvPr>
          <p:cNvSpPr/>
          <p:nvPr/>
        </p:nvSpPr>
        <p:spPr>
          <a:xfrm>
            <a:off x="7409866" y="5749261"/>
            <a:ext cx="2504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 you are here… </a:t>
            </a:r>
          </a:p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remember to focus on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25FE291-BAA0-4BC9-8338-FA45D87B7593}"/>
              </a:ext>
            </a:extLst>
          </p:cNvPr>
          <p:cNvSpPr/>
          <p:nvPr/>
        </p:nvSpPr>
        <p:spPr>
          <a:xfrm rot="10800000">
            <a:off x="8548577" y="5112907"/>
            <a:ext cx="226726" cy="707886"/>
          </a:xfrm>
          <a:prstGeom prst="downArrow">
            <a:avLst>
              <a:gd name="adj1" fmla="val 7105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A4B29-2B64-4112-B711-9800731B8A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8014" y="4890500"/>
            <a:ext cx="2115895" cy="15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6840-603F-A1C3-9211-87AF1ED4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17112" y="1241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/>
              <a:t>AT ASCS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2E405-72E1-CBB0-062D-602A8E934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95"/>
          <a:stretch/>
        </p:blipFill>
        <p:spPr>
          <a:xfrm>
            <a:off x="262049" y="1197851"/>
            <a:ext cx="11491631" cy="1977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365CF8-DBD5-033B-5DF2-1D9AF0F9E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062" y="1"/>
            <a:ext cx="2176063" cy="1374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58D390-9B03-8075-27B1-5FC6DA8AC969}"/>
              </a:ext>
            </a:extLst>
          </p:cNvPr>
          <p:cNvSpPr txBox="1"/>
          <p:nvPr/>
        </p:nvSpPr>
        <p:spPr>
          <a:xfrm>
            <a:off x="1287137" y="3482478"/>
            <a:ext cx="961772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dern Love" panose="04090805081005020601" pitchFamily="82" charset="0"/>
              </a:rPr>
              <a:t>Have a think about what is in our YOUR control while you are at school. </a:t>
            </a:r>
          </a:p>
          <a:p>
            <a:pPr algn="ctr"/>
            <a:r>
              <a:rPr lang="en-US" sz="3200" dirty="0">
                <a:latin typeface="Modern Love" panose="04090805081005020601" pitchFamily="82" charset="0"/>
              </a:rPr>
              <a:t>Discuss as a group or in pairs.</a:t>
            </a:r>
          </a:p>
        </p:txBody>
      </p:sp>
    </p:spTree>
    <p:extLst>
      <p:ext uri="{BB962C8B-B14F-4D97-AF65-F5344CB8AC3E}">
        <p14:creationId xmlns:p14="http://schemas.microsoft.com/office/powerpoint/2010/main" val="189819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1FCA8F-5F10-2ACA-EC3D-96B5BB50E009}"/>
              </a:ext>
            </a:extLst>
          </p:cNvPr>
          <p:cNvSpPr txBox="1">
            <a:spLocks/>
          </p:cNvSpPr>
          <p:nvPr/>
        </p:nvSpPr>
        <p:spPr>
          <a:xfrm>
            <a:off x="175439" y="122486"/>
            <a:ext cx="9501961" cy="2019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latin typeface="Modern Love Caps" panose="04070805081001020A01" pitchFamily="82" charset="0"/>
              </a:rPr>
              <a:t>WHAT THINGS </a:t>
            </a:r>
          </a:p>
          <a:p>
            <a:pPr marL="0" indent="0" algn="ctr">
              <a:buNone/>
            </a:pPr>
            <a:r>
              <a:rPr lang="en-US" sz="6000" dirty="0">
                <a:latin typeface="Modern Love Caps" panose="04070805081001020A01" pitchFamily="82" charset="0"/>
              </a:rPr>
              <a:t>CAN YOU CONTROL at </a:t>
            </a:r>
            <a:r>
              <a:rPr lang="en-US" sz="6000" dirty="0">
                <a:solidFill>
                  <a:srgbClr val="FF0000"/>
                </a:solidFill>
                <a:latin typeface="Modern Love Caps" panose="04070805081001020A01" pitchFamily="82" charset="0"/>
              </a:rPr>
              <a:t>school</a:t>
            </a:r>
            <a:r>
              <a:rPr lang="en-US" sz="6000" dirty="0">
                <a:latin typeface="Modern Love Caps" panose="04070805081001020A01" pitchFamily="82" charset="0"/>
              </a:rPr>
              <a:t>?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39059EE-688B-5566-9D4E-6775942F242D}"/>
              </a:ext>
            </a:extLst>
          </p:cNvPr>
          <p:cNvSpPr txBox="1">
            <a:spLocks/>
          </p:cNvSpPr>
          <p:nvPr/>
        </p:nvSpPr>
        <p:spPr>
          <a:xfrm>
            <a:off x="-198474" y="2428553"/>
            <a:ext cx="5280835" cy="381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B050"/>
                </a:solidFill>
                <a:latin typeface="Modern Love Caps" panose="04070805081001020A01" pitchFamily="82" charset="0"/>
              </a:rPr>
              <a:t>Coming with your </a:t>
            </a:r>
            <a:r>
              <a:rPr lang="en-US" sz="2400" dirty="0" err="1">
                <a:solidFill>
                  <a:srgbClr val="00B050"/>
                </a:solidFill>
                <a:latin typeface="Modern Love Caps" panose="04070805081001020A01" pitchFamily="82" charset="0"/>
              </a:rPr>
              <a:t>ipad</a:t>
            </a:r>
            <a:r>
              <a:rPr lang="en-US" sz="2400" dirty="0">
                <a:solidFill>
                  <a:srgbClr val="00B050"/>
                </a:solidFill>
                <a:latin typeface="Modern Love Caps" panose="04070805081001020A01" pitchFamily="82" charset="0"/>
              </a:rPr>
              <a:t> charged and with pens/pencils/stationary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971A5CC-B634-FD63-4BC4-5DECE2EDE18A}"/>
              </a:ext>
            </a:extLst>
          </p:cNvPr>
          <p:cNvSpPr txBox="1">
            <a:spLocks/>
          </p:cNvSpPr>
          <p:nvPr/>
        </p:nvSpPr>
        <p:spPr>
          <a:xfrm>
            <a:off x="0" y="6199728"/>
            <a:ext cx="4206948" cy="381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Modern Love Caps" panose="04070805081001020A01" pitchFamily="82" charset="0"/>
              </a:rPr>
              <a:t>SITTING IN YOUR CORRECT SEAT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9515143-67AE-728A-6D03-683A06F48FCB}"/>
              </a:ext>
            </a:extLst>
          </p:cNvPr>
          <p:cNvSpPr txBox="1">
            <a:spLocks/>
          </p:cNvSpPr>
          <p:nvPr/>
        </p:nvSpPr>
        <p:spPr>
          <a:xfrm>
            <a:off x="7226597" y="2428554"/>
            <a:ext cx="4206948" cy="381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Modern Love Caps" panose="04070805081001020A01" pitchFamily="82" charset="0"/>
              </a:rPr>
              <a:t>COMPLETING CLASSWORK AND HOMEWORK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EB56357-3A2D-E865-1D8F-629376BB79F0}"/>
              </a:ext>
            </a:extLst>
          </p:cNvPr>
          <p:cNvSpPr txBox="1">
            <a:spLocks/>
          </p:cNvSpPr>
          <p:nvPr/>
        </p:nvSpPr>
        <p:spPr>
          <a:xfrm>
            <a:off x="0" y="4179855"/>
            <a:ext cx="4206948" cy="381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7030A0"/>
                </a:solidFill>
                <a:latin typeface="Modern Love Caps" panose="04070805081001020A01" pitchFamily="82" charset="0"/>
              </a:rPr>
              <a:t>CLEANING UP AFTER YOURSELF AND KEEP CLASSROOM TIDY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DFBE80B-D8BE-64F2-F0C4-2AF14A2611EE}"/>
              </a:ext>
            </a:extLst>
          </p:cNvPr>
          <p:cNvSpPr txBox="1">
            <a:spLocks/>
          </p:cNvSpPr>
          <p:nvPr/>
        </p:nvSpPr>
        <p:spPr>
          <a:xfrm>
            <a:off x="4972494" y="3494054"/>
            <a:ext cx="4206948" cy="381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  <a:latin typeface="Modern Love Caps" panose="04070805081001020A01" pitchFamily="82" charset="0"/>
              </a:rPr>
              <a:t>SHOWING GOOD MANNERS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FF9302F-36FF-2456-A5C5-3BB1BA639F6E}"/>
              </a:ext>
            </a:extLst>
          </p:cNvPr>
          <p:cNvSpPr txBox="1">
            <a:spLocks/>
          </p:cNvSpPr>
          <p:nvPr/>
        </p:nvSpPr>
        <p:spPr>
          <a:xfrm>
            <a:off x="7573926" y="4177569"/>
            <a:ext cx="4206948" cy="381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odern Love Caps" panose="04070805081001020A01" pitchFamily="82" charset="0"/>
              </a:rPr>
              <a:t>TREATING PEOPLE WITH KINDNESS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265A940-13B0-BAFA-231D-A1FFAF3F0AA3}"/>
              </a:ext>
            </a:extLst>
          </p:cNvPr>
          <p:cNvSpPr txBox="1">
            <a:spLocks/>
          </p:cNvSpPr>
          <p:nvPr/>
        </p:nvSpPr>
        <p:spPr>
          <a:xfrm>
            <a:off x="5805376" y="4819772"/>
            <a:ext cx="4206948" cy="381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B0F0"/>
                </a:solidFill>
                <a:latin typeface="Modern Love Caps" panose="04070805081001020A01" pitchFamily="82" charset="0"/>
              </a:rPr>
              <a:t>RESPECTING SCHOOL PROPERTY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55CC9D-B747-1623-F391-27E52B27E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9" t="17897" b="7354"/>
          <a:stretch/>
        </p:blipFill>
        <p:spPr>
          <a:xfrm>
            <a:off x="9377916" y="13053"/>
            <a:ext cx="2814084" cy="1410353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52C6A4B1-9488-1D59-4C82-47BFA16E8DFC}"/>
              </a:ext>
            </a:extLst>
          </p:cNvPr>
          <p:cNvSpPr txBox="1">
            <a:spLocks/>
          </p:cNvSpPr>
          <p:nvPr/>
        </p:nvSpPr>
        <p:spPr>
          <a:xfrm>
            <a:off x="2978887" y="5270982"/>
            <a:ext cx="4206948" cy="381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C000"/>
                </a:solidFill>
                <a:latin typeface="Modern Love Caps" panose="04070805081001020A01" pitchFamily="82" charset="0"/>
              </a:rPr>
              <a:t>LISTENING TO OUR TEACHERS 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BE4D9CB-97C5-C41F-71C1-C4A619B81565}"/>
              </a:ext>
            </a:extLst>
          </p:cNvPr>
          <p:cNvSpPr txBox="1">
            <a:spLocks/>
          </p:cNvSpPr>
          <p:nvPr/>
        </p:nvSpPr>
        <p:spPr>
          <a:xfrm>
            <a:off x="7740504" y="5817743"/>
            <a:ext cx="4206948" cy="381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Modern Love Caps" panose="04070805081001020A01" pitchFamily="82" charset="0"/>
              </a:rPr>
              <a:t>FOLLOWING THE RULES ABOUT IPADS, INTERNET USE AND THE BYOD POLICY</a:t>
            </a:r>
          </a:p>
        </p:txBody>
      </p:sp>
    </p:spTree>
    <p:extLst>
      <p:ext uri="{BB962C8B-B14F-4D97-AF65-F5344CB8AC3E}">
        <p14:creationId xmlns:p14="http://schemas.microsoft.com/office/powerpoint/2010/main" val="30861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F1260C4-F03D-04C9-C245-9D946CC80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5" y="4351904"/>
            <a:ext cx="10398578" cy="2637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438FF9-21F5-A349-6225-3763DEE5D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58"/>
          <a:stretch/>
        </p:blipFill>
        <p:spPr>
          <a:xfrm>
            <a:off x="80485" y="2106516"/>
            <a:ext cx="9850228" cy="236306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0EA3B4-D9A6-35BA-0A0E-9988E2883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485" y="0"/>
            <a:ext cx="10093662" cy="2388418"/>
          </a:xfrm>
        </p:spPr>
      </p:pic>
    </p:spTree>
    <p:extLst>
      <p:ext uri="{BB962C8B-B14F-4D97-AF65-F5344CB8AC3E}">
        <p14:creationId xmlns:p14="http://schemas.microsoft.com/office/powerpoint/2010/main" val="31900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F093-1DB6-49DB-9479-A9DA651F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700" y="978040"/>
            <a:ext cx="8520600" cy="1122300"/>
          </a:xfrm>
        </p:spPr>
        <p:txBody>
          <a:bodyPr/>
          <a:lstStyle/>
          <a:p>
            <a:r>
              <a:rPr lang="en-US" sz="4800" dirty="0">
                <a:latin typeface="Modern Love Caps" panose="04070805081001020A01" pitchFamily="82" charset="0"/>
              </a:rPr>
              <a:t>WHAT THINGS CAN YOU CONTROL?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85DFE1-D8AC-4507-8759-313B201732F3}"/>
              </a:ext>
            </a:extLst>
          </p:cNvPr>
          <p:cNvSpPr/>
          <p:nvPr/>
        </p:nvSpPr>
        <p:spPr>
          <a:xfrm>
            <a:off x="3063044" y="2802948"/>
            <a:ext cx="606591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Your thoughts!!</a:t>
            </a:r>
          </a:p>
        </p:txBody>
      </p:sp>
    </p:spTree>
    <p:extLst>
      <p:ext uri="{BB962C8B-B14F-4D97-AF65-F5344CB8AC3E}">
        <p14:creationId xmlns:p14="http://schemas.microsoft.com/office/powerpoint/2010/main" val="24871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Circle of Control- Social Emotional Learning for Kids">
            <a:hlinkClick r:id="" action="ppaction://media"/>
            <a:extLst>
              <a:ext uri="{FF2B5EF4-FFF2-40B4-BE49-F238E27FC236}">
                <a16:creationId xmlns:a16="http://schemas.microsoft.com/office/drawing/2014/main" id="{CDC4FDF6-DAE7-4199-8A8D-35C419060D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95203" y="2312191"/>
            <a:ext cx="6941335" cy="3921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6F848-212B-4C3B-A60A-F18E28BA45C8}"/>
              </a:ext>
            </a:extLst>
          </p:cNvPr>
          <p:cNvSpPr txBox="1"/>
          <p:nvPr/>
        </p:nvSpPr>
        <p:spPr>
          <a:xfrm>
            <a:off x="295641" y="3626787"/>
            <a:ext cx="3744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https://www.youtube.com/watch?v=1h-I7fm1lQw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E7D5D-FC80-A8D1-221B-2871D26FFD38}"/>
              </a:ext>
            </a:extLst>
          </p:cNvPr>
          <p:cNvSpPr/>
          <p:nvPr/>
        </p:nvSpPr>
        <p:spPr>
          <a:xfrm>
            <a:off x="1385777" y="372139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Modern Love Caps" panose="04070805081001020A01" pitchFamily="82" charset="0"/>
              </a:rPr>
              <a:t>To make the concept clear, we are going to watch a video about this.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24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7EEE-D227-4BA8-A79F-7439CEE0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239" y="185770"/>
            <a:ext cx="7602940" cy="1122300"/>
          </a:xfrm>
        </p:spPr>
        <p:txBody>
          <a:bodyPr/>
          <a:lstStyle/>
          <a:p>
            <a:r>
              <a:rPr lang="en-US" dirty="0">
                <a:latin typeface="Modern Love Caps" panose="04070805081001020A01" pitchFamily="82" charset="0"/>
              </a:rPr>
              <a:t>TRY AND CONTROL YOUR THOUGHTS TO THINK POSITIVELY!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1A01FA-9CA1-494A-98F7-C1F5508A6258}"/>
              </a:ext>
            </a:extLst>
          </p:cNvPr>
          <p:cNvSpPr/>
          <p:nvPr/>
        </p:nvSpPr>
        <p:spPr>
          <a:xfrm>
            <a:off x="2495258" y="1514455"/>
            <a:ext cx="7420902" cy="3416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dern Love Caps" panose="04070805081001020A01" pitchFamily="82" charset="0"/>
            </a:endParaRPr>
          </a:p>
          <a:p>
            <a:pPr algn="ctr"/>
            <a:endParaRPr lang="en-US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dern Love Caps" panose="04070805081001020A01" pitchFamily="82" charset="0"/>
            </a:endParaRPr>
          </a:p>
          <a:p>
            <a:pPr algn="ctr"/>
            <a:r>
              <a:rPr lang="en-US" sz="80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dern Love Caps" panose="04070805081001020A01" pitchFamily="82" charset="0"/>
              </a:rPr>
              <a:t> DO YOU WANT TO </a:t>
            </a:r>
          </a:p>
          <a:p>
            <a:pPr algn="ctr"/>
            <a:r>
              <a:rPr lang="en-US" sz="80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dern Love Caps" panose="04070805081001020A01" pitchFamily="82" charset="0"/>
              </a:rPr>
              <a:t>  PLAY A GAME?</a:t>
            </a:r>
          </a:p>
          <a:p>
            <a:pPr algn="ctr"/>
            <a:endParaRPr lang="en-US" sz="200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dern Love Caps" panose="04070805081001020A01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162A3A-7D9B-4123-8248-1B2E87A4BDE7}"/>
              </a:ext>
            </a:extLst>
          </p:cNvPr>
          <p:cNvSpPr/>
          <p:nvPr/>
        </p:nvSpPr>
        <p:spPr>
          <a:xfrm>
            <a:off x="1679850" y="5116225"/>
            <a:ext cx="88323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Caps" panose="04070805081001020A01" pitchFamily="82" charset="0"/>
              </a:rPr>
              <a:t>See,  you answered YES!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Caps" panose="04070805081001020A01" pitchFamily="82" charset="0"/>
              </a:rPr>
              <a:t>You thought positively and answered positively!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Caps" panose="04070805081001020A01" pitchFamily="82" charset="0"/>
              </a:rPr>
              <a:t>So… Let’s Play!</a:t>
            </a:r>
          </a:p>
        </p:txBody>
      </p:sp>
    </p:spTree>
    <p:extLst>
      <p:ext uri="{BB962C8B-B14F-4D97-AF65-F5344CB8AC3E}">
        <p14:creationId xmlns:p14="http://schemas.microsoft.com/office/powerpoint/2010/main" val="27965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FCAC9-FD61-455E-94AD-25F09DB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9" r="49919" b="74834"/>
          <a:stretch/>
        </p:blipFill>
        <p:spPr>
          <a:xfrm>
            <a:off x="3536625" y="925032"/>
            <a:ext cx="4416530" cy="1244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3CF2A-4D95-D26D-0BCD-F7A0E6BDA853}"/>
              </a:ext>
            </a:extLst>
          </p:cNvPr>
          <p:cNvSpPr txBox="1"/>
          <p:nvPr/>
        </p:nvSpPr>
        <p:spPr>
          <a:xfrm>
            <a:off x="1080031" y="2169042"/>
            <a:ext cx="100947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Bell MT" panose="02020503060305020303" pitchFamily="18" charset="0"/>
              </a:rPr>
              <a:t>Read the sentence quietly to yourself. It will sound like a real word or phrase or sentence.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Bell MT" panose="02020503060305020303" pitchFamily="18" charset="0"/>
              </a:rPr>
              <a:t>If you’ve think you know what the sentence is, raise your hand up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Bell MT" panose="02020503060305020303" pitchFamily="18" charset="0"/>
              </a:rPr>
              <a:t>If you needs hints, I will provide a few.</a:t>
            </a:r>
          </a:p>
          <a:p>
            <a:pPr marL="342900" indent="-342900">
              <a:buFontTx/>
              <a:buChar char="-"/>
            </a:pPr>
            <a:endParaRPr lang="en-US" sz="2800" dirty="0">
              <a:latin typeface="Bell MT" panose="02020503060305020303" pitchFamily="18" charset="0"/>
            </a:endParaRPr>
          </a:p>
          <a:p>
            <a:pPr marL="342900" indent="-342900">
              <a:buFontTx/>
              <a:buChar char="-"/>
            </a:pPr>
            <a:endParaRPr lang="en-US" sz="2800" dirty="0">
              <a:latin typeface="Bell MT" panose="02020503060305020303" pitchFamily="18" charset="0"/>
            </a:endParaRPr>
          </a:p>
          <a:p>
            <a:pPr algn="ctr"/>
            <a:r>
              <a:rPr lang="en-US" sz="2800" b="1" dirty="0">
                <a:latin typeface="Bell MT" panose="02020503060305020303" pitchFamily="18" charset="0"/>
              </a:rPr>
              <a:t>READY?</a:t>
            </a:r>
          </a:p>
        </p:txBody>
      </p:sp>
    </p:spTree>
    <p:extLst>
      <p:ext uri="{BB962C8B-B14F-4D97-AF65-F5344CB8AC3E}">
        <p14:creationId xmlns:p14="http://schemas.microsoft.com/office/powerpoint/2010/main" val="313120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>
            <a:spLocks noGrp="1"/>
          </p:cNvSpPr>
          <p:nvPr>
            <p:ph type="ctrTitle"/>
          </p:nvPr>
        </p:nvSpPr>
        <p:spPr>
          <a:xfrm>
            <a:off x="2209800" y="1811950"/>
            <a:ext cx="6934200" cy="1159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" sz="6000" dirty="0">
                <a:solidFill>
                  <a:srgbClr val="92D050"/>
                </a:solidFill>
                <a:latin typeface="Rockwell Extra Bold" panose="02060903040505020403" pitchFamily="18" charset="0"/>
              </a:rPr>
              <a:t>Arrow Loved Oil It Issue</a:t>
            </a:r>
            <a:endParaRPr sz="6000" dirty="0">
              <a:solidFill>
                <a:srgbClr val="92D05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39" name="Google Shape;239;p39"/>
          <p:cNvSpPr txBox="1">
            <a:spLocks noGrp="1"/>
          </p:cNvSpPr>
          <p:nvPr>
            <p:ph type="subTitle" idx="1"/>
          </p:nvPr>
        </p:nvSpPr>
        <p:spPr>
          <a:xfrm>
            <a:off x="2316126" y="3301460"/>
            <a:ext cx="4191000" cy="1408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Char char="●"/>
            </a:pPr>
            <a:r>
              <a:rPr lang="en" sz="2400" dirty="0">
                <a:solidFill>
                  <a:schemeClr val="tx1"/>
                </a:solidFill>
              </a:rPr>
              <a:t>Hint: It was hard </a:t>
            </a:r>
            <a:r>
              <a:rPr lang="en-US" sz="2400" dirty="0">
                <a:solidFill>
                  <a:schemeClr val="tx1"/>
                </a:solidFill>
              </a:rPr>
              <a:t>to find in the spring</a:t>
            </a:r>
            <a:endParaRPr sz="2400" dirty="0">
              <a:solidFill>
                <a:schemeClr val="tx1"/>
              </a:solidFill>
            </a:endParaRPr>
          </a:p>
          <a:p>
            <a:pPr>
              <a:buChar char="●"/>
            </a:pPr>
            <a:r>
              <a:rPr lang="en" sz="2400" dirty="0">
                <a:solidFill>
                  <a:schemeClr val="tx1"/>
                </a:solidFill>
              </a:rPr>
              <a:t>Starts with A</a:t>
            </a:r>
          </a:p>
          <a:p>
            <a:pPr>
              <a:buChar char="●"/>
            </a:pPr>
            <a:endParaRPr sz="2400" dirty="0">
              <a:solidFill>
                <a:schemeClr val="tx1"/>
              </a:solidFill>
            </a:endParaRPr>
          </a:p>
          <a:p>
            <a:pPr>
              <a:buChar char="●"/>
            </a:pPr>
            <a:r>
              <a:rPr lang="en" sz="2400" b="1" dirty="0">
                <a:solidFill>
                  <a:schemeClr val="tx1"/>
                </a:solidFill>
              </a:rPr>
              <a:t>A roll of toilet tissue</a:t>
            </a:r>
            <a:endParaRPr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ctrTitle"/>
          </p:nvPr>
        </p:nvSpPr>
        <p:spPr>
          <a:xfrm>
            <a:off x="2209800" y="1267120"/>
            <a:ext cx="7787640" cy="1159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" sz="6000" dirty="0">
                <a:solidFill>
                  <a:srgbClr val="92D050"/>
                </a:solidFill>
                <a:latin typeface="Rockwell Extra Bold" panose="02060903040505020403" pitchFamily="18" charset="0"/>
              </a:rPr>
              <a:t>Wands up pawn eight I’m</a:t>
            </a:r>
            <a:endParaRPr sz="6000" dirty="0">
              <a:solidFill>
                <a:srgbClr val="92D05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45" name="Google Shape;245;p40"/>
          <p:cNvSpPr txBox="1">
            <a:spLocks noGrp="1"/>
          </p:cNvSpPr>
          <p:nvPr>
            <p:ph type="subTitle" idx="1"/>
          </p:nvPr>
        </p:nvSpPr>
        <p:spPr>
          <a:xfrm>
            <a:off x="2209800" y="3941140"/>
            <a:ext cx="4323080" cy="1401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Char char="●"/>
            </a:pPr>
            <a:r>
              <a:rPr lang="en" sz="2800" dirty="0">
                <a:solidFill>
                  <a:schemeClr val="tx1"/>
                </a:solidFill>
              </a:rPr>
              <a:t>Hint: Many stories start this way</a:t>
            </a:r>
            <a:endParaRPr sz="2800" dirty="0">
              <a:solidFill>
                <a:schemeClr val="tx1"/>
              </a:solidFill>
            </a:endParaRPr>
          </a:p>
          <a:p>
            <a:pPr>
              <a:buChar char="●"/>
            </a:pPr>
            <a:r>
              <a:rPr lang="en" sz="2800" dirty="0">
                <a:solidFill>
                  <a:schemeClr val="tx1"/>
                </a:solidFill>
              </a:rPr>
              <a:t>Starts with O</a:t>
            </a:r>
          </a:p>
          <a:p>
            <a:pPr>
              <a:buChar char="●"/>
            </a:pPr>
            <a:endParaRPr sz="2800" dirty="0">
              <a:solidFill>
                <a:schemeClr val="tx1"/>
              </a:solidFill>
            </a:endParaRPr>
          </a:p>
          <a:p>
            <a:pPr>
              <a:buChar char="●"/>
            </a:pPr>
            <a:r>
              <a:rPr lang="en" sz="2800" b="1" dirty="0">
                <a:solidFill>
                  <a:schemeClr val="tx1"/>
                </a:solidFill>
              </a:rPr>
              <a:t>Once upon a time</a:t>
            </a:r>
            <a:endParaRPr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ctrTitle"/>
          </p:nvPr>
        </p:nvSpPr>
        <p:spPr>
          <a:xfrm>
            <a:off x="2331720" y="1450000"/>
            <a:ext cx="6731000" cy="1159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" sz="6000" dirty="0">
                <a:solidFill>
                  <a:srgbClr val="92D050"/>
                </a:solidFill>
                <a:latin typeface="Rockwell Extra Bold" panose="02060903040505020403" pitchFamily="18" charset="0"/>
              </a:rPr>
              <a:t>Bay beach ham pooh</a:t>
            </a:r>
            <a:endParaRPr sz="6000" dirty="0">
              <a:solidFill>
                <a:srgbClr val="92D05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33" name="Google Shape;233;p38"/>
          <p:cNvSpPr txBox="1">
            <a:spLocks noGrp="1"/>
          </p:cNvSpPr>
          <p:nvPr>
            <p:ph type="subTitle" idx="1"/>
          </p:nvPr>
        </p:nvSpPr>
        <p:spPr>
          <a:xfrm>
            <a:off x="2209800" y="4002100"/>
            <a:ext cx="4577080" cy="15111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Char char="●"/>
            </a:pPr>
            <a:r>
              <a:rPr lang="en" sz="2400" dirty="0">
                <a:solidFill>
                  <a:schemeClr val="tx1"/>
                </a:solidFill>
              </a:rPr>
              <a:t>Hint: It’s used at bath time</a:t>
            </a:r>
            <a:endParaRPr sz="2400" dirty="0">
              <a:solidFill>
                <a:schemeClr val="tx1"/>
              </a:solidFill>
            </a:endParaRPr>
          </a:p>
          <a:p>
            <a:pPr>
              <a:buChar char="●"/>
            </a:pPr>
            <a:r>
              <a:rPr lang="en" sz="2400" dirty="0">
                <a:solidFill>
                  <a:schemeClr val="tx1"/>
                </a:solidFill>
              </a:rPr>
              <a:t>Starts with B</a:t>
            </a:r>
          </a:p>
          <a:p>
            <a:pPr>
              <a:buChar char="●"/>
            </a:pPr>
            <a:endParaRPr sz="2400" dirty="0">
              <a:solidFill>
                <a:schemeClr val="tx1"/>
              </a:solidFill>
            </a:endParaRPr>
          </a:p>
          <a:p>
            <a:pPr>
              <a:buChar char="●"/>
            </a:pPr>
            <a:r>
              <a:rPr lang="en" sz="2800" b="1" dirty="0">
                <a:solidFill>
                  <a:schemeClr val="tx1"/>
                </a:solidFill>
              </a:rPr>
              <a:t>Baby shampoo</a:t>
            </a:r>
            <a:endParaRPr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C3830-A9EB-4A07-AEC6-F27CB0433237}"/>
              </a:ext>
            </a:extLst>
          </p:cNvPr>
          <p:cNvSpPr/>
          <p:nvPr/>
        </p:nvSpPr>
        <p:spPr>
          <a:xfrm>
            <a:off x="2621219" y="704632"/>
            <a:ext cx="73356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Caps" panose="04070805081001020A01" pitchFamily="82" charset="0"/>
              </a:rPr>
              <a:t>So, BACK TO THE LESSON…</a:t>
            </a:r>
          </a:p>
          <a:p>
            <a:pPr algn="ctr"/>
            <a:r>
              <a:rPr lang="en-US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Caps" panose="04070805081001020A01" pitchFamily="82" charset="0"/>
              </a:rPr>
              <a:t>WHAT ARE CIRCLES OF CONTROL?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33477-3ECF-476E-AD8E-7ECDBF27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446" y="2304515"/>
            <a:ext cx="58674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A6954E-637D-4EE3-A448-3923F7EC2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8870B-8E30-480F-BF6B-9E4F64BD3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75" y="0"/>
            <a:ext cx="8449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95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342</Words>
  <Application>Microsoft Office PowerPoint</Application>
  <PresentationFormat>Widescreen</PresentationFormat>
  <Paragraphs>64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Bell MT</vt:lpstr>
      <vt:lpstr>Calibri</vt:lpstr>
      <vt:lpstr>Calibri Light</vt:lpstr>
      <vt:lpstr>Century Gothic</vt:lpstr>
      <vt:lpstr>Modern Love</vt:lpstr>
      <vt:lpstr>Modern Love Caps</vt:lpstr>
      <vt:lpstr>Please write me a song</vt:lpstr>
      <vt:lpstr>Rockwell Extra Bold</vt:lpstr>
      <vt:lpstr>Office Theme</vt:lpstr>
      <vt:lpstr>PowerPoint Presentation</vt:lpstr>
      <vt:lpstr>WHAT THINGS CAN YOU CONTROL?</vt:lpstr>
      <vt:lpstr>TRY AND CONTROL YOUR THOUGHTS TO THINK POSITIVELY!</vt:lpstr>
      <vt:lpstr>PowerPoint Presentation</vt:lpstr>
      <vt:lpstr>Arrow Loved Oil It Issue</vt:lpstr>
      <vt:lpstr>Wands up pawn eight I’m</vt:lpstr>
      <vt:lpstr>Bay beach ham pooh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ASCS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Mohamed Arshe</dc:creator>
  <cp:lastModifiedBy>Mona Mohamed Arshe</cp:lastModifiedBy>
  <cp:revision>3</cp:revision>
  <dcterms:created xsi:type="dcterms:W3CDTF">2023-05-31T03:10:58Z</dcterms:created>
  <dcterms:modified xsi:type="dcterms:W3CDTF">2023-05-31T04:56:37Z</dcterms:modified>
</cp:coreProperties>
</file>