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63" r:id="rId3"/>
    <p:sldId id="257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3" r:id="rId15"/>
    <p:sldId id="294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FD514A-CFE4-43FD-ADE8-DD4B195BE1E6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8691BE-C700-453A-AE7A-26C130CBB5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82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514A-CFE4-43FD-ADE8-DD4B195BE1E6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1BE-C700-453A-AE7A-26C130CBB5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8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514A-CFE4-43FD-ADE8-DD4B195BE1E6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1BE-C700-453A-AE7A-26C130CBB5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32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514A-CFE4-43FD-ADE8-DD4B195BE1E6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1BE-C700-453A-AE7A-26C130CBB5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3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514A-CFE4-43FD-ADE8-DD4B195BE1E6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1BE-C700-453A-AE7A-26C130CBB5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590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514A-CFE4-43FD-ADE8-DD4B195BE1E6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1BE-C700-453A-AE7A-26C130CBB5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2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514A-CFE4-43FD-ADE8-DD4B195BE1E6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1BE-C700-453A-AE7A-26C130CBB5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2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514A-CFE4-43FD-ADE8-DD4B195BE1E6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1BE-C700-453A-AE7A-26C130CBB5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2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514A-CFE4-43FD-ADE8-DD4B195BE1E6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1BE-C700-453A-AE7A-26C130CBB5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3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514A-CFE4-43FD-ADE8-DD4B195BE1E6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1BE-C700-453A-AE7A-26C130CBB5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2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514A-CFE4-43FD-ADE8-DD4B195BE1E6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1BE-C700-453A-AE7A-26C130CBB5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3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20FD514A-CFE4-43FD-ADE8-DD4B195BE1E6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C8691BE-C700-453A-AE7A-26C130CBB5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1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/>
              <a:t>Peer pressure</a:t>
            </a:r>
          </a:p>
        </p:txBody>
      </p:sp>
    </p:spTree>
    <p:extLst>
      <p:ext uri="{BB962C8B-B14F-4D97-AF65-F5344CB8AC3E}">
        <p14:creationId xmlns:p14="http://schemas.microsoft.com/office/powerpoint/2010/main" val="3654443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Resisting peer pressure can be hard for some people.  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None/>
            </a:pPr>
            <a:r>
              <a:rPr lang="en-US" sz="3200" dirty="0"/>
              <a:t>Afraid of being rejected by others</a:t>
            </a:r>
          </a:p>
          <a:p>
            <a:pPr>
              <a:buNone/>
            </a:pPr>
            <a:r>
              <a:rPr lang="en-US" sz="3200" dirty="0"/>
              <a:t>Want to be liked and don’t want to lose a friend</a:t>
            </a:r>
          </a:p>
          <a:p>
            <a:pPr>
              <a:buNone/>
            </a:pPr>
            <a:r>
              <a:rPr lang="en-US" sz="3200" dirty="0"/>
              <a:t>Don’t want to be made fun of</a:t>
            </a:r>
          </a:p>
          <a:p>
            <a:pPr>
              <a:buNone/>
            </a:pPr>
            <a:r>
              <a:rPr lang="en-US" sz="3200" dirty="0"/>
              <a:t>Don’t want to hurt someone’s feelings</a:t>
            </a:r>
          </a:p>
          <a:p>
            <a:pPr>
              <a:buNone/>
            </a:pPr>
            <a:r>
              <a:rPr lang="en-US" sz="3200" dirty="0"/>
              <a:t>Aren’t sure of what they really want</a:t>
            </a:r>
          </a:p>
          <a:p>
            <a:pPr>
              <a:buNone/>
            </a:pPr>
            <a:r>
              <a:rPr lang="en-US" sz="3200" dirty="0"/>
              <a:t>Don’t know how to get out of the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Name some ways to help resist peer pressure.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None/>
            </a:pPr>
            <a:r>
              <a:rPr lang="en-US" sz="4800" dirty="0"/>
              <a:t>Stand up straight</a:t>
            </a:r>
          </a:p>
          <a:p>
            <a:pPr>
              <a:buNone/>
            </a:pPr>
            <a:r>
              <a:rPr lang="en-US" sz="4800" dirty="0"/>
              <a:t>Make eye contact</a:t>
            </a:r>
          </a:p>
          <a:p>
            <a:pPr>
              <a:buNone/>
            </a:pPr>
            <a:r>
              <a:rPr lang="en-US" sz="4800" dirty="0"/>
              <a:t>Say how you feel</a:t>
            </a:r>
          </a:p>
          <a:p>
            <a:pPr>
              <a:buNone/>
            </a:pPr>
            <a:r>
              <a:rPr lang="en-US" sz="4800" dirty="0"/>
              <a:t>Don’t make excuses</a:t>
            </a:r>
          </a:p>
          <a:p>
            <a:pPr>
              <a:buNone/>
            </a:pPr>
            <a:r>
              <a:rPr lang="en-US" sz="4800" dirty="0"/>
              <a:t>Stick up for yourself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spoken </a:t>
            </a:r>
            <a:r>
              <a:rPr lang="en-US" dirty="0" err="1"/>
              <a:t>vs</a:t>
            </a:r>
            <a:r>
              <a:rPr lang="en-US" dirty="0"/>
              <a:t> unspoken pressure?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274320"/>
            <a:ext cx="6035040" cy="1737360"/>
          </a:xfrm>
        </p:spPr>
        <p:txBody>
          <a:bodyPr>
            <a:normAutofit/>
          </a:bodyPr>
          <a:lstStyle/>
          <a:p>
            <a:r>
              <a:rPr lang="en-US" sz="3600" dirty="0"/>
              <a:t>To help resist spoken pressure…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239000" cy="4191000"/>
          </a:xfrm>
        </p:spPr>
        <p:txBody>
          <a:bodyPr anchor="ctr">
            <a:normAutofit/>
          </a:bodyPr>
          <a:lstStyle/>
          <a:p>
            <a:r>
              <a:rPr lang="en-US" sz="2800" dirty="0"/>
              <a:t>SAY NO ASSERTIVELY</a:t>
            </a:r>
          </a:p>
          <a:p>
            <a:r>
              <a:rPr lang="en-US" sz="2800" dirty="0"/>
              <a:t>SUGGEST SOMETHING ELSE TO DO</a:t>
            </a:r>
          </a:p>
          <a:p>
            <a:r>
              <a:rPr lang="en-US" sz="2800" dirty="0"/>
              <a:t>STAND UP FOR OTHERS</a:t>
            </a:r>
          </a:p>
          <a:p>
            <a:r>
              <a:rPr lang="en-US" sz="2800" dirty="0"/>
              <a:t>WALK AWAY FROM THE SITUATION</a:t>
            </a:r>
          </a:p>
          <a:p>
            <a:r>
              <a:rPr lang="en-US" sz="2800" dirty="0"/>
              <a:t>FIND SOMETHING ELSE TO DO WITH OTHER FRIENDS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7239000" cy="678712"/>
          </a:xfrm>
        </p:spPr>
        <p:txBody>
          <a:bodyPr anchor="ctr">
            <a:noAutofit/>
          </a:bodyPr>
          <a:lstStyle/>
          <a:p>
            <a:pPr algn="ctr"/>
            <a:r>
              <a:rPr lang="en-US" sz="4400" dirty="0">
                <a:latin typeface="+mj-lt"/>
              </a:rPr>
              <a:t>TRUE OR FALSE?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133600" y="6400800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MATCH THE WRONG “NO” TO ITS DESCRIPTION: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 anchor="ctr">
            <a:noAutofit/>
          </a:bodyPr>
          <a:lstStyle/>
          <a:p>
            <a:r>
              <a:rPr lang="en-US" sz="2000" dirty="0"/>
              <a:t>“Um, no, I don’t think I can.  I…um…ah…you know.”</a:t>
            </a:r>
          </a:p>
          <a:p>
            <a:r>
              <a:rPr lang="en-US" sz="2000" dirty="0"/>
              <a:t>“No way!  What ARE you – stupid?”</a:t>
            </a:r>
          </a:p>
          <a:p>
            <a:r>
              <a:rPr lang="en-US" sz="2000" dirty="0"/>
              <a:t>“No, that stuff can make you sick.”</a:t>
            </a:r>
          </a:p>
          <a:p>
            <a:r>
              <a:rPr lang="en-US" sz="2000" dirty="0"/>
              <a:t>“No thanks, I don’t want to.  But I’ll see you at the game Saturday.”</a:t>
            </a:r>
          </a:p>
          <a:p>
            <a:r>
              <a:rPr lang="en-US" sz="2000" dirty="0"/>
              <a:t>“Did you study for the quiz today?”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92500"/>
          </a:bodyPr>
          <a:lstStyle/>
          <a:p>
            <a:pPr algn="r"/>
            <a:r>
              <a:rPr lang="en-US" sz="2400" dirty="0"/>
              <a:t>AVOIDING</a:t>
            </a:r>
          </a:p>
          <a:p>
            <a:pPr marL="0" indent="0" algn="r">
              <a:buNone/>
            </a:pPr>
            <a:endParaRPr lang="en-US" sz="2400" dirty="0"/>
          </a:p>
          <a:p>
            <a:pPr algn="r"/>
            <a:r>
              <a:rPr lang="en-US" sz="2400" dirty="0"/>
              <a:t>KNOW-IT-ALL</a:t>
            </a:r>
          </a:p>
          <a:p>
            <a:pPr marL="0" indent="0" algn="r">
              <a:buNone/>
            </a:pPr>
            <a:endParaRPr lang="en-US" sz="2400" dirty="0"/>
          </a:p>
          <a:p>
            <a:pPr algn="r"/>
            <a:r>
              <a:rPr lang="en-US" sz="2400" dirty="0"/>
              <a:t>TOO PASSIVE</a:t>
            </a:r>
          </a:p>
          <a:p>
            <a:pPr marL="0" indent="0" algn="r">
              <a:buNone/>
            </a:pPr>
            <a:endParaRPr lang="en-US" sz="2400" dirty="0"/>
          </a:p>
          <a:p>
            <a:pPr algn="r"/>
            <a:r>
              <a:rPr lang="en-US" sz="2400" dirty="0"/>
              <a:t>TOO AGGRESSIVE</a:t>
            </a:r>
          </a:p>
          <a:p>
            <a:pPr marL="0" indent="0" algn="r">
              <a:buNone/>
            </a:pPr>
            <a:endParaRPr lang="en-US" sz="2400" dirty="0"/>
          </a:p>
          <a:p>
            <a:pPr algn="r"/>
            <a:r>
              <a:rPr lang="en-US" sz="2400" dirty="0"/>
              <a:t>ASSERTIVE – JUST RIGHT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3581400" y="2661356"/>
            <a:ext cx="2791899" cy="14153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/>
          </p:cNvCxnSpPr>
          <p:nvPr/>
        </p:nvCxnSpPr>
        <p:spPr>
          <a:xfrm>
            <a:off x="3657600" y="3200400"/>
            <a:ext cx="2182299" cy="15621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 flipV="1">
            <a:off x="4191000" y="3200399"/>
            <a:ext cx="2048533" cy="6019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</p:cNvCxnSpPr>
          <p:nvPr/>
        </p:nvCxnSpPr>
        <p:spPr>
          <a:xfrm>
            <a:off x="3952820" y="4735830"/>
            <a:ext cx="1710330" cy="9029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</p:cNvCxnSpPr>
          <p:nvPr/>
        </p:nvCxnSpPr>
        <p:spPr>
          <a:xfrm flipV="1">
            <a:off x="3952820" y="2438400"/>
            <a:ext cx="2820113" cy="2971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73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 HELP RESIST UNSPOKEN PRESSURE: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Take a reality check.</a:t>
            </a:r>
          </a:p>
          <a:p>
            <a:pPr marL="0" indent="0" algn="ctr">
              <a:buNone/>
            </a:pPr>
            <a:r>
              <a:rPr lang="en-US" sz="3200" dirty="0"/>
              <a:t>Remember it’s risky if the situation is. </a:t>
            </a:r>
          </a:p>
          <a:p>
            <a:pPr marL="0" indent="0" algn="ctr">
              <a:buNone/>
            </a:pPr>
            <a:r>
              <a:rPr lang="en-US" sz="3200" dirty="0"/>
              <a:t>Walk away from the situation.</a:t>
            </a:r>
          </a:p>
          <a:p>
            <a:pPr marL="0" indent="0" algn="ctr">
              <a:buNone/>
            </a:pPr>
            <a:r>
              <a:rPr lang="en-US" sz="3200" dirty="0"/>
              <a:t>Find something else to do with other friends.</a:t>
            </a:r>
          </a:p>
        </p:txBody>
      </p:sp>
    </p:spTree>
    <p:extLst>
      <p:ext uri="{BB962C8B-B14F-4D97-AF65-F5344CB8AC3E}">
        <p14:creationId xmlns:p14="http://schemas.microsoft.com/office/powerpoint/2010/main" val="747739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Make a poster to stop peer pressure</a:t>
            </a:r>
          </a:p>
          <a:p>
            <a:r>
              <a:rPr lang="en-GB" dirty="0"/>
              <a:t>Write your name, your class e.g. 8GA or 8BA, homeroom teacher name.</a:t>
            </a:r>
          </a:p>
          <a:p>
            <a:r>
              <a:rPr lang="en-GB" dirty="0"/>
              <a:t>Success criteria</a:t>
            </a:r>
          </a:p>
          <a:p>
            <a:pPr marL="34290" indent="0">
              <a:buNone/>
            </a:pPr>
            <a:r>
              <a:rPr lang="en-GB" dirty="0">
                <a:sym typeface="Wingdings 2"/>
              </a:rPr>
              <a:t> Title Peer pressure</a:t>
            </a:r>
          </a:p>
          <a:p>
            <a:pPr marL="34290" indent="0">
              <a:buNone/>
            </a:pPr>
            <a:r>
              <a:rPr lang="en-GB" dirty="0">
                <a:sym typeface="Wingdings 2"/>
              </a:rPr>
              <a:t> Use slogans</a:t>
            </a:r>
          </a:p>
          <a:p>
            <a:pPr marL="34290" indent="0">
              <a:buNone/>
            </a:pPr>
            <a:r>
              <a:rPr lang="en-GB" dirty="0">
                <a:sym typeface="Wingdings 2"/>
              </a:rPr>
              <a:t> Give advice to stop it.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40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– Finish the sentence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Peer pressure is when you are pressured into doing something by……..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As a result……….</a:t>
            </a:r>
          </a:p>
        </p:txBody>
      </p:sp>
    </p:spTree>
    <p:extLst>
      <p:ext uri="{BB962C8B-B14F-4D97-AF65-F5344CB8AC3E}">
        <p14:creationId xmlns:p14="http://schemas.microsoft.com/office/powerpoint/2010/main" val="3818826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Which statements about peer pressure are correct?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000" dirty="0"/>
              <a:t>Peer pressure is the feeling that someone your own age is pushing you toward making a certain choice – good or bad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000" dirty="0"/>
              <a:t>Pressure is the feeling that you are being pushed toward making a certain choice – good or bad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000" dirty="0"/>
              <a:t>A peer is someone in your own age group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81478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456 0.04193 L 0.14554 0.04193 " pathEditMode="relative" ptsTypes="AA"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C0DD7BF-8F3D-4D34-A37A-85563D3D62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2C64D9-D855-4343-BB40-3E465EFFA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6D061A-80BB-4A08-8350-176FFFDCC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83995" y="3733800"/>
            <a:ext cx="61722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6C65A0EB-B4AF-498D-99DD-3FC35BE6C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 descr="A group of yellow figures and a red figure on the other side">
            <a:extLst>
              <a:ext uri="{FF2B5EF4-FFF2-40B4-BE49-F238E27FC236}">
                <a16:creationId xmlns:a16="http://schemas.microsoft.com/office/drawing/2014/main" id="{F4545F24-8125-B08D-FEB8-FEC0091970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l="11000" r="-2" b="-2"/>
          <a:stretch/>
        </p:blipFill>
        <p:spPr>
          <a:xfrm>
            <a:off x="20" y="3809"/>
            <a:ext cx="9143980" cy="685800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CF4F262-1058-4E99-8912-4DFBA70B9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83995" y="3733800"/>
            <a:ext cx="61722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2485" y="882376"/>
            <a:ext cx="7475220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7200" b="1">
                <a:solidFill>
                  <a:srgbClr val="FFFFFF"/>
                </a:solidFill>
              </a:rPr>
              <a:t>Spoken vs unspoken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82147" y="3869634"/>
            <a:ext cx="6575895" cy="1388165"/>
          </a:xfrm>
        </p:spPr>
        <p:txBody>
          <a:bodyPr vert="horz" lIns="91440" tIns="45720" rIns="91440" bIns="45720" rtlCol="0" anchorCtr="0">
            <a:normAutofit/>
          </a:bodyPr>
          <a:lstStyle/>
          <a:p>
            <a:pPr defTabSz="914400">
              <a:spcBef>
                <a:spcPts val="1400"/>
              </a:spcBef>
            </a:pPr>
            <a:r>
              <a:rPr lang="en-US" sz="2200" b="1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FFFF"/>
                </a:solidFill>
              </a:rPr>
              <a:t>Peer Pressure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Spoken peer pressure is…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7239000" cy="4846320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400" dirty="0"/>
              <a:t>When someone says something directly to you that puts a lot of pressure on you and makes it hard to say 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Unspoken peer pressure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algn="ctr">
              <a:buNone/>
            </a:pPr>
            <a:r>
              <a:rPr lang="en-US" sz="3600" dirty="0"/>
              <a:t>When you feel that you are supposed to act or dress a certain way because it seems like everybody else is doing it or because it’s the cool thing to do, even though nobody has said anything about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Match the comment with the correct type of pressure: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“You’re such a baby.  Just do it.”</a:t>
            </a:r>
          </a:p>
          <a:p>
            <a:r>
              <a:rPr lang="en-US" sz="2400" dirty="0"/>
              <a:t>“Come on, it won’t kill you.”</a:t>
            </a:r>
          </a:p>
          <a:p>
            <a:r>
              <a:rPr lang="en-US" sz="2400" dirty="0"/>
              <a:t>“Let me copy, or I won’t be your friend anymore.”</a:t>
            </a:r>
          </a:p>
          <a:p>
            <a:r>
              <a:rPr lang="en-US" sz="2400" dirty="0"/>
              <a:t>“Hmmm, everybody else got salads and I got a burger.  I guess I will get a salad instead.”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/>
              <a:t>Rejection</a:t>
            </a:r>
          </a:p>
          <a:p>
            <a:pPr algn="r">
              <a:buNone/>
            </a:pPr>
            <a:endParaRPr lang="en-US" dirty="0"/>
          </a:p>
          <a:p>
            <a:pPr algn="r">
              <a:buNone/>
            </a:pPr>
            <a:endParaRPr lang="en-US" dirty="0"/>
          </a:p>
          <a:p>
            <a:pPr algn="r"/>
            <a:r>
              <a:rPr lang="en-US" dirty="0"/>
              <a:t>Put downs</a:t>
            </a:r>
          </a:p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r>
              <a:rPr lang="en-US" dirty="0"/>
              <a:t>Reasoning</a:t>
            </a:r>
          </a:p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r>
              <a:rPr lang="en-US" dirty="0"/>
              <a:t>Unspoken pressure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4273989" y="2400300"/>
            <a:ext cx="2736411" cy="8610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/>
          </p:cNvCxnSpPr>
          <p:nvPr/>
        </p:nvCxnSpPr>
        <p:spPr>
          <a:xfrm>
            <a:off x="4152900" y="3773877"/>
            <a:ext cx="2857500" cy="4476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 flipV="1">
            <a:off x="4152900" y="2316480"/>
            <a:ext cx="2918460" cy="7106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</p:cNvCxnSpPr>
          <p:nvPr/>
        </p:nvCxnSpPr>
        <p:spPr>
          <a:xfrm>
            <a:off x="4281609" y="5023557"/>
            <a:ext cx="2042991" cy="3104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Match the type of peer pressure trick to its definition: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Rejection</a:t>
            </a:r>
          </a:p>
          <a:p>
            <a:endParaRPr lang="en-US" sz="2600" dirty="0"/>
          </a:p>
          <a:p>
            <a:pPr>
              <a:buNone/>
            </a:pPr>
            <a:endParaRPr lang="en-US" sz="2600" dirty="0"/>
          </a:p>
          <a:p>
            <a:r>
              <a:rPr lang="en-US" sz="2600" dirty="0"/>
              <a:t>Put downs</a:t>
            </a:r>
          </a:p>
          <a:p>
            <a:endParaRPr lang="en-US" sz="2600" dirty="0"/>
          </a:p>
          <a:p>
            <a:endParaRPr lang="en-US" sz="2600" dirty="0"/>
          </a:p>
          <a:p>
            <a:r>
              <a:rPr lang="en-US" sz="2600" dirty="0"/>
              <a:t>Reasoning</a:t>
            </a:r>
          </a:p>
          <a:p>
            <a:endParaRPr lang="en-US" sz="2600" dirty="0"/>
          </a:p>
          <a:p>
            <a:endParaRPr lang="en-US" sz="2600" dirty="0"/>
          </a:p>
          <a:p>
            <a:r>
              <a:rPr lang="en-US" sz="2600" dirty="0"/>
              <a:t>Unspoken pressure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8" y="1371600"/>
            <a:ext cx="3639381" cy="5105400"/>
          </a:xfrm>
        </p:spPr>
        <p:txBody>
          <a:bodyPr>
            <a:noAutofit/>
          </a:bodyPr>
          <a:lstStyle/>
          <a:p>
            <a:r>
              <a:rPr lang="en-US" sz="2200" dirty="0"/>
              <a:t>Telling a person reasons why they should try something or why it would be OK if they did</a:t>
            </a:r>
          </a:p>
          <a:p>
            <a:endParaRPr lang="en-US" sz="2200" dirty="0"/>
          </a:p>
          <a:p>
            <a:r>
              <a:rPr lang="en-US" sz="2200" dirty="0"/>
              <a:t>Threatening to end a friendship or a relationship</a:t>
            </a:r>
          </a:p>
          <a:p>
            <a:endParaRPr lang="en-US" sz="2200" dirty="0"/>
          </a:p>
          <a:p>
            <a:r>
              <a:rPr lang="en-US" sz="2200" dirty="0"/>
              <a:t>Insulting or calling a person names to make them feel bad</a:t>
            </a:r>
          </a:p>
          <a:p>
            <a:r>
              <a:rPr lang="en-US" sz="2200" dirty="0"/>
              <a:t>This is something you feel without anyone saying anything to you</a:t>
            </a:r>
          </a:p>
          <a:p>
            <a:endParaRPr lang="en-US" sz="2200" dirty="0"/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2288822" y="2286000"/>
            <a:ext cx="243177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2514600" y="3429000"/>
            <a:ext cx="2362200" cy="1356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</p:cNvCxnSpPr>
          <p:nvPr/>
        </p:nvCxnSpPr>
        <p:spPr>
          <a:xfrm flipV="1">
            <a:off x="2514600" y="1965960"/>
            <a:ext cx="2205992" cy="24536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>
            <a:off x="3657600" y="57150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What are some good things friends can pressure each other to do?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None/>
            </a:pPr>
            <a:r>
              <a:rPr lang="en-US" sz="3200" dirty="0"/>
              <a:t>Be honest</a:t>
            </a:r>
          </a:p>
          <a:p>
            <a:pPr>
              <a:buNone/>
            </a:pPr>
            <a:r>
              <a:rPr lang="en-US" sz="3200" dirty="0"/>
              <a:t>Be nice</a:t>
            </a:r>
          </a:p>
          <a:p>
            <a:pPr>
              <a:buNone/>
            </a:pPr>
            <a:r>
              <a:rPr lang="en-US" sz="3200" dirty="0"/>
              <a:t>Respect others</a:t>
            </a:r>
          </a:p>
          <a:p>
            <a:pPr>
              <a:buNone/>
            </a:pPr>
            <a:r>
              <a:rPr lang="en-US" sz="3200" dirty="0"/>
              <a:t>Work hard</a:t>
            </a:r>
          </a:p>
          <a:p>
            <a:pPr>
              <a:buNone/>
            </a:pPr>
            <a:r>
              <a:rPr lang="en-US" sz="3200" dirty="0"/>
              <a:t>Exercise (together!)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173</TotalTime>
  <Words>609</Words>
  <Application>Microsoft Office PowerPoint</Application>
  <PresentationFormat>On-screen Show 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Corbel</vt:lpstr>
      <vt:lpstr>Basis</vt:lpstr>
      <vt:lpstr>Peer pressure</vt:lpstr>
      <vt:lpstr>Starter – Finish the sentence</vt:lpstr>
      <vt:lpstr>Which statements about peer pressure are correct?</vt:lpstr>
      <vt:lpstr>Spoken vs unspoken</vt:lpstr>
      <vt:lpstr>Spoken peer pressure is…</vt:lpstr>
      <vt:lpstr>Unspoken peer pressure is…</vt:lpstr>
      <vt:lpstr>Match the comment with the correct type of pressure:</vt:lpstr>
      <vt:lpstr>Match the type of peer pressure trick to its definition:</vt:lpstr>
      <vt:lpstr>What are some good things friends can pressure each other to do?</vt:lpstr>
      <vt:lpstr>Resisting peer pressure can be hard for some people.  Why?</vt:lpstr>
      <vt:lpstr>Name some ways to help resist peer pressure.</vt:lpstr>
      <vt:lpstr>Remember spoken vs unspoken pressure?</vt:lpstr>
      <vt:lpstr>To help resist spoken pressure…</vt:lpstr>
      <vt:lpstr>MATCH THE WRONG “NO” TO ITS DESCRIPTION:</vt:lpstr>
      <vt:lpstr>TO HELP RESIST UNSPOKEN PRESSURE:</vt:lpstr>
      <vt:lpstr>Activity</vt:lpstr>
    </vt:vector>
  </TitlesOfParts>
  <Company>Texas Woman's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Calvert, Melissa</dc:creator>
  <cp:lastModifiedBy>Mona Mohamed Arshe</cp:lastModifiedBy>
  <cp:revision>70</cp:revision>
  <dcterms:created xsi:type="dcterms:W3CDTF">2011-12-03T21:01:37Z</dcterms:created>
  <dcterms:modified xsi:type="dcterms:W3CDTF">2022-11-09T06:48:30Z</dcterms:modified>
</cp:coreProperties>
</file>