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E7CB4A-E0F3-4B5A-B0EC-F1C1C1A6B0BD}">
  <a:tblStyle styleId="{07E7CB4A-E0F3-4B5A-B0EC-F1C1C1A6B0B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 name="Shape 15"/>
        <p:cNvGrpSpPr/>
        <p:nvPr/>
      </p:nvGrpSpPr>
      <p:grpSpPr>
        <a:xfrm>
          <a:off x="0" y="0"/>
          <a:ext cx="0" cy="0"/>
          <a:chOff x="0" y="0"/>
          <a:chExt cx="0" cy="0"/>
        </a:xfrm>
      </p:grpSpPr>
      <p:sp>
        <p:nvSpPr>
          <p:cNvPr id="16" name="Google Shape;16;g3d746d4b37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 name="Google Shape;17;g3d746d4b37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609e8d7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609e8d7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b037fe8d8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b037fe8d8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e0974230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e0974230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3d609e8d7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 name="Google Shape;37;g3d609e8d7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3d71431a1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3d71431a1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d71431a12_1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d71431a12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b037fe8d8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b037fe8d8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d746d4b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d746d4b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d746d4b3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d746d4b3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d746d4b3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d746d4b3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
    <p:spTree>
      <p:nvGrpSpPr>
        <p:cNvPr id="10"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sential Question">
  <p:cSld name="CUSTOM_1">
    <p:spTree>
      <p:nvGrpSpPr>
        <p:cNvPr id="11" name="Shape 11"/>
        <p:cNvGrpSpPr/>
        <p:nvPr/>
      </p:nvGrpSpPr>
      <p:grpSpPr>
        <a:xfrm>
          <a:off x="0" y="0"/>
          <a:ext cx="0" cy="0"/>
          <a:chOff x="0" y="0"/>
          <a:chExt cx="0" cy="0"/>
        </a:xfrm>
      </p:grpSpPr>
      <p:sp>
        <p:nvSpPr>
          <p:cNvPr id="12" name="Google Shape;12;p3"/>
          <p:cNvSpPr txBox="1"/>
          <p:nvPr>
            <p:ph type="title"/>
          </p:nvPr>
        </p:nvSpPr>
        <p:spPr>
          <a:xfrm>
            <a:off x="0" y="1231400"/>
            <a:ext cx="9144000" cy="621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3000">
                <a:latin typeface="Rubik"/>
                <a:ea typeface="Rubik"/>
                <a:cs typeface="Rubik"/>
                <a:sym typeface="Rubik"/>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 name="Google Shape;13;p3"/>
          <p:cNvSpPr txBox="1"/>
          <p:nvPr/>
        </p:nvSpPr>
        <p:spPr>
          <a:xfrm>
            <a:off x="-10950" y="2081350"/>
            <a:ext cx="9165900" cy="13512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0"/>
              </a:spcAft>
              <a:buClr>
                <a:srgbClr val="FF8855"/>
              </a:buClr>
              <a:buSzPts val="1600"/>
              <a:buFont typeface="Lato"/>
              <a:buNone/>
            </a:pPr>
            <a:r>
              <a:t/>
            </a:r>
            <a:endParaRPr sz="2400">
              <a:latin typeface="Indie Flower"/>
              <a:ea typeface="Indie Flower"/>
              <a:cs typeface="Indie Flower"/>
              <a:sym typeface="Indie Flower"/>
            </a:endParaRPr>
          </a:p>
        </p:txBody>
      </p:sp>
      <p:sp>
        <p:nvSpPr>
          <p:cNvPr id="14" name="Google Shape;14;p3"/>
          <p:cNvSpPr txBox="1"/>
          <p:nvPr>
            <p:ph idx="1" type="body"/>
          </p:nvPr>
        </p:nvSpPr>
        <p:spPr>
          <a:xfrm>
            <a:off x="0" y="2223050"/>
            <a:ext cx="9144000" cy="969900"/>
          </a:xfrm>
          <a:prstGeom prst="rect">
            <a:avLst/>
          </a:prstGeom>
          <a:noFill/>
          <a:ln>
            <a:noFill/>
          </a:ln>
        </p:spPr>
        <p:txBody>
          <a:bodyPr anchorCtr="0" anchor="t" bIns="91425" lIns="91425" spcFirstLastPara="1" rIns="91425" wrap="square" tIns="91425">
            <a:noAutofit/>
          </a:bodyPr>
          <a:lstStyle>
            <a:lvl1pPr indent="-381000" lvl="0" marL="457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1pPr>
            <a:lvl2pPr indent="-381000" lvl="1" marL="914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2pPr>
            <a:lvl3pPr indent="-381000" lvl="2" marL="1371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3pPr>
            <a:lvl4pPr indent="-381000" lvl="3" marL="1828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4pPr>
            <a:lvl5pPr indent="-381000" lvl="4" marL="22860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5pPr>
            <a:lvl6pPr indent="-381000" lvl="5" marL="27432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6pPr>
            <a:lvl7pPr indent="-381000" lvl="6" marL="32004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7pPr>
            <a:lvl8pPr indent="-381000" lvl="7" marL="36576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8pPr>
            <a:lvl9pPr indent="-381000" lvl="8" marL="4114800" rtl="0" algn="ctr">
              <a:spcBef>
                <a:spcPts val="0"/>
              </a:spcBef>
              <a:spcAft>
                <a:spcPts val="0"/>
              </a:spcAft>
              <a:buClr>
                <a:srgbClr val="44AA00"/>
              </a:buClr>
              <a:buSzPts val="2400"/>
              <a:buFont typeface="Indie Flower"/>
              <a:buChar char="■"/>
              <a:defRPr b="1" sz="2400">
                <a:solidFill>
                  <a:srgbClr val="44AA00"/>
                </a:solidFill>
                <a:latin typeface="Indie Flower"/>
                <a:ea typeface="Indie Flower"/>
                <a:cs typeface="Indie Flower"/>
                <a:sym typeface="Indie Flow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indent="0" lvl="0" marL="0" rtl="0" algn="l">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2">
            <a:alphaModFix/>
          </a:blip>
          <a:srcRect b="0" l="357" r="357" t="0"/>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12.jpg"/><Relationship Id="rId5"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 name="Shape 18"/>
        <p:cNvGrpSpPr/>
        <p:nvPr/>
      </p:nvGrpSpPr>
      <p:grpSpPr>
        <a:xfrm>
          <a:off x="0" y="0"/>
          <a:ext cx="0" cy="0"/>
          <a:chOff x="0" y="0"/>
          <a:chExt cx="0" cy="0"/>
        </a:xfrm>
      </p:grpSpPr>
      <p:sp>
        <p:nvSpPr>
          <p:cNvPr id="19" name="Google Shape;19;p4"/>
          <p:cNvSpPr/>
          <p:nvPr/>
        </p:nvSpPr>
        <p:spPr>
          <a:xfrm>
            <a:off x="-150" y="-3075"/>
            <a:ext cx="3631200" cy="5160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nvSpPr>
        <p:spPr>
          <a:xfrm>
            <a:off x="193350" y="1741900"/>
            <a:ext cx="3207300" cy="241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latin typeface="Rubik"/>
                <a:ea typeface="Rubik"/>
                <a:cs typeface="Rubik"/>
                <a:sym typeface="Rubik"/>
              </a:rPr>
              <a:t>Our Online Tracks</a:t>
            </a:r>
            <a:endParaRPr sz="3600">
              <a:latin typeface="Rubik Light"/>
              <a:ea typeface="Rubik Light"/>
              <a:cs typeface="Rubik Light"/>
              <a:sym typeface="Rubik Light"/>
            </a:endParaRPr>
          </a:p>
        </p:txBody>
      </p:sp>
      <p:pic>
        <p:nvPicPr>
          <p:cNvPr id="21" name="Google Shape;21;p4"/>
          <p:cNvPicPr preferRelativeResize="0"/>
          <p:nvPr/>
        </p:nvPicPr>
        <p:blipFill>
          <a:blip r:embed="rId3">
            <a:alphaModFix/>
          </a:blip>
          <a:stretch>
            <a:fillRect/>
          </a:stretch>
        </p:blipFill>
        <p:spPr>
          <a:xfrm>
            <a:off x="279275" y="4563276"/>
            <a:ext cx="3064000" cy="290700"/>
          </a:xfrm>
          <a:prstGeom prst="rect">
            <a:avLst/>
          </a:prstGeom>
          <a:noFill/>
          <a:ln>
            <a:noFill/>
          </a:ln>
        </p:spPr>
      </p:pic>
      <p:sp>
        <p:nvSpPr>
          <p:cNvPr id="22" name="Google Shape;22;p4"/>
          <p:cNvSpPr/>
          <p:nvPr/>
        </p:nvSpPr>
        <p:spPr>
          <a:xfrm flipH="1" rot="10800000">
            <a:off x="280125" y="4329642"/>
            <a:ext cx="3063300" cy="34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txBox="1"/>
          <p:nvPr/>
        </p:nvSpPr>
        <p:spPr>
          <a:xfrm>
            <a:off x="193350" y="1423068"/>
            <a:ext cx="29214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99999"/>
                </a:solidFill>
                <a:latin typeface="Rubik"/>
                <a:ea typeface="Rubik"/>
                <a:cs typeface="Rubik"/>
                <a:sym typeface="Rubik"/>
              </a:rPr>
              <a:t>DIGITAL CITIZENSHIP | GRADE 4</a:t>
            </a:r>
            <a:endParaRPr sz="1200">
              <a:solidFill>
                <a:srgbClr val="999999"/>
              </a:solidFill>
              <a:latin typeface="Rubik"/>
              <a:ea typeface="Rubik"/>
              <a:cs typeface="Rubik"/>
              <a:sym typeface="Rubik"/>
            </a:endParaRPr>
          </a:p>
        </p:txBody>
      </p:sp>
      <p:pic>
        <p:nvPicPr>
          <p:cNvPr id="24" name="Google Shape;24;p4"/>
          <p:cNvPicPr preferRelativeResize="0"/>
          <p:nvPr/>
        </p:nvPicPr>
        <p:blipFill rotWithShape="1">
          <a:blip r:embed="rId4">
            <a:alphaModFix/>
          </a:blip>
          <a:srcRect b="109" l="0" r="0" t="109"/>
          <a:stretch/>
        </p:blipFill>
        <p:spPr>
          <a:xfrm>
            <a:off x="-150" y="-3075"/>
            <a:ext cx="3642900" cy="910725"/>
          </a:xfrm>
          <a:prstGeom prst="rect">
            <a:avLst/>
          </a:prstGeom>
          <a:noFill/>
          <a:ln>
            <a:noFill/>
          </a:ln>
        </p:spPr>
      </p:pic>
      <p:pic>
        <p:nvPicPr>
          <p:cNvPr id="25" name="Google Shape;25;p4"/>
          <p:cNvPicPr preferRelativeResize="0"/>
          <p:nvPr/>
        </p:nvPicPr>
        <p:blipFill rotWithShape="1">
          <a:blip r:embed="rId5">
            <a:alphaModFix/>
          </a:blip>
          <a:srcRect b="0" l="7157" r="9230" t="0"/>
          <a:stretch/>
        </p:blipFill>
        <p:spPr>
          <a:xfrm>
            <a:off x="3631050" y="0"/>
            <a:ext cx="5512950" cy="5160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3"/>
          <p:cNvSpPr txBox="1"/>
          <p:nvPr/>
        </p:nvSpPr>
        <p:spPr>
          <a:xfrm>
            <a:off x="256850" y="191000"/>
            <a:ext cx="39120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txBox="1"/>
          <p:nvPr/>
        </p:nvSpPr>
        <p:spPr>
          <a:xfrm>
            <a:off x="256850" y="191000"/>
            <a:ext cx="3912000" cy="3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3"/>
          <p:cNvPicPr preferRelativeResize="0"/>
          <p:nvPr/>
        </p:nvPicPr>
        <p:blipFill rotWithShape="1">
          <a:blip r:embed="rId3">
            <a:alphaModFix/>
          </a:blip>
          <a:srcRect b="0" l="0" r="0" t="0"/>
          <a:stretch/>
        </p:blipFill>
        <p:spPr>
          <a:xfrm>
            <a:off x="198825" y="241283"/>
            <a:ext cx="294551" cy="294533"/>
          </a:xfrm>
          <a:prstGeom prst="rect">
            <a:avLst/>
          </a:prstGeom>
          <a:noFill/>
          <a:ln>
            <a:noFill/>
          </a:ln>
        </p:spPr>
      </p:pic>
      <p:sp>
        <p:nvSpPr>
          <p:cNvPr id="108" name="Google Shape;108;p13"/>
          <p:cNvSpPr txBox="1"/>
          <p:nvPr/>
        </p:nvSpPr>
        <p:spPr>
          <a:xfrm>
            <a:off x="507950" y="190700"/>
            <a:ext cx="38943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CLASS DISCUSSION</a:t>
            </a:r>
            <a:endParaRPr sz="1200">
              <a:latin typeface="Rubik"/>
              <a:ea typeface="Rubik"/>
              <a:cs typeface="Rubik"/>
              <a:sym typeface="Rubik"/>
            </a:endParaRPr>
          </a:p>
        </p:txBody>
      </p:sp>
      <p:graphicFrame>
        <p:nvGraphicFramePr>
          <p:cNvPr id="109" name="Google Shape;109;p13"/>
          <p:cNvGraphicFramePr/>
          <p:nvPr/>
        </p:nvGraphicFramePr>
        <p:xfrm>
          <a:off x="880200" y="785125"/>
          <a:ext cx="3000000" cy="3000000"/>
        </p:xfrm>
        <a:graphic>
          <a:graphicData uri="http://schemas.openxmlformats.org/drawingml/2006/table">
            <a:tbl>
              <a:tblPr>
                <a:noFill/>
                <a:tableStyleId>{07E7CB4A-E0F3-4B5A-B0EC-F1C1C1A6B0BD}</a:tableStyleId>
              </a:tblPr>
              <a:tblGrid>
                <a:gridCol w="3619500"/>
                <a:gridCol w="3619500"/>
              </a:tblGrid>
              <a:tr h="808825">
                <a:tc>
                  <a:txBody>
                    <a:bodyPr/>
                    <a:lstStyle/>
                    <a:p>
                      <a:pPr indent="0" lvl="0" marL="0" rtl="0" algn="ctr">
                        <a:spcBef>
                          <a:spcPts val="0"/>
                        </a:spcBef>
                        <a:spcAft>
                          <a:spcPts val="0"/>
                        </a:spcAft>
                        <a:buNone/>
                      </a:pPr>
                      <a:r>
                        <a:rPr lang="en" sz="2000">
                          <a:latin typeface="Rubik"/>
                          <a:ea typeface="Rubik"/>
                          <a:cs typeface="Rubik"/>
                          <a:sym typeface="Rubik"/>
                        </a:rPr>
                        <a:t>Responsibilities </a:t>
                      </a:r>
                      <a:br>
                        <a:rPr lang="en" sz="2000">
                          <a:latin typeface="Rubik"/>
                          <a:ea typeface="Rubik"/>
                          <a:cs typeface="Rubik"/>
                          <a:sym typeface="Rubik"/>
                        </a:rPr>
                      </a:br>
                      <a:r>
                        <a:rPr lang="en" sz="2000">
                          <a:latin typeface="Rubik"/>
                          <a:ea typeface="Rubik"/>
                          <a:cs typeface="Rubik"/>
                          <a:sym typeface="Rubik"/>
                        </a:rPr>
                        <a:t>to Ourselves</a:t>
                      </a:r>
                      <a:endParaRPr sz="2000">
                        <a:latin typeface="Rubik"/>
                        <a:ea typeface="Rubik"/>
                        <a:cs typeface="Rubik"/>
                        <a:sym typeface="Rubik"/>
                      </a:endParaRPr>
                    </a:p>
                  </a:txBody>
                  <a:tcPr marT="91425" marB="91425" marR="91425" marL="91425">
                    <a:lnL cap="flat" cmpd="sng" w="9525">
                      <a:solidFill>
                        <a:srgbClr val="FFFFFF"/>
                      </a:solidFill>
                      <a:prstDash val="solid"/>
                      <a:round/>
                      <a:headEnd len="sm" w="sm" type="none"/>
                      <a:tailEnd len="sm" w="sm" type="none"/>
                    </a:lnL>
                    <a:lnR cap="flat" cmpd="sng" w="9525">
                      <a:solidFill>
                        <a:srgbClr val="249910"/>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249910"/>
                      </a:solidFill>
                      <a:prstDash val="solid"/>
                      <a:round/>
                      <a:headEnd len="sm" w="sm" type="none"/>
                      <a:tailEnd len="sm" w="sm" type="none"/>
                    </a:lnB>
                  </a:tcPr>
                </a:tc>
                <a:tc>
                  <a:txBody>
                    <a:bodyPr/>
                    <a:lstStyle/>
                    <a:p>
                      <a:pPr indent="0" lvl="0" marL="0" rtl="0" algn="ctr">
                        <a:spcBef>
                          <a:spcPts val="0"/>
                        </a:spcBef>
                        <a:spcAft>
                          <a:spcPts val="0"/>
                        </a:spcAft>
                        <a:buNone/>
                      </a:pPr>
                      <a:r>
                        <a:rPr lang="en" sz="2000">
                          <a:latin typeface="Rubik"/>
                          <a:ea typeface="Rubik"/>
                          <a:cs typeface="Rubik"/>
                          <a:sym typeface="Rubik"/>
                        </a:rPr>
                        <a:t>Responsibilities </a:t>
                      </a:r>
                      <a:br>
                        <a:rPr lang="en" sz="2000">
                          <a:latin typeface="Rubik"/>
                          <a:ea typeface="Rubik"/>
                          <a:cs typeface="Rubik"/>
                          <a:sym typeface="Rubik"/>
                        </a:rPr>
                      </a:br>
                      <a:r>
                        <a:rPr lang="en" sz="2000">
                          <a:latin typeface="Rubik"/>
                          <a:ea typeface="Rubik"/>
                          <a:cs typeface="Rubik"/>
                          <a:sym typeface="Rubik"/>
                        </a:rPr>
                        <a:t>to Others</a:t>
                      </a:r>
                      <a:endParaRPr sz="2000">
                        <a:latin typeface="Rubik"/>
                        <a:ea typeface="Rubik"/>
                        <a:cs typeface="Rubik"/>
                        <a:sym typeface="Rubik"/>
                      </a:endParaRPr>
                    </a:p>
                  </a:txBody>
                  <a:tcPr marT="91425" marB="91425" marR="91425" marL="91425">
                    <a:lnL cap="flat" cmpd="sng" w="9525">
                      <a:solidFill>
                        <a:srgbClr val="24991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249910"/>
                      </a:solidFill>
                      <a:prstDash val="solid"/>
                      <a:round/>
                      <a:headEnd len="sm" w="sm" type="none"/>
                      <a:tailEnd len="sm" w="sm" type="none"/>
                    </a:lnB>
                  </a:tcPr>
                </a:tc>
              </a:tr>
              <a:tr h="2766875">
                <a:tc>
                  <a:txBody>
                    <a:bodyPr/>
                    <a:lstStyle/>
                    <a:p>
                      <a:pPr indent="0" lvl="0" marL="0" rtl="0" algn="l">
                        <a:spcBef>
                          <a:spcPts val="0"/>
                        </a:spcBef>
                        <a:spcAft>
                          <a:spcPts val="0"/>
                        </a:spcAft>
                        <a:buNone/>
                      </a:pPr>
                      <a:r>
                        <a:t/>
                      </a:r>
                      <a:endParaRPr/>
                    </a:p>
                  </a:txBody>
                  <a:tcPr marT="91425" marB="91425" marR="91425" marL="91425">
                    <a:lnL cap="flat" cmpd="sng" w="9525">
                      <a:solidFill>
                        <a:srgbClr val="FFFFFF"/>
                      </a:solidFill>
                      <a:prstDash val="solid"/>
                      <a:round/>
                      <a:headEnd len="sm" w="sm" type="none"/>
                      <a:tailEnd len="sm" w="sm" type="none"/>
                    </a:lnL>
                    <a:lnR cap="flat" cmpd="sng" w="9525">
                      <a:solidFill>
                        <a:srgbClr val="249910"/>
                      </a:solidFill>
                      <a:prstDash val="solid"/>
                      <a:round/>
                      <a:headEnd len="sm" w="sm" type="none"/>
                      <a:tailEnd len="sm" w="sm" type="none"/>
                    </a:lnR>
                    <a:lnT cap="flat" cmpd="sng" w="9525">
                      <a:solidFill>
                        <a:srgbClr val="249910"/>
                      </a:solidFill>
                      <a:prstDash val="solid"/>
                      <a:round/>
                      <a:headEnd len="sm" w="sm" type="none"/>
                      <a:tailEnd len="sm" w="sm" type="none"/>
                    </a:lnT>
                    <a:lnB cap="flat" cmpd="sng" w="9525">
                      <a:solidFill>
                        <a:srgbClr val="FFFFFF"/>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249910"/>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249910"/>
                      </a:solidFill>
                      <a:prstDash val="solid"/>
                      <a:round/>
                      <a:headEnd len="sm" w="sm" type="none"/>
                      <a:tailEnd len="sm" w="sm" type="none"/>
                    </a:lnT>
                    <a:lnB cap="flat" cmpd="sng" w="9525">
                      <a:solidFill>
                        <a:srgbClr val="FFFFFF"/>
                      </a:solidFill>
                      <a:prstDash val="solid"/>
                      <a:round/>
                      <a:headEnd len="sm" w="sm" type="none"/>
                      <a:tailEnd len="sm" w="sm" type="none"/>
                    </a:lnB>
                  </a:tcPr>
                </a:tc>
              </a:tr>
            </a:tbl>
          </a:graphicData>
        </a:graphic>
      </p:graphicFrame>
      <p:pic>
        <p:nvPicPr>
          <p:cNvPr id="110" name="Google Shape;110;p13"/>
          <p:cNvPicPr preferRelativeResize="0"/>
          <p:nvPr/>
        </p:nvPicPr>
        <p:blipFill rotWithShape="1">
          <a:blip r:embed="rId4">
            <a:alphaModFix/>
          </a:blip>
          <a:srcRect b="38112" l="26760" r="559" t="-499"/>
          <a:stretch/>
        </p:blipFill>
        <p:spPr>
          <a:xfrm flipH="1">
            <a:off x="6400275" y="3040500"/>
            <a:ext cx="2743721" cy="1626601"/>
          </a:xfrm>
          <a:prstGeom prst="rect">
            <a:avLst/>
          </a:prstGeom>
          <a:noFill/>
          <a:ln>
            <a:noFill/>
          </a:ln>
        </p:spPr>
      </p:pic>
      <p:pic>
        <p:nvPicPr>
          <p:cNvPr id="111" name="Google Shape;111;p13"/>
          <p:cNvPicPr preferRelativeResize="0"/>
          <p:nvPr/>
        </p:nvPicPr>
        <p:blipFill rotWithShape="1">
          <a:blip r:embed="rId5">
            <a:alphaModFix/>
          </a:blip>
          <a:srcRect b="57491" l="1825" r="34129" t="-568"/>
          <a:stretch/>
        </p:blipFill>
        <p:spPr>
          <a:xfrm flipH="1">
            <a:off x="0" y="3040500"/>
            <a:ext cx="1283474" cy="16265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4"/>
          <p:cNvPicPr preferRelativeResize="0"/>
          <p:nvPr/>
        </p:nvPicPr>
        <p:blipFill rotWithShape="1">
          <a:blip r:embed="rId3">
            <a:alphaModFix/>
          </a:blip>
          <a:srcRect b="-1942" l="0" r="0" t="-1932"/>
          <a:stretch/>
        </p:blipFill>
        <p:spPr>
          <a:xfrm>
            <a:off x="2611025" y="626526"/>
            <a:ext cx="3921949" cy="1319050"/>
          </a:xfrm>
          <a:prstGeom prst="rect">
            <a:avLst/>
          </a:prstGeom>
          <a:noFill/>
          <a:ln>
            <a:noFill/>
          </a:ln>
        </p:spPr>
      </p:pic>
      <p:pic>
        <p:nvPicPr>
          <p:cNvPr id="117" name="Google Shape;117;p14"/>
          <p:cNvPicPr preferRelativeResize="0"/>
          <p:nvPr/>
        </p:nvPicPr>
        <p:blipFill rotWithShape="1">
          <a:blip r:embed="rId4">
            <a:alphaModFix/>
          </a:blip>
          <a:srcRect b="0" l="0" r="0" t="0"/>
          <a:stretch/>
        </p:blipFill>
        <p:spPr>
          <a:xfrm rot="-1476195">
            <a:off x="2916739" y="877209"/>
            <a:ext cx="546764" cy="710408"/>
          </a:xfrm>
          <a:prstGeom prst="rect">
            <a:avLst/>
          </a:prstGeom>
          <a:noFill/>
          <a:ln>
            <a:noFill/>
          </a:ln>
        </p:spPr>
      </p:pic>
      <p:pic>
        <p:nvPicPr>
          <p:cNvPr id="118" name="Google Shape;118;p14"/>
          <p:cNvPicPr preferRelativeResize="0"/>
          <p:nvPr/>
        </p:nvPicPr>
        <p:blipFill rotWithShape="1">
          <a:blip r:embed="rId4">
            <a:alphaModFix/>
          </a:blip>
          <a:srcRect b="0" l="0" r="0" t="0"/>
          <a:stretch/>
        </p:blipFill>
        <p:spPr>
          <a:xfrm rot="8902006">
            <a:off x="5800538" y="940247"/>
            <a:ext cx="536904" cy="697588"/>
          </a:xfrm>
          <a:prstGeom prst="rect">
            <a:avLst/>
          </a:prstGeom>
          <a:noFill/>
          <a:ln>
            <a:noFill/>
          </a:ln>
        </p:spPr>
      </p:pic>
      <p:pic>
        <p:nvPicPr>
          <p:cNvPr id="119" name="Google Shape;119;p14"/>
          <p:cNvPicPr preferRelativeResize="0"/>
          <p:nvPr/>
        </p:nvPicPr>
        <p:blipFill rotWithShape="1">
          <a:blip r:embed="rId5">
            <a:alphaModFix/>
          </a:blip>
          <a:srcRect b="30353" l="-1870" r="1870" t="-1537"/>
          <a:stretch/>
        </p:blipFill>
        <p:spPr>
          <a:xfrm>
            <a:off x="2454388" y="2260925"/>
            <a:ext cx="4082825" cy="238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5"/>
          <p:cNvSpPr/>
          <p:nvPr/>
        </p:nvSpPr>
        <p:spPr>
          <a:xfrm>
            <a:off x="-97" y="0"/>
            <a:ext cx="9144000" cy="4657500"/>
          </a:xfrm>
          <a:prstGeom prst="rect">
            <a:avLst/>
          </a:prstGeom>
          <a:solidFill>
            <a:srgbClr val="B2D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 name="Google Shape;31;p5"/>
          <p:cNvPicPr preferRelativeResize="0"/>
          <p:nvPr/>
        </p:nvPicPr>
        <p:blipFill rotWithShape="1">
          <a:blip r:embed="rId3">
            <a:alphaModFix/>
          </a:blip>
          <a:srcRect b="16497" l="0" r="0" t="23622"/>
          <a:stretch/>
        </p:blipFill>
        <p:spPr>
          <a:xfrm>
            <a:off x="0" y="998338"/>
            <a:ext cx="9143999" cy="2995950"/>
          </a:xfrm>
          <a:prstGeom prst="rect">
            <a:avLst/>
          </a:prstGeom>
          <a:noFill/>
          <a:ln>
            <a:noFill/>
          </a:ln>
        </p:spPr>
      </p:pic>
      <p:sp>
        <p:nvSpPr>
          <p:cNvPr id="32" name="Google Shape;32;p5"/>
          <p:cNvSpPr txBox="1"/>
          <p:nvPr>
            <p:ph idx="1" type="body"/>
          </p:nvPr>
        </p:nvSpPr>
        <p:spPr>
          <a:xfrm rot="-190">
            <a:off x="462675" y="1236850"/>
            <a:ext cx="5437800" cy="1836900"/>
          </a:xfrm>
          <a:prstGeom prst="rect">
            <a:avLst/>
          </a:prstGeom>
        </p:spPr>
        <p:txBody>
          <a:bodyPr anchorCtr="0" anchor="t" bIns="91425" lIns="91425" spcFirstLastPara="1" rIns="91425" wrap="square" tIns="91425">
            <a:noAutofit/>
          </a:bodyPr>
          <a:lstStyle/>
          <a:p>
            <a:pPr indent="0" lvl="0" marL="0" rtl="0" algn="ctr">
              <a:lnSpc>
                <a:spcPct val="110000"/>
              </a:lnSpc>
              <a:spcBef>
                <a:spcPts val="0"/>
              </a:spcBef>
              <a:spcAft>
                <a:spcPts val="0"/>
              </a:spcAft>
              <a:buClr>
                <a:schemeClr val="dk1"/>
              </a:buClr>
              <a:buSzPts val="1100"/>
              <a:buFont typeface="Arial"/>
              <a:buNone/>
            </a:pPr>
            <a:r>
              <a:rPr lang="en" sz="3700">
                <a:solidFill>
                  <a:srgbClr val="0070F0"/>
                </a:solidFill>
              </a:rPr>
              <a:t>How does our online activity affect the digital </a:t>
            </a:r>
            <a:endParaRPr sz="3700">
              <a:solidFill>
                <a:srgbClr val="0070F0"/>
              </a:solidFill>
            </a:endParaRPr>
          </a:p>
          <a:p>
            <a:pPr indent="0" lvl="0" marL="0" rtl="0" algn="ctr">
              <a:lnSpc>
                <a:spcPct val="110000"/>
              </a:lnSpc>
              <a:spcBef>
                <a:spcPts val="0"/>
              </a:spcBef>
              <a:spcAft>
                <a:spcPts val="0"/>
              </a:spcAft>
              <a:buClr>
                <a:schemeClr val="dk1"/>
              </a:buClr>
              <a:buSzPts val="1100"/>
              <a:buFont typeface="Arial"/>
              <a:buNone/>
            </a:pPr>
            <a:r>
              <a:rPr lang="en" sz="3700">
                <a:solidFill>
                  <a:srgbClr val="0070F0"/>
                </a:solidFill>
              </a:rPr>
              <a:t>footprints of ourselves and others?</a:t>
            </a:r>
            <a:endParaRPr sz="5400">
              <a:solidFill>
                <a:srgbClr val="0070F0"/>
              </a:solidFill>
            </a:endParaRPr>
          </a:p>
        </p:txBody>
      </p:sp>
      <p:pic>
        <p:nvPicPr>
          <p:cNvPr id="33" name="Google Shape;33;p5"/>
          <p:cNvPicPr preferRelativeResize="0"/>
          <p:nvPr/>
        </p:nvPicPr>
        <p:blipFill rotWithShape="1">
          <a:blip r:embed="rId4">
            <a:alphaModFix/>
          </a:blip>
          <a:srcRect b="0" l="0" r="0" t="0"/>
          <a:stretch/>
        </p:blipFill>
        <p:spPr>
          <a:xfrm>
            <a:off x="957450" y="1282152"/>
            <a:ext cx="246850" cy="320725"/>
          </a:xfrm>
          <a:prstGeom prst="rect">
            <a:avLst/>
          </a:prstGeom>
          <a:noFill/>
          <a:ln>
            <a:noFill/>
          </a:ln>
        </p:spPr>
      </p:pic>
      <p:pic>
        <p:nvPicPr>
          <p:cNvPr id="34" name="Google Shape;34;p5"/>
          <p:cNvPicPr preferRelativeResize="0"/>
          <p:nvPr/>
        </p:nvPicPr>
        <p:blipFill rotWithShape="1">
          <a:blip r:embed="rId4">
            <a:alphaModFix/>
          </a:blip>
          <a:srcRect b="0" l="0" r="0" t="0"/>
          <a:stretch/>
        </p:blipFill>
        <p:spPr>
          <a:xfrm rot="-10027190">
            <a:off x="4222675" y="3562602"/>
            <a:ext cx="246850" cy="320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txBox="1"/>
          <p:nvPr/>
        </p:nvSpPr>
        <p:spPr>
          <a:xfrm>
            <a:off x="0" y="5437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Learning Objectives</a:t>
            </a:r>
            <a:endParaRPr sz="3000">
              <a:latin typeface="Rubik"/>
              <a:ea typeface="Rubik"/>
              <a:cs typeface="Rubik"/>
              <a:sym typeface="Rubik"/>
            </a:endParaRPr>
          </a:p>
        </p:txBody>
      </p:sp>
      <p:sp>
        <p:nvSpPr>
          <p:cNvPr id="40" name="Google Shape;40;p6"/>
          <p:cNvSpPr txBox="1"/>
          <p:nvPr/>
        </p:nvSpPr>
        <p:spPr>
          <a:xfrm>
            <a:off x="2213400" y="1313600"/>
            <a:ext cx="6140700" cy="3004800"/>
          </a:xfrm>
          <a:prstGeom prst="rect">
            <a:avLst/>
          </a:prstGeom>
          <a:noFill/>
          <a:ln>
            <a:noFill/>
          </a:ln>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2000">
                <a:latin typeface="Lato"/>
                <a:ea typeface="Lato"/>
                <a:cs typeface="Lato"/>
                <a:sym typeface="Lato"/>
              </a:rPr>
              <a:t>Define the term "digital footprint" and identify the online activities that contribute to it.</a:t>
            </a:r>
            <a:endParaRPr sz="2000">
              <a:latin typeface="Lato"/>
              <a:ea typeface="Lato"/>
              <a:cs typeface="Lato"/>
              <a:sym typeface="Lato"/>
            </a:endParaRPr>
          </a:p>
          <a:p>
            <a:pPr indent="0" lvl="0" marL="0" rtl="0" algn="l">
              <a:lnSpc>
                <a:spcPct val="115000"/>
              </a:lnSpc>
              <a:spcBef>
                <a:spcPts val="0"/>
              </a:spcBef>
              <a:spcAft>
                <a:spcPts val="0"/>
              </a:spcAft>
              <a:buNone/>
            </a:pPr>
            <a:r>
              <a:t/>
            </a:r>
            <a:endParaRPr sz="2000">
              <a:latin typeface="Lato"/>
              <a:ea typeface="Lato"/>
              <a:cs typeface="Lato"/>
              <a:sym typeface="Lato"/>
            </a:endParaRPr>
          </a:p>
          <a:p>
            <a:pPr indent="0" lvl="0" marL="0" rtl="0" algn="l">
              <a:lnSpc>
                <a:spcPct val="115000"/>
              </a:lnSpc>
              <a:spcBef>
                <a:spcPts val="0"/>
              </a:spcBef>
              <a:spcAft>
                <a:spcPts val="0"/>
              </a:spcAft>
              <a:buNone/>
            </a:pPr>
            <a:r>
              <a:rPr lang="en" sz="2000">
                <a:latin typeface="Lato"/>
                <a:ea typeface="Lato"/>
                <a:cs typeface="Lato"/>
                <a:sym typeface="Lato"/>
              </a:rPr>
              <a:t>Identify ways they are—and are not—in control of their digital footprints.</a:t>
            </a:r>
            <a:br>
              <a:rPr lang="en" sz="2000">
                <a:latin typeface="Lato"/>
                <a:ea typeface="Lato"/>
                <a:cs typeface="Lato"/>
                <a:sym typeface="Lato"/>
              </a:rPr>
            </a:br>
            <a:endParaRPr sz="2000">
              <a:latin typeface="Lato"/>
              <a:ea typeface="Lato"/>
              <a:cs typeface="Lato"/>
              <a:sym typeface="Lato"/>
            </a:endParaRPr>
          </a:p>
          <a:p>
            <a:pPr indent="0" lvl="0" marL="0" rtl="0" algn="l">
              <a:lnSpc>
                <a:spcPct val="115000"/>
              </a:lnSpc>
              <a:spcBef>
                <a:spcPts val="0"/>
              </a:spcBef>
              <a:spcAft>
                <a:spcPts val="0"/>
              </a:spcAft>
              <a:buNone/>
            </a:pPr>
            <a:r>
              <a:rPr lang="en" sz="2000">
                <a:latin typeface="Lato"/>
                <a:ea typeface="Lato"/>
                <a:cs typeface="Lato"/>
                <a:sym typeface="Lato"/>
              </a:rPr>
              <a:t>Understand what responsibilities they have for the digital footprints of themselves and others.</a:t>
            </a:r>
            <a:endParaRPr sz="2000">
              <a:latin typeface="Lato"/>
              <a:ea typeface="Lato"/>
              <a:cs typeface="Lato"/>
              <a:sym typeface="Lato"/>
            </a:endParaRPr>
          </a:p>
        </p:txBody>
      </p:sp>
      <p:pic>
        <p:nvPicPr>
          <p:cNvPr id="41" name="Google Shape;41;p6"/>
          <p:cNvPicPr preferRelativeResize="0"/>
          <p:nvPr/>
        </p:nvPicPr>
        <p:blipFill>
          <a:blip r:embed="rId3">
            <a:alphaModFix/>
          </a:blip>
          <a:stretch>
            <a:fillRect/>
          </a:stretch>
        </p:blipFill>
        <p:spPr>
          <a:xfrm>
            <a:off x="1239213" y="1906586"/>
            <a:ext cx="473007" cy="473008"/>
          </a:xfrm>
          <a:prstGeom prst="rect">
            <a:avLst/>
          </a:prstGeom>
          <a:noFill/>
          <a:ln>
            <a:noFill/>
          </a:ln>
        </p:spPr>
      </p:pic>
      <p:pic>
        <p:nvPicPr>
          <p:cNvPr id="42" name="Google Shape;42;p6"/>
          <p:cNvPicPr preferRelativeResize="0"/>
          <p:nvPr/>
        </p:nvPicPr>
        <p:blipFill>
          <a:blip r:embed="rId3">
            <a:alphaModFix/>
          </a:blip>
          <a:stretch>
            <a:fillRect/>
          </a:stretch>
        </p:blipFill>
        <p:spPr>
          <a:xfrm>
            <a:off x="1239213" y="3000954"/>
            <a:ext cx="473007" cy="473008"/>
          </a:xfrm>
          <a:prstGeom prst="rect">
            <a:avLst/>
          </a:prstGeom>
          <a:noFill/>
          <a:ln>
            <a:noFill/>
          </a:ln>
        </p:spPr>
      </p:pic>
      <p:sp>
        <p:nvSpPr>
          <p:cNvPr id="43" name="Google Shape;43;p6"/>
          <p:cNvSpPr/>
          <p:nvPr/>
        </p:nvSpPr>
        <p:spPr>
          <a:xfrm>
            <a:off x="1172975" y="1285275"/>
            <a:ext cx="605400" cy="621300"/>
          </a:xfrm>
          <a:prstGeom prst="ellipse">
            <a:avLst/>
          </a:prstGeom>
          <a:solidFill>
            <a:srgbClr val="007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lang="en" sz="3000">
                <a:solidFill>
                  <a:srgbClr val="FFFFFF"/>
                </a:solidFill>
                <a:latin typeface="Indie Flower"/>
                <a:ea typeface="Indie Flower"/>
                <a:cs typeface="Indie Flower"/>
                <a:sym typeface="Indie Flower"/>
              </a:rPr>
              <a:t>l</a:t>
            </a:r>
            <a:endParaRPr sz="3000">
              <a:latin typeface="Indie Flower"/>
              <a:ea typeface="Indie Flower"/>
              <a:cs typeface="Indie Flower"/>
              <a:sym typeface="Indie Flower"/>
            </a:endParaRPr>
          </a:p>
        </p:txBody>
      </p:sp>
      <p:sp>
        <p:nvSpPr>
          <p:cNvPr id="44" name="Google Shape;44;p6"/>
          <p:cNvSpPr/>
          <p:nvPr/>
        </p:nvSpPr>
        <p:spPr>
          <a:xfrm>
            <a:off x="1172975" y="2379624"/>
            <a:ext cx="605400" cy="621300"/>
          </a:xfrm>
          <a:prstGeom prst="ellipse">
            <a:avLst/>
          </a:prstGeom>
          <a:solidFill>
            <a:srgbClr val="413F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2</a:t>
            </a:r>
            <a:endParaRPr sz="3000">
              <a:latin typeface="Indie Flower"/>
              <a:ea typeface="Indie Flower"/>
              <a:cs typeface="Indie Flower"/>
              <a:sym typeface="Indie Flower"/>
            </a:endParaRPr>
          </a:p>
        </p:txBody>
      </p:sp>
      <p:sp>
        <p:nvSpPr>
          <p:cNvPr id="45" name="Google Shape;45;p6"/>
          <p:cNvSpPr/>
          <p:nvPr/>
        </p:nvSpPr>
        <p:spPr>
          <a:xfrm>
            <a:off x="1172975" y="3473974"/>
            <a:ext cx="605400" cy="621300"/>
          </a:xfrm>
          <a:prstGeom prst="ellipse">
            <a:avLst/>
          </a:prstGeom>
          <a:solidFill>
            <a:srgbClr val="683F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300"/>
              <a:buFont typeface="Lato"/>
              <a:buNone/>
            </a:pPr>
            <a:r>
              <a:rPr b="1" i="0" lang="en" sz="3000" u="none" cap="none" strike="noStrike">
                <a:solidFill>
                  <a:srgbClr val="FFFFFF"/>
                </a:solidFill>
                <a:latin typeface="Indie Flower"/>
                <a:ea typeface="Indie Flower"/>
                <a:cs typeface="Indie Flower"/>
                <a:sym typeface="Indie Flower"/>
              </a:rPr>
              <a:t>3</a:t>
            </a:r>
            <a:endParaRPr sz="3000">
              <a:latin typeface="Indie Flower"/>
              <a:ea typeface="Indie Flower"/>
              <a:cs typeface="Indie Flower"/>
              <a:sym typeface="Indie Flow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7"/>
          <p:cNvSpPr txBox="1"/>
          <p:nvPr/>
        </p:nvSpPr>
        <p:spPr>
          <a:xfrm>
            <a:off x="541250" y="863000"/>
            <a:ext cx="8242200" cy="560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100"/>
              <a:buFont typeface="Arial"/>
              <a:buNone/>
            </a:pPr>
            <a:r>
              <a:rPr lang="en" sz="2000">
                <a:latin typeface="Rubik"/>
                <a:ea typeface="Rubik"/>
                <a:cs typeface="Rubik"/>
                <a:sym typeface="Rubik"/>
              </a:rPr>
              <a:t>What do you notice in this image? What can you infer </a:t>
            </a:r>
            <a:br>
              <a:rPr lang="en" sz="2000">
                <a:latin typeface="Rubik"/>
                <a:ea typeface="Rubik"/>
                <a:cs typeface="Rubik"/>
                <a:sym typeface="Rubik"/>
              </a:rPr>
            </a:br>
            <a:r>
              <a:rPr lang="en" sz="2000">
                <a:latin typeface="Rubik"/>
                <a:ea typeface="Rubik"/>
                <a:cs typeface="Rubik"/>
                <a:sym typeface="Rubik"/>
              </a:rPr>
              <a:t>about the animal that left this? Take turns sharing your ideas </a:t>
            </a:r>
            <a:br>
              <a:rPr lang="en" sz="2000">
                <a:latin typeface="Rubik"/>
                <a:ea typeface="Rubik"/>
                <a:cs typeface="Rubik"/>
                <a:sym typeface="Rubik"/>
              </a:rPr>
            </a:br>
            <a:r>
              <a:rPr lang="en" sz="2000">
                <a:latin typeface="Rubik"/>
                <a:ea typeface="Rubik"/>
                <a:cs typeface="Rubik"/>
                <a:sym typeface="Rubik"/>
              </a:rPr>
              <a:t>with your partner.</a:t>
            </a:r>
            <a:endParaRPr>
              <a:latin typeface="Rubik"/>
              <a:ea typeface="Rubik"/>
              <a:cs typeface="Rubik"/>
              <a:sym typeface="Rubik"/>
            </a:endParaRPr>
          </a:p>
        </p:txBody>
      </p:sp>
      <p:sp>
        <p:nvSpPr>
          <p:cNvPr id="51" name="Google Shape;51;p7"/>
          <p:cNvSpPr txBox="1"/>
          <p:nvPr/>
        </p:nvSpPr>
        <p:spPr>
          <a:xfrm>
            <a:off x="569575" y="190700"/>
            <a:ext cx="36066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 </a:t>
            </a:r>
            <a:r>
              <a:rPr lang="en" sz="1200">
                <a:latin typeface="Rubik"/>
                <a:ea typeface="Rubik"/>
                <a:cs typeface="Rubik"/>
                <a:sym typeface="Rubik"/>
              </a:rPr>
              <a:t>OBSERVE + ANALYZE IMAGE</a:t>
            </a:r>
            <a:endParaRPr sz="1200">
              <a:latin typeface="Rubik"/>
              <a:ea typeface="Rubik"/>
              <a:cs typeface="Rubik"/>
              <a:sym typeface="Rubik"/>
            </a:endParaRPr>
          </a:p>
        </p:txBody>
      </p:sp>
      <p:pic>
        <p:nvPicPr>
          <p:cNvPr id="52" name="Google Shape;52;p7"/>
          <p:cNvPicPr preferRelativeResize="0"/>
          <p:nvPr/>
        </p:nvPicPr>
        <p:blipFill rotWithShape="1">
          <a:blip r:embed="rId3">
            <a:alphaModFix/>
          </a:blip>
          <a:srcRect b="0" l="18417" r="14119" t="0"/>
          <a:stretch/>
        </p:blipFill>
        <p:spPr>
          <a:xfrm>
            <a:off x="2774650" y="1708550"/>
            <a:ext cx="3213775" cy="2684225"/>
          </a:xfrm>
          <a:prstGeom prst="rect">
            <a:avLst/>
          </a:prstGeom>
          <a:noFill/>
          <a:ln>
            <a:noFill/>
          </a:ln>
        </p:spPr>
      </p:pic>
      <p:sp>
        <p:nvSpPr>
          <p:cNvPr id="53" name="Google Shape;53;p7"/>
          <p:cNvSpPr/>
          <p:nvPr/>
        </p:nvSpPr>
        <p:spPr>
          <a:xfrm>
            <a:off x="2454625" y="1497600"/>
            <a:ext cx="641100" cy="620700"/>
          </a:xfrm>
          <a:prstGeom prst="ellipse">
            <a:avLst/>
          </a:prstGeom>
          <a:solidFill>
            <a:srgbClr val="0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EEEEEE"/>
                </a:solidFill>
                <a:latin typeface="Lato"/>
                <a:ea typeface="Lato"/>
                <a:cs typeface="Lato"/>
                <a:sym typeface="Lato"/>
              </a:rPr>
              <a:t>1</a:t>
            </a:r>
            <a:endParaRPr sz="1800">
              <a:solidFill>
                <a:srgbClr val="EEEEEE"/>
              </a:solidFill>
              <a:latin typeface="Lato"/>
              <a:ea typeface="Lato"/>
              <a:cs typeface="Lato"/>
              <a:sym typeface="Lato"/>
            </a:endParaRPr>
          </a:p>
        </p:txBody>
      </p:sp>
      <p:pic>
        <p:nvPicPr>
          <p:cNvPr id="54" name="Google Shape;54;p7"/>
          <p:cNvPicPr preferRelativeResize="0"/>
          <p:nvPr/>
        </p:nvPicPr>
        <p:blipFill>
          <a:blip r:embed="rId4">
            <a:alphaModFix/>
          </a:blip>
          <a:stretch>
            <a:fillRect/>
          </a:stretch>
        </p:blipFill>
        <p:spPr>
          <a:xfrm>
            <a:off x="261625" y="236425"/>
            <a:ext cx="294550" cy="2945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8"/>
          <p:cNvSpPr txBox="1"/>
          <p:nvPr/>
        </p:nvSpPr>
        <p:spPr>
          <a:xfrm>
            <a:off x="0" y="863000"/>
            <a:ext cx="9144000" cy="560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1000"/>
              </a:spcAft>
              <a:buClr>
                <a:srgbClr val="000000"/>
              </a:buClr>
              <a:buSzPts val="1100"/>
              <a:buFont typeface="Arial"/>
              <a:buNone/>
            </a:pPr>
            <a:r>
              <a:rPr lang="en" sz="2000">
                <a:latin typeface="Rubik"/>
                <a:ea typeface="Rubik"/>
                <a:cs typeface="Rubik"/>
                <a:sym typeface="Rubik"/>
              </a:rPr>
              <a:t>What do you notice in this image? </a:t>
            </a:r>
            <a:r>
              <a:rPr lang="en" sz="2000">
                <a:latin typeface="Rubik"/>
                <a:ea typeface="Rubik"/>
                <a:cs typeface="Rubik"/>
                <a:sym typeface="Rubik"/>
              </a:rPr>
              <a:t>What can you infer </a:t>
            </a:r>
            <a:br>
              <a:rPr lang="en" sz="2000">
                <a:latin typeface="Rubik"/>
                <a:ea typeface="Rubik"/>
                <a:cs typeface="Rubik"/>
                <a:sym typeface="Rubik"/>
              </a:rPr>
            </a:br>
            <a:r>
              <a:rPr lang="en" sz="2000">
                <a:latin typeface="Rubik"/>
                <a:ea typeface="Rubik"/>
                <a:cs typeface="Rubik"/>
                <a:sym typeface="Rubik"/>
              </a:rPr>
              <a:t>about this animal?</a:t>
            </a:r>
            <a:r>
              <a:rPr lang="en" sz="2000">
                <a:latin typeface="Rubik"/>
                <a:ea typeface="Rubik"/>
                <a:cs typeface="Rubik"/>
                <a:sym typeface="Rubik"/>
              </a:rPr>
              <a:t> Take turns sharing your ideas with your partner.</a:t>
            </a:r>
            <a:endParaRPr>
              <a:latin typeface="Rubik"/>
              <a:ea typeface="Rubik"/>
              <a:cs typeface="Rubik"/>
              <a:sym typeface="Rubik"/>
            </a:endParaRPr>
          </a:p>
        </p:txBody>
      </p:sp>
      <p:sp>
        <p:nvSpPr>
          <p:cNvPr id="60" name="Google Shape;60;p8"/>
          <p:cNvSpPr txBox="1"/>
          <p:nvPr/>
        </p:nvSpPr>
        <p:spPr>
          <a:xfrm>
            <a:off x="569575" y="190700"/>
            <a:ext cx="36066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WARM UP: OBSERVE + ANALYZE IMAGE</a:t>
            </a:r>
            <a:endParaRPr sz="1200">
              <a:latin typeface="Rubik"/>
              <a:ea typeface="Rubik"/>
              <a:cs typeface="Rubik"/>
              <a:sym typeface="Rubik"/>
            </a:endParaRPr>
          </a:p>
        </p:txBody>
      </p:sp>
      <p:pic>
        <p:nvPicPr>
          <p:cNvPr id="61" name="Google Shape;61;p8"/>
          <p:cNvPicPr preferRelativeResize="0"/>
          <p:nvPr/>
        </p:nvPicPr>
        <p:blipFill rotWithShape="1">
          <a:blip r:embed="rId3">
            <a:alphaModFix/>
          </a:blip>
          <a:srcRect b="0" l="20337" r="11714" t="0"/>
          <a:stretch/>
        </p:blipFill>
        <p:spPr>
          <a:xfrm>
            <a:off x="2790519" y="1742000"/>
            <a:ext cx="3263356" cy="2684225"/>
          </a:xfrm>
          <a:prstGeom prst="rect">
            <a:avLst/>
          </a:prstGeom>
          <a:noFill/>
          <a:ln>
            <a:noFill/>
          </a:ln>
        </p:spPr>
      </p:pic>
      <p:sp>
        <p:nvSpPr>
          <p:cNvPr id="62" name="Google Shape;62;p8"/>
          <p:cNvSpPr/>
          <p:nvPr/>
        </p:nvSpPr>
        <p:spPr>
          <a:xfrm>
            <a:off x="2454625" y="1497600"/>
            <a:ext cx="641100" cy="620700"/>
          </a:xfrm>
          <a:prstGeom prst="ellipse">
            <a:avLst/>
          </a:prstGeom>
          <a:solidFill>
            <a:srgbClr val="0070F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EEEEEE"/>
                </a:solidFill>
                <a:latin typeface="Lato"/>
                <a:ea typeface="Lato"/>
                <a:cs typeface="Lato"/>
                <a:sym typeface="Lato"/>
              </a:rPr>
              <a:t>2</a:t>
            </a:r>
            <a:endParaRPr sz="1800">
              <a:solidFill>
                <a:srgbClr val="EEEEEE"/>
              </a:solidFill>
              <a:latin typeface="Lato"/>
              <a:ea typeface="Lato"/>
              <a:cs typeface="Lato"/>
              <a:sym typeface="Lato"/>
            </a:endParaRPr>
          </a:p>
        </p:txBody>
      </p:sp>
      <p:pic>
        <p:nvPicPr>
          <p:cNvPr id="63" name="Google Shape;63;p8"/>
          <p:cNvPicPr preferRelativeResize="0"/>
          <p:nvPr/>
        </p:nvPicPr>
        <p:blipFill>
          <a:blip r:embed="rId4">
            <a:alphaModFix/>
          </a:blip>
          <a:stretch>
            <a:fillRect/>
          </a:stretch>
        </p:blipFill>
        <p:spPr>
          <a:xfrm>
            <a:off x="261625" y="236425"/>
            <a:ext cx="294550" cy="2945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9"/>
          <p:cNvSpPr txBox="1"/>
          <p:nvPr/>
        </p:nvSpPr>
        <p:spPr>
          <a:xfrm>
            <a:off x="575075" y="1715425"/>
            <a:ext cx="4568400" cy="192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Lato"/>
                <a:ea typeface="Lato"/>
                <a:cs typeface="Lato"/>
                <a:sym typeface="Lato"/>
              </a:rPr>
              <a:t>A record of what you do online, including the sites you visit and the things you post. It can also include things that others post that involve you, such as pictures or comments.</a:t>
            </a:r>
            <a:endParaRPr sz="2400">
              <a:highlight>
                <a:srgbClr val="FFFFFF"/>
              </a:highlight>
              <a:latin typeface="Lato"/>
              <a:ea typeface="Lato"/>
              <a:cs typeface="Lato"/>
              <a:sym typeface="Lato"/>
            </a:endParaRPr>
          </a:p>
        </p:txBody>
      </p:sp>
      <p:sp>
        <p:nvSpPr>
          <p:cNvPr id="69" name="Google Shape;69;p9"/>
          <p:cNvSpPr txBox="1"/>
          <p:nvPr/>
        </p:nvSpPr>
        <p:spPr>
          <a:xfrm>
            <a:off x="575075" y="777225"/>
            <a:ext cx="41742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Digital Footprint </a:t>
            </a:r>
            <a:endParaRPr sz="4000">
              <a:latin typeface="Rubik"/>
              <a:ea typeface="Rubik"/>
              <a:cs typeface="Rubik"/>
              <a:sym typeface="Rubik"/>
            </a:endParaRPr>
          </a:p>
        </p:txBody>
      </p:sp>
      <p:pic>
        <p:nvPicPr>
          <p:cNvPr id="70" name="Google Shape;70;p9"/>
          <p:cNvPicPr preferRelativeResize="0"/>
          <p:nvPr/>
        </p:nvPicPr>
        <p:blipFill rotWithShape="1">
          <a:blip r:embed="rId3">
            <a:alphaModFix/>
          </a:blip>
          <a:srcRect b="16173" l="0" r="0" t="16180"/>
          <a:stretch/>
        </p:blipFill>
        <p:spPr>
          <a:xfrm>
            <a:off x="411425" y="1232550"/>
            <a:ext cx="4224276" cy="581025"/>
          </a:xfrm>
          <a:prstGeom prst="rect">
            <a:avLst/>
          </a:prstGeom>
          <a:noFill/>
          <a:ln>
            <a:noFill/>
          </a:ln>
        </p:spPr>
      </p:pic>
      <p:pic>
        <p:nvPicPr>
          <p:cNvPr id="71" name="Google Shape;71;p9"/>
          <p:cNvPicPr preferRelativeResize="0"/>
          <p:nvPr/>
        </p:nvPicPr>
        <p:blipFill rotWithShape="1">
          <a:blip r:embed="rId4">
            <a:alphaModFix/>
          </a:blip>
          <a:srcRect b="0" l="219" r="219" t="0"/>
          <a:stretch/>
        </p:blipFill>
        <p:spPr>
          <a:xfrm>
            <a:off x="198825" y="205553"/>
            <a:ext cx="294541" cy="323700"/>
          </a:xfrm>
          <a:prstGeom prst="rect">
            <a:avLst/>
          </a:prstGeom>
          <a:noFill/>
          <a:ln>
            <a:noFill/>
          </a:ln>
        </p:spPr>
      </p:pic>
      <p:sp>
        <p:nvSpPr>
          <p:cNvPr id="72" name="Google Shape;72;p9"/>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73" name="Google Shape;73;p9"/>
          <p:cNvPicPr preferRelativeResize="0"/>
          <p:nvPr/>
        </p:nvPicPr>
        <p:blipFill>
          <a:blip r:embed="rId5">
            <a:alphaModFix/>
          </a:blip>
          <a:stretch>
            <a:fillRect/>
          </a:stretch>
        </p:blipFill>
        <p:spPr>
          <a:xfrm>
            <a:off x="5646325" y="777225"/>
            <a:ext cx="2447525" cy="3209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0"/>
          <p:cNvSpPr txBox="1"/>
          <p:nvPr/>
        </p:nvSpPr>
        <p:spPr>
          <a:xfrm>
            <a:off x="0" y="848592"/>
            <a:ext cx="9144000" cy="423300"/>
          </a:xfrm>
          <a:prstGeom prst="rect">
            <a:avLst/>
          </a:prstGeom>
          <a:noFill/>
          <a:ln>
            <a:noFill/>
          </a:ln>
        </p:spPr>
        <p:txBody>
          <a:bodyPr anchorCtr="0" anchor="ctr" bIns="68575" lIns="68575" spcFirstLastPara="1" rIns="68575" wrap="square" tIns="68575">
            <a:noAutofit/>
          </a:bodyPr>
          <a:lstStyle/>
          <a:p>
            <a:pPr indent="0" lvl="0" marL="0" rtl="0" algn="ctr">
              <a:lnSpc>
                <a:spcPct val="90000"/>
              </a:lnSpc>
              <a:spcBef>
                <a:spcPts val="0"/>
              </a:spcBef>
              <a:spcAft>
                <a:spcPts val="0"/>
              </a:spcAft>
              <a:buNone/>
            </a:pPr>
            <a:r>
              <a:rPr lang="en" sz="3000">
                <a:latin typeface="Rubik"/>
                <a:ea typeface="Rubik"/>
                <a:cs typeface="Rubik"/>
                <a:sym typeface="Rubik"/>
              </a:rPr>
              <a:t>Directions</a:t>
            </a:r>
            <a:endParaRPr sz="3000">
              <a:latin typeface="Rubik"/>
              <a:ea typeface="Rubik"/>
              <a:cs typeface="Rubik"/>
              <a:sym typeface="Rubik"/>
            </a:endParaRPr>
          </a:p>
        </p:txBody>
      </p:sp>
      <p:sp>
        <p:nvSpPr>
          <p:cNvPr id="79" name="Google Shape;79;p10"/>
          <p:cNvSpPr txBox="1"/>
          <p:nvPr/>
        </p:nvSpPr>
        <p:spPr>
          <a:xfrm>
            <a:off x="874375" y="1770800"/>
            <a:ext cx="7499400" cy="1902300"/>
          </a:xfrm>
          <a:prstGeom prst="rect">
            <a:avLst/>
          </a:prstGeom>
          <a:noFill/>
          <a:ln>
            <a:noFill/>
          </a:ln>
        </p:spPr>
        <p:txBody>
          <a:bodyPr anchorCtr="0" anchor="t" bIns="68575" lIns="68575" spcFirstLastPara="1" rIns="68575" wrap="square" tIns="68575">
            <a:noAutofit/>
          </a:bodyPr>
          <a:lstStyle/>
          <a:p>
            <a:pPr indent="0" lvl="0" marL="0" marR="0" rtl="0" algn="l">
              <a:lnSpc>
                <a:spcPct val="115000"/>
              </a:lnSpc>
              <a:spcBef>
                <a:spcPts val="0"/>
              </a:spcBef>
              <a:spcAft>
                <a:spcPts val="1000"/>
              </a:spcAft>
              <a:buNone/>
            </a:pPr>
            <a:r>
              <a:rPr lang="en" sz="2400">
                <a:latin typeface="Lato"/>
                <a:ea typeface="Lato"/>
                <a:cs typeface="Lato"/>
                <a:sym typeface="Lato"/>
              </a:rPr>
              <a:t>Feet spends a lot of time online. For each activity, decide what it might tell you about Feet and whether they are in control of this activity.</a:t>
            </a:r>
            <a:endParaRPr sz="2400">
              <a:latin typeface="Lato"/>
              <a:ea typeface="Lato"/>
              <a:cs typeface="Lato"/>
              <a:sym typeface="Lato"/>
            </a:endParaRPr>
          </a:p>
        </p:txBody>
      </p:sp>
      <p:pic>
        <p:nvPicPr>
          <p:cNvPr id="80" name="Google Shape;80;p10"/>
          <p:cNvPicPr preferRelativeResize="0"/>
          <p:nvPr/>
        </p:nvPicPr>
        <p:blipFill rotWithShape="1">
          <a:blip r:embed="rId3">
            <a:alphaModFix/>
          </a:blip>
          <a:srcRect b="0" l="0" r="0" t="0"/>
          <a:stretch/>
        </p:blipFill>
        <p:spPr>
          <a:xfrm>
            <a:off x="223725" y="218575"/>
            <a:ext cx="297650" cy="297650"/>
          </a:xfrm>
          <a:prstGeom prst="rect">
            <a:avLst/>
          </a:prstGeom>
          <a:noFill/>
          <a:ln>
            <a:noFill/>
          </a:ln>
        </p:spPr>
      </p:pic>
      <p:sp>
        <p:nvSpPr>
          <p:cNvPr id="81" name="Google Shape;81;p10"/>
          <p:cNvSpPr txBox="1"/>
          <p:nvPr/>
        </p:nvSpPr>
        <p:spPr>
          <a:xfrm>
            <a:off x="569575" y="190700"/>
            <a:ext cx="29379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PAIR WORK: WHO GOES THERE?</a:t>
            </a:r>
            <a:endParaRPr sz="1200">
              <a:latin typeface="Rubik"/>
              <a:ea typeface="Rubik"/>
              <a:cs typeface="Rubik"/>
              <a:sym typeface="Rubik"/>
            </a:endParaRPr>
          </a:p>
        </p:txBody>
      </p:sp>
      <p:pic>
        <p:nvPicPr>
          <p:cNvPr id="82" name="Google Shape;82;p10"/>
          <p:cNvPicPr preferRelativeResize="0"/>
          <p:nvPr/>
        </p:nvPicPr>
        <p:blipFill rotWithShape="1">
          <a:blip r:embed="rId4">
            <a:alphaModFix/>
          </a:blip>
          <a:srcRect b="14094" l="0" r="0" t="7208"/>
          <a:stretch/>
        </p:blipFill>
        <p:spPr>
          <a:xfrm>
            <a:off x="3291627" y="3673104"/>
            <a:ext cx="2664874" cy="9614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1"/>
          <p:cNvSpPr txBox="1"/>
          <p:nvPr/>
        </p:nvSpPr>
        <p:spPr>
          <a:xfrm>
            <a:off x="887850" y="2187300"/>
            <a:ext cx="5420400" cy="11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latin typeface="Lato"/>
                <a:ea typeface="Lato"/>
                <a:cs typeface="Lato"/>
                <a:sym typeface="Lato"/>
              </a:rPr>
              <a:t>A duty you have to yourself or others</a:t>
            </a:r>
            <a:endParaRPr sz="2400">
              <a:highlight>
                <a:srgbClr val="FFFFFF"/>
              </a:highlight>
              <a:latin typeface="Lato"/>
              <a:ea typeface="Lato"/>
              <a:cs typeface="Lato"/>
              <a:sym typeface="Lato"/>
            </a:endParaRPr>
          </a:p>
        </p:txBody>
      </p:sp>
      <p:sp>
        <p:nvSpPr>
          <p:cNvPr id="88" name="Google Shape;88;p11"/>
          <p:cNvSpPr txBox="1"/>
          <p:nvPr/>
        </p:nvSpPr>
        <p:spPr>
          <a:xfrm>
            <a:off x="887850" y="1020500"/>
            <a:ext cx="4174200" cy="679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000">
                <a:latin typeface="Rubik"/>
                <a:ea typeface="Rubik"/>
                <a:cs typeface="Rubik"/>
                <a:sym typeface="Rubik"/>
              </a:rPr>
              <a:t>Responsibility</a:t>
            </a:r>
            <a:r>
              <a:rPr lang="en" sz="4000">
                <a:latin typeface="Rubik"/>
                <a:ea typeface="Rubik"/>
                <a:cs typeface="Rubik"/>
                <a:sym typeface="Rubik"/>
              </a:rPr>
              <a:t> </a:t>
            </a:r>
            <a:endParaRPr sz="4000">
              <a:latin typeface="Rubik"/>
              <a:ea typeface="Rubik"/>
              <a:cs typeface="Rubik"/>
              <a:sym typeface="Rubik"/>
            </a:endParaRPr>
          </a:p>
        </p:txBody>
      </p:sp>
      <p:pic>
        <p:nvPicPr>
          <p:cNvPr id="89" name="Google Shape;89;p11"/>
          <p:cNvPicPr preferRelativeResize="0"/>
          <p:nvPr/>
        </p:nvPicPr>
        <p:blipFill rotWithShape="1">
          <a:blip r:embed="rId3">
            <a:alphaModFix/>
          </a:blip>
          <a:srcRect b="11390" l="0" r="0" t="11383"/>
          <a:stretch/>
        </p:blipFill>
        <p:spPr>
          <a:xfrm>
            <a:off x="724199" y="1475825"/>
            <a:ext cx="3700176" cy="581025"/>
          </a:xfrm>
          <a:prstGeom prst="rect">
            <a:avLst/>
          </a:prstGeom>
          <a:noFill/>
          <a:ln>
            <a:noFill/>
          </a:ln>
        </p:spPr>
      </p:pic>
      <p:sp>
        <p:nvSpPr>
          <p:cNvPr id="90" name="Google Shape;90;p11"/>
          <p:cNvSpPr txBox="1"/>
          <p:nvPr/>
        </p:nvSpPr>
        <p:spPr>
          <a:xfrm>
            <a:off x="569575" y="190700"/>
            <a:ext cx="17790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pic>
        <p:nvPicPr>
          <p:cNvPr id="91" name="Google Shape;91;p11"/>
          <p:cNvPicPr preferRelativeResize="0"/>
          <p:nvPr/>
        </p:nvPicPr>
        <p:blipFill rotWithShape="1">
          <a:blip r:embed="rId4">
            <a:alphaModFix/>
          </a:blip>
          <a:srcRect b="41448" l="0" r="0" t="0"/>
          <a:stretch/>
        </p:blipFill>
        <p:spPr>
          <a:xfrm>
            <a:off x="6451675" y="2226150"/>
            <a:ext cx="2692325" cy="2440300"/>
          </a:xfrm>
          <a:prstGeom prst="rect">
            <a:avLst/>
          </a:prstGeom>
          <a:noFill/>
          <a:ln>
            <a:noFill/>
          </a:ln>
        </p:spPr>
      </p:pic>
      <p:pic>
        <p:nvPicPr>
          <p:cNvPr id="92" name="Google Shape;92;p11"/>
          <p:cNvPicPr preferRelativeResize="0"/>
          <p:nvPr/>
        </p:nvPicPr>
        <p:blipFill rotWithShape="1">
          <a:blip r:embed="rId5">
            <a:alphaModFix/>
          </a:blip>
          <a:srcRect b="0" l="219" r="219" t="0"/>
          <a:stretch/>
        </p:blipFill>
        <p:spPr>
          <a:xfrm>
            <a:off x="198825" y="205553"/>
            <a:ext cx="294541" cy="32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2"/>
          <p:cNvSpPr/>
          <p:nvPr/>
        </p:nvSpPr>
        <p:spPr>
          <a:xfrm>
            <a:off x="507950" y="901200"/>
            <a:ext cx="8203200" cy="3341100"/>
          </a:xfrm>
          <a:prstGeom prst="rect">
            <a:avLst/>
          </a:prstGeom>
          <a:noFill/>
          <a:ln>
            <a:noFill/>
          </a:ln>
        </p:spPr>
        <p:txBody>
          <a:bodyPr anchorCtr="0" anchor="t" bIns="182875" lIns="274300" spcFirstLastPara="1" rIns="182875" wrap="square" tIns="182875">
            <a:noAutofit/>
          </a:bodyPr>
          <a:lstStyle/>
          <a:p>
            <a:pPr indent="0" lvl="0" marL="0" marR="0" rtl="0" algn="l">
              <a:lnSpc>
                <a:spcPct val="115000"/>
              </a:lnSpc>
              <a:spcBef>
                <a:spcPts val="0"/>
              </a:spcBef>
              <a:spcAft>
                <a:spcPts val="0"/>
              </a:spcAft>
              <a:buNone/>
            </a:pPr>
            <a:r>
              <a:rPr lang="en" sz="2000">
                <a:latin typeface="Rubik"/>
                <a:ea typeface="Rubik"/>
                <a:cs typeface="Rubik"/>
                <a:sym typeface="Rubik"/>
              </a:rPr>
              <a:t>What do you think are some of our responsibilities for being online? Both to ourselves and to others?</a:t>
            </a:r>
            <a:br>
              <a:rPr lang="en" sz="2000">
                <a:latin typeface="Rubik"/>
                <a:ea typeface="Rubik"/>
                <a:cs typeface="Rubik"/>
                <a:sym typeface="Rubik"/>
              </a:rPr>
            </a:br>
            <a:endParaRPr sz="2000">
              <a:latin typeface="Rubik"/>
              <a:ea typeface="Rubik"/>
              <a:cs typeface="Rubik"/>
              <a:sym typeface="Rubik"/>
            </a:endParaRPr>
          </a:p>
          <a:p>
            <a:pPr indent="0" lvl="0" marL="0" marR="0" rtl="0" algn="l">
              <a:lnSpc>
                <a:spcPct val="115000"/>
              </a:lnSpc>
              <a:spcBef>
                <a:spcPts val="1000"/>
              </a:spcBef>
              <a:spcAft>
                <a:spcPts val="0"/>
              </a:spcAft>
              <a:buNone/>
            </a:pPr>
            <a:r>
              <a:rPr lang="en" sz="2000">
                <a:latin typeface="Rubik"/>
                <a:ea typeface="Rubik"/>
                <a:cs typeface="Rubik"/>
                <a:sym typeface="Rubik"/>
              </a:rPr>
              <a:t>Directions:</a:t>
            </a:r>
            <a:endParaRPr sz="2000">
              <a:latin typeface="Rubik"/>
              <a:ea typeface="Rubik"/>
              <a:cs typeface="Rubik"/>
              <a:sym typeface="Rubik"/>
            </a:endParaRPr>
          </a:p>
          <a:p>
            <a:pPr indent="-358140" lvl="0" marL="342900" marR="0" rtl="0" algn="l">
              <a:lnSpc>
                <a:spcPct val="115000"/>
              </a:lnSpc>
              <a:spcBef>
                <a:spcPts val="1000"/>
              </a:spcBef>
              <a:spcAft>
                <a:spcPts val="0"/>
              </a:spcAft>
              <a:buClr>
                <a:srgbClr val="000000"/>
              </a:buClr>
              <a:buSzPts val="2000"/>
              <a:buFont typeface="Lato"/>
              <a:buAutoNum type="arabicPeriod"/>
            </a:pPr>
            <a:r>
              <a:rPr lang="en" sz="2000">
                <a:latin typeface="Lato"/>
                <a:ea typeface="Lato"/>
                <a:cs typeface="Lato"/>
                <a:sym typeface="Lato"/>
              </a:rPr>
              <a:t>Take a moment to think silently about these questions.</a:t>
            </a:r>
            <a:endParaRPr sz="2000">
              <a:latin typeface="Lato"/>
              <a:ea typeface="Lato"/>
              <a:cs typeface="Lato"/>
              <a:sym typeface="Lato"/>
            </a:endParaRPr>
          </a:p>
          <a:p>
            <a:pPr indent="-358140" lvl="0" marL="342900" marR="0" rtl="0" algn="l">
              <a:lnSpc>
                <a:spcPct val="115000"/>
              </a:lnSpc>
              <a:spcBef>
                <a:spcPts val="1000"/>
              </a:spcBef>
              <a:spcAft>
                <a:spcPts val="1000"/>
              </a:spcAft>
              <a:buClr>
                <a:srgbClr val="000000"/>
              </a:buClr>
              <a:buSzPts val="2000"/>
              <a:buFont typeface="Lato"/>
              <a:buAutoNum type="arabicPeriod"/>
            </a:pPr>
            <a:r>
              <a:rPr lang="en" sz="2000">
                <a:latin typeface="Lato"/>
                <a:ea typeface="Lato"/>
                <a:cs typeface="Lato"/>
                <a:sym typeface="Lato"/>
              </a:rPr>
              <a:t>Then, take turns sharing your response with your partner.</a:t>
            </a:r>
            <a:endParaRPr i="0" sz="2000" u="none" cap="none" strike="noStrike">
              <a:latin typeface="Lato"/>
              <a:ea typeface="Lato"/>
              <a:cs typeface="Lato"/>
              <a:sym typeface="Lato"/>
            </a:endParaRPr>
          </a:p>
        </p:txBody>
      </p:sp>
      <p:pic>
        <p:nvPicPr>
          <p:cNvPr id="98" name="Google Shape;98;p12"/>
          <p:cNvPicPr preferRelativeResize="0"/>
          <p:nvPr/>
        </p:nvPicPr>
        <p:blipFill>
          <a:blip r:embed="rId3">
            <a:alphaModFix/>
          </a:blip>
          <a:stretch>
            <a:fillRect/>
          </a:stretch>
        </p:blipFill>
        <p:spPr>
          <a:xfrm>
            <a:off x="138500" y="133650"/>
            <a:ext cx="410475" cy="410458"/>
          </a:xfrm>
          <a:prstGeom prst="rect">
            <a:avLst/>
          </a:prstGeom>
          <a:noFill/>
          <a:ln>
            <a:noFill/>
          </a:ln>
        </p:spPr>
      </p:pic>
      <p:sp>
        <p:nvSpPr>
          <p:cNvPr id="99" name="Google Shape;99;p12"/>
          <p:cNvSpPr txBox="1"/>
          <p:nvPr/>
        </p:nvSpPr>
        <p:spPr>
          <a:xfrm>
            <a:off x="507950" y="190700"/>
            <a:ext cx="3894300" cy="35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ubik"/>
                <a:ea typeface="Rubik"/>
                <a:cs typeface="Rubik"/>
                <a:sym typeface="Rubik"/>
              </a:rPr>
              <a:t>THINK-PAIR-SHARE</a:t>
            </a:r>
            <a:endParaRPr sz="1200">
              <a:latin typeface="Rubik"/>
              <a:ea typeface="Rubik"/>
              <a:cs typeface="Rubik"/>
              <a:sym typeface="Rubik"/>
            </a:endParaRPr>
          </a:p>
        </p:txBody>
      </p:sp>
      <p:pic>
        <p:nvPicPr>
          <p:cNvPr id="100" name="Google Shape;100;p12"/>
          <p:cNvPicPr preferRelativeResize="0"/>
          <p:nvPr/>
        </p:nvPicPr>
        <p:blipFill rotWithShape="1">
          <a:blip r:embed="rId4">
            <a:alphaModFix/>
          </a:blip>
          <a:srcRect b="8394" l="-49410" r="49409" t="-22289"/>
          <a:stretch/>
        </p:blipFill>
        <p:spPr>
          <a:xfrm>
            <a:off x="6804525" y="625550"/>
            <a:ext cx="2339474" cy="38055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