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5143500" cx="9144000"/>
  <p:notesSz cx="6858000" cy="9144000"/>
  <p:embeddedFontLst>
    <p:embeddedFont>
      <p:font typeface="Rubik Medium"/>
      <p:regular r:id="rId19"/>
      <p:bold r:id="rId20"/>
      <p:italic r:id="rId21"/>
      <p:boldItalic r:id="rId22"/>
    </p:embeddedFont>
    <p:embeddedFont>
      <p:font typeface="Rubik Light"/>
      <p:regular r:id="rId23"/>
      <p:bold r:id="rId24"/>
      <p:italic r:id="rId25"/>
      <p:boldItalic r:id="rId26"/>
    </p:embeddedFont>
    <p:embeddedFont>
      <p:font typeface="Lato"/>
      <p:regular r:id="rId27"/>
      <p:bold r:id="rId28"/>
      <p:italic r:id="rId29"/>
      <p:boldItalic r:id="rId30"/>
    </p:embeddedFont>
    <p:embeddedFont>
      <p:font typeface="Indie Flower"/>
      <p:regular r:id="rId31"/>
    </p:embeddedFont>
    <p:embeddedFont>
      <p:font typeface="Rubik"/>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67A4AF7-2678-4C2E-9032-2DDE43D6A826}">
  <a:tblStyle styleId="{667A4AF7-2678-4C2E-9032-2DDE43D6A82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RubikLight-boldItalic.fntdata"/><Relationship Id="rId13" Type="http://schemas.openxmlformats.org/officeDocument/2006/relationships/slide" Target="slides/slide6.xml"/><Relationship Id="rId18" Type="http://schemas.openxmlformats.org/officeDocument/2006/relationships/slide" Target="slides/slide11.xml"/><Relationship Id="rId21" Type="http://schemas.openxmlformats.org/officeDocument/2006/relationships/font" Target="fonts/RubikMedium-italic.fntdata"/><Relationship Id="rId34" Type="http://schemas.openxmlformats.org/officeDocument/2006/relationships/font" Target="fonts/Rubik-italic.fntdata"/><Relationship Id="rId25" Type="http://schemas.openxmlformats.org/officeDocument/2006/relationships/font" Target="fonts/RubikLight-italic.fntdata"/><Relationship Id="rId7" Type="http://schemas.openxmlformats.org/officeDocument/2006/relationships/notesMaster" Target="notesMasters/notesMaster1.xml"/><Relationship Id="rId33" Type="http://schemas.openxmlformats.org/officeDocument/2006/relationships/font" Target="fonts/Rubik-bold.fntdata"/><Relationship Id="rId12" Type="http://schemas.openxmlformats.org/officeDocument/2006/relationships/slide" Target="slides/slide5.xml"/><Relationship Id="rId17" Type="http://schemas.openxmlformats.org/officeDocument/2006/relationships/slide" Target="slides/slide10.xml"/><Relationship Id="rId38" Type="http://schemas.openxmlformats.org/officeDocument/2006/relationships/customXml" Target="../customXml/item3.xml"/><Relationship Id="rId20" Type="http://schemas.openxmlformats.org/officeDocument/2006/relationships/font" Target="fonts/RubikMedium-bold.fntdata"/><Relationship Id="rId2" Type="http://schemas.openxmlformats.org/officeDocument/2006/relationships/viewProps" Target="viewProps.xml"/><Relationship Id="rId29" Type="http://schemas.openxmlformats.org/officeDocument/2006/relationships/font" Target="fonts/Lato-italic.fntdata"/><Relationship Id="rId16" Type="http://schemas.openxmlformats.org/officeDocument/2006/relationships/slide" Target="slides/slide9.xml"/><Relationship Id="rId24" Type="http://schemas.openxmlformats.org/officeDocument/2006/relationships/font" Target="fonts/RubikLight-bold.fntdata"/><Relationship Id="rId1" Type="http://schemas.openxmlformats.org/officeDocument/2006/relationships/theme" Target="theme/theme2.xml"/><Relationship Id="rId6" Type="http://schemas.openxmlformats.org/officeDocument/2006/relationships/slideMaster" Target="slideMasters/slideMaster2.xml"/><Relationship Id="rId11" Type="http://schemas.openxmlformats.org/officeDocument/2006/relationships/slide" Target="slides/slide4.xml"/><Relationship Id="rId32" Type="http://schemas.openxmlformats.org/officeDocument/2006/relationships/font" Target="fonts/Rubik-regular.fntdata"/><Relationship Id="rId37" Type="http://schemas.openxmlformats.org/officeDocument/2006/relationships/customXml" Target="../customXml/item2.xml"/><Relationship Id="rId23" Type="http://schemas.openxmlformats.org/officeDocument/2006/relationships/font" Target="fonts/RubikLight-regular.fntdata"/><Relationship Id="rId28" Type="http://schemas.openxmlformats.org/officeDocument/2006/relationships/font" Target="fonts/Lato-bold.fntdata"/><Relationship Id="rId5" Type="http://schemas.openxmlformats.org/officeDocument/2006/relationships/slideMaster" Target="slideMasters/slideMaster1.xml"/><Relationship Id="rId15" Type="http://schemas.openxmlformats.org/officeDocument/2006/relationships/slide" Target="slides/slide8.xml"/><Relationship Id="rId36" Type="http://schemas.openxmlformats.org/officeDocument/2006/relationships/customXml" Target="../customXml/item1.xml"/><Relationship Id="rId31" Type="http://schemas.openxmlformats.org/officeDocument/2006/relationships/font" Target="fonts/IndieFlower-regular.fntdata"/><Relationship Id="rId10" Type="http://schemas.openxmlformats.org/officeDocument/2006/relationships/slide" Target="slides/slide3.xml"/><Relationship Id="rId19" Type="http://schemas.openxmlformats.org/officeDocument/2006/relationships/font" Target="fonts/RubikMedium-regular.fntdata"/><Relationship Id="rId22" Type="http://schemas.openxmlformats.org/officeDocument/2006/relationships/font" Target="fonts/RubikMedium-boldItalic.fntdata"/><Relationship Id="rId4" Type="http://schemas.openxmlformats.org/officeDocument/2006/relationships/tableStyles" Target="tableStyles.xml"/><Relationship Id="rId9" Type="http://schemas.openxmlformats.org/officeDocument/2006/relationships/slide" Target="slides/slide2.xml"/><Relationship Id="rId27" Type="http://schemas.openxmlformats.org/officeDocument/2006/relationships/font" Target="fonts/Lato-regular.fntdata"/><Relationship Id="rId30" Type="http://schemas.openxmlformats.org/officeDocument/2006/relationships/font" Target="fonts/Lato-boldItalic.fntdata"/><Relationship Id="rId35" Type="http://schemas.openxmlformats.org/officeDocument/2006/relationships/font" Target="fonts/Rubik-boldItalic.fntdata"/><Relationship Id="rId14" Type="http://schemas.openxmlformats.org/officeDocument/2006/relationships/slide" Target="slides/slide7.xml"/><Relationship Id="rId8" Type="http://schemas.openxmlformats.org/officeDocument/2006/relationships/slide" Target="slides/slide1.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5e01ea16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5e01ea16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590d551e23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90d551e23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Rubik"/>
              <a:ea typeface="Rubik"/>
              <a:cs typeface="Rubik"/>
              <a:sym typeface="Rubik"/>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e562a84a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e562a84a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5bfb202a4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bfb202a4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Clr>
                <a:srgbClr val="FF8855"/>
              </a:buClr>
              <a:buSzPts val="1600"/>
              <a:buFont typeface="Lato"/>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590d551e2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90d551e2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60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5bf47fcc3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bf47fcc3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5bfb202a4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bfb202a4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60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5c0ff197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c0ff197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60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5c0ff197bf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c0ff197bf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5bfb202a4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bfb202a4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60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5bfb202a4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bfb202a4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53" name="Shape 5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sential Question">
  <p:cSld name="CUSTOM_1">
    <p:spTree>
      <p:nvGrpSpPr>
        <p:cNvPr id="11" name="Shape 11"/>
        <p:cNvGrpSpPr/>
        <p:nvPr/>
      </p:nvGrpSpPr>
      <p:grpSpPr>
        <a:xfrm>
          <a:off x="0" y="0"/>
          <a:ext cx="0" cy="0"/>
          <a:chOff x="0" y="0"/>
          <a:chExt cx="0" cy="0"/>
        </a:xfrm>
      </p:grpSpPr>
      <p:sp>
        <p:nvSpPr>
          <p:cNvPr id="12" name="Google Shape;12;p3"/>
          <p:cNvSpPr txBox="1"/>
          <p:nvPr>
            <p:ph type="title"/>
          </p:nvPr>
        </p:nvSpPr>
        <p:spPr>
          <a:xfrm>
            <a:off x="0" y="1231400"/>
            <a:ext cx="9144000" cy="6210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None/>
              <a:defRPr sz="3000">
                <a:latin typeface="Rubik"/>
                <a:ea typeface="Rubik"/>
                <a:cs typeface="Rubik"/>
                <a:sym typeface="Rubik"/>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13" name="Google Shape;13;p3"/>
          <p:cNvSpPr txBox="1"/>
          <p:nvPr/>
        </p:nvSpPr>
        <p:spPr>
          <a:xfrm>
            <a:off x="-10950" y="2081350"/>
            <a:ext cx="9165900" cy="13512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Clr>
                <a:srgbClr val="FF8855"/>
              </a:buClr>
              <a:buSzPts val="1600"/>
              <a:buFont typeface="Lato"/>
              <a:buNone/>
            </a:pPr>
            <a:r>
              <a:t/>
            </a:r>
            <a:endParaRPr sz="2400">
              <a:latin typeface="Indie Flower"/>
              <a:ea typeface="Indie Flower"/>
              <a:cs typeface="Indie Flower"/>
              <a:sym typeface="Indie Flower"/>
            </a:endParaRPr>
          </a:p>
        </p:txBody>
      </p:sp>
      <p:sp>
        <p:nvSpPr>
          <p:cNvPr id="14" name="Google Shape;14;p3"/>
          <p:cNvSpPr txBox="1"/>
          <p:nvPr>
            <p:ph idx="1" type="body"/>
          </p:nvPr>
        </p:nvSpPr>
        <p:spPr>
          <a:xfrm>
            <a:off x="0" y="2223050"/>
            <a:ext cx="9144000" cy="969900"/>
          </a:xfrm>
          <a:prstGeom prst="rect">
            <a:avLst/>
          </a:prstGeom>
          <a:noFill/>
          <a:ln>
            <a:noFill/>
          </a:ln>
        </p:spPr>
        <p:txBody>
          <a:bodyPr anchorCtr="0" anchor="t" bIns="91425" lIns="91425" spcFirstLastPara="1" rIns="91425" wrap="square" tIns="91425">
            <a:noAutofit/>
          </a:bodyPr>
          <a:lstStyle>
            <a:lvl1pPr indent="-381000" lvl="0" marL="4572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1pPr>
            <a:lvl2pPr indent="-381000" lvl="1" marL="9144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2pPr>
            <a:lvl3pPr indent="-381000" lvl="2" marL="13716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3pPr>
            <a:lvl4pPr indent="-381000" lvl="3" marL="18288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4pPr>
            <a:lvl5pPr indent="-381000" lvl="4" marL="22860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5pPr>
            <a:lvl6pPr indent="-381000" lvl="5" marL="27432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6pPr>
            <a:lvl7pPr indent="-381000" lvl="6" marL="32004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7pPr>
            <a:lvl8pPr indent="-381000" lvl="7" marL="36576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8pPr>
            <a:lvl9pPr indent="-381000" lvl="8" marL="41148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ing Objectives">
  <p:cSld name="CUSTOM_1_1">
    <p:spTree>
      <p:nvGrpSpPr>
        <p:cNvPr id="15" name="Shape 15"/>
        <p:cNvGrpSpPr/>
        <p:nvPr/>
      </p:nvGrpSpPr>
      <p:grpSpPr>
        <a:xfrm>
          <a:off x="0" y="0"/>
          <a:ext cx="0" cy="0"/>
          <a:chOff x="0" y="0"/>
          <a:chExt cx="0" cy="0"/>
        </a:xfrm>
      </p:grpSpPr>
      <p:sp>
        <p:nvSpPr>
          <p:cNvPr id="16" name="Google Shape;16;p4"/>
          <p:cNvSpPr txBox="1"/>
          <p:nvPr>
            <p:ph type="title"/>
          </p:nvPr>
        </p:nvSpPr>
        <p:spPr>
          <a:xfrm>
            <a:off x="0" y="4449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7" name="Google Shape;17;p4"/>
          <p:cNvSpPr txBox="1"/>
          <p:nvPr>
            <p:ph idx="1" type="body"/>
          </p:nvPr>
        </p:nvSpPr>
        <p:spPr>
          <a:xfrm>
            <a:off x="2213400" y="1313600"/>
            <a:ext cx="6353100" cy="30840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SzPts val="2000"/>
              <a:buFont typeface="Lato"/>
              <a:buChar char="●"/>
              <a:defRPr sz="2000">
                <a:latin typeface="Lato"/>
                <a:ea typeface="Lato"/>
                <a:cs typeface="Lato"/>
                <a:sym typeface="Lato"/>
              </a:defRPr>
            </a:lvl1pPr>
            <a:lvl2pPr indent="-355600" lvl="1" marL="914400" rtl="0">
              <a:spcBef>
                <a:spcPts val="0"/>
              </a:spcBef>
              <a:spcAft>
                <a:spcPts val="0"/>
              </a:spcAft>
              <a:buSzPts val="2000"/>
              <a:buFont typeface="Lato"/>
              <a:buChar char="○"/>
              <a:defRPr sz="2000">
                <a:latin typeface="Lato"/>
                <a:ea typeface="Lato"/>
                <a:cs typeface="Lato"/>
                <a:sym typeface="Lato"/>
              </a:defRPr>
            </a:lvl2pPr>
            <a:lvl3pPr indent="-355600" lvl="2" marL="1371600" rtl="0">
              <a:spcBef>
                <a:spcPts val="0"/>
              </a:spcBef>
              <a:spcAft>
                <a:spcPts val="0"/>
              </a:spcAft>
              <a:buSzPts val="2000"/>
              <a:buFont typeface="Lato"/>
              <a:buChar char="■"/>
              <a:defRPr sz="2000">
                <a:latin typeface="Lato"/>
                <a:ea typeface="Lato"/>
                <a:cs typeface="Lato"/>
                <a:sym typeface="Lato"/>
              </a:defRPr>
            </a:lvl3pPr>
            <a:lvl4pPr indent="-355600" lvl="3" marL="1828800" rtl="0">
              <a:spcBef>
                <a:spcPts val="0"/>
              </a:spcBef>
              <a:spcAft>
                <a:spcPts val="0"/>
              </a:spcAft>
              <a:buSzPts val="2000"/>
              <a:buFont typeface="Lato"/>
              <a:buChar char="●"/>
              <a:defRPr sz="2000">
                <a:latin typeface="Lato"/>
                <a:ea typeface="Lato"/>
                <a:cs typeface="Lato"/>
                <a:sym typeface="Lato"/>
              </a:defRPr>
            </a:lvl4pPr>
            <a:lvl5pPr indent="-355600" lvl="4" marL="2286000" rtl="0">
              <a:spcBef>
                <a:spcPts val="0"/>
              </a:spcBef>
              <a:spcAft>
                <a:spcPts val="0"/>
              </a:spcAft>
              <a:buSzPts val="2000"/>
              <a:buFont typeface="Lato"/>
              <a:buChar char="○"/>
              <a:defRPr sz="2000">
                <a:latin typeface="Lato"/>
                <a:ea typeface="Lato"/>
                <a:cs typeface="Lato"/>
                <a:sym typeface="Lato"/>
              </a:defRPr>
            </a:lvl5pPr>
            <a:lvl6pPr indent="-355600" lvl="5" marL="2743200" rtl="0">
              <a:spcBef>
                <a:spcPts val="0"/>
              </a:spcBef>
              <a:spcAft>
                <a:spcPts val="0"/>
              </a:spcAft>
              <a:buSzPts val="2000"/>
              <a:buFont typeface="Lato"/>
              <a:buChar char="■"/>
              <a:defRPr sz="2000">
                <a:latin typeface="Lato"/>
                <a:ea typeface="Lato"/>
                <a:cs typeface="Lato"/>
                <a:sym typeface="Lato"/>
              </a:defRPr>
            </a:lvl6pPr>
            <a:lvl7pPr indent="-355600" lvl="6" marL="3200400" rtl="0">
              <a:spcBef>
                <a:spcPts val="0"/>
              </a:spcBef>
              <a:spcAft>
                <a:spcPts val="0"/>
              </a:spcAft>
              <a:buSzPts val="2000"/>
              <a:buFont typeface="Lato"/>
              <a:buChar char="●"/>
              <a:defRPr sz="2000">
                <a:latin typeface="Lato"/>
                <a:ea typeface="Lato"/>
                <a:cs typeface="Lato"/>
                <a:sym typeface="Lato"/>
              </a:defRPr>
            </a:lvl7pPr>
            <a:lvl8pPr indent="-355600" lvl="7" marL="3657600" rtl="0">
              <a:spcBef>
                <a:spcPts val="0"/>
              </a:spcBef>
              <a:spcAft>
                <a:spcPts val="0"/>
              </a:spcAft>
              <a:buSzPts val="2000"/>
              <a:buFont typeface="Lato"/>
              <a:buChar char="○"/>
              <a:defRPr sz="2000">
                <a:latin typeface="Lato"/>
                <a:ea typeface="Lato"/>
                <a:cs typeface="Lato"/>
                <a:sym typeface="Lato"/>
              </a:defRPr>
            </a:lvl8pPr>
            <a:lvl9pPr indent="-355600" lvl="8" marL="4114800" rtl="0">
              <a:spcBef>
                <a:spcPts val="0"/>
              </a:spcBef>
              <a:spcAft>
                <a:spcPts val="0"/>
              </a:spcAft>
              <a:buSzPts val="2000"/>
              <a:buFont typeface="Lato"/>
              <a:buChar char="■"/>
              <a:defRPr sz="2000">
                <a:latin typeface="Lato"/>
                <a:ea typeface="Lato"/>
                <a:cs typeface="Lato"/>
                <a:sym typeface="Lato"/>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Vocabulary">
  <p:cSld name="CUSTOM_1_1_1">
    <p:spTree>
      <p:nvGrpSpPr>
        <p:cNvPr id="18" name="Shape 18"/>
        <p:cNvGrpSpPr/>
        <p:nvPr/>
      </p:nvGrpSpPr>
      <p:grpSpPr>
        <a:xfrm>
          <a:off x="0" y="0"/>
          <a:ext cx="0" cy="0"/>
          <a:chOff x="0" y="0"/>
          <a:chExt cx="0" cy="0"/>
        </a:xfrm>
      </p:grpSpPr>
      <p:sp>
        <p:nvSpPr>
          <p:cNvPr id="19" name="Google Shape;19;p5"/>
          <p:cNvSpPr txBox="1"/>
          <p:nvPr/>
        </p:nvSpPr>
        <p:spPr>
          <a:xfrm>
            <a:off x="887850" y="1020500"/>
            <a:ext cx="1735800" cy="67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4000">
              <a:latin typeface="Rubik"/>
              <a:ea typeface="Rubik"/>
              <a:cs typeface="Rubik"/>
              <a:sym typeface="Rubik"/>
            </a:endParaRPr>
          </a:p>
        </p:txBody>
      </p:sp>
      <p:sp>
        <p:nvSpPr>
          <p:cNvPr id="20" name="Google Shape;20;p5"/>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1200">
                <a:latin typeface="Rubik"/>
                <a:ea typeface="Rubik"/>
                <a:cs typeface="Rubik"/>
                <a:sym typeface="Rubik"/>
              </a:defRPr>
            </a:lvl1pPr>
            <a:lvl2pPr lvl="1">
              <a:spcBef>
                <a:spcPts val="0"/>
              </a:spcBef>
              <a:spcAft>
                <a:spcPts val="0"/>
              </a:spcAft>
              <a:buNone/>
              <a:defRPr sz="1200">
                <a:latin typeface="Rubik"/>
                <a:ea typeface="Rubik"/>
                <a:cs typeface="Rubik"/>
                <a:sym typeface="Rubik"/>
              </a:defRPr>
            </a:lvl2pPr>
            <a:lvl3pPr lvl="2">
              <a:spcBef>
                <a:spcPts val="0"/>
              </a:spcBef>
              <a:spcAft>
                <a:spcPts val="0"/>
              </a:spcAft>
              <a:buNone/>
              <a:defRPr sz="1200">
                <a:latin typeface="Rubik"/>
                <a:ea typeface="Rubik"/>
                <a:cs typeface="Rubik"/>
                <a:sym typeface="Rubik"/>
              </a:defRPr>
            </a:lvl3pPr>
            <a:lvl4pPr lvl="3">
              <a:spcBef>
                <a:spcPts val="0"/>
              </a:spcBef>
              <a:spcAft>
                <a:spcPts val="0"/>
              </a:spcAft>
              <a:buNone/>
              <a:defRPr sz="1200">
                <a:latin typeface="Rubik"/>
                <a:ea typeface="Rubik"/>
                <a:cs typeface="Rubik"/>
                <a:sym typeface="Rubik"/>
              </a:defRPr>
            </a:lvl4pPr>
            <a:lvl5pPr lvl="4">
              <a:spcBef>
                <a:spcPts val="0"/>
              </a:spcBef>
              <a:spcAft>
                <a:spcPts val="0"/>
              </a:spcAft>
              <a:buNone/>
              <a:defRPr sz="1200">
                <a:latin typeface="Rubik"/>
                <a:ea typeface="Rubik"/>
                <a:cs typeface="Rubik"/>
                <a:sym typeface="Rubik"/>
              </a:defRPr>
            </a:lvl5pPr>
            <a:lvl6pPr lvl="5">
              <a:spcBef>
                <a:spcPts val="0"/>
              </a:spcBef>
              <a:spcAft>
                <a:spcPts val="0"/>
              </a:spcAft>
              <a:buNone/>
              <a:defRPr sz="1200">
                <a:latin typeface="Rubik"/>
                <a:ea typeface="Rubik"/>
                <a:cs typeface="Rubik"/>
                <a:sym typeface="Rubik"/>
              </a:defRPr>
            </a:lvl6pPr>
            <a:lvl7pPr lvl="6">
              <a:spcBef>
                <a:spcPts val="0"/>
              </a:spcBef>
              <a:spcAft>
                <a:spcPts val="0"/>
              </a:spcAft>
              <a:buNone/>
              <a:defRPr sz="1200">
                <a:latin typeface="Rubik"/>
                <a:ea typeface="Rubik"/>
                <a:cs typeface="Rubik"/>
                <a:sym typeface="Rubik"/>
              </a:defRPr>
            </a:lvl7pPr>
            <a:lvl8pPr lvl="7">
              <a:spcBef>
                <a:spcPts val="0"/>
              </a:spcBef>
              <a:spcAft>
                <a:spcPts val="0"/>
              </a:spcAft>
              <a:buNone/>
              <a:defRPr sz="1200">
                <a:latin typeface="Rubik"/>
                <a:ea typeface="Rubik"/>
                <a:cs typeface="Rubik"/>
                <a:sym typeface="Rubik"/>
              </a:defRPr>
            </a:lvl8pPr>
            <a:lvl9pPr lvl="8">
              <a:spcBef>
                <a:spcPts val="0"/>
              </a:spcBef>
              <a:spcAft>
                <a:spcPts val="0"/>
              </a:spcAft>
              <a:buNone/>
              <a:defRPr sz="1200">
                <a:latin typeface="Rubik"/>
                <a:ea typeface="Rubik"/>
                <a:cs typeface="Rubik"/>
                <a:sym typeface="Rubik"/>
              </a:defRPr>
            </a:lvl9pPr>
          </a:lstStyle>
          <a:p/>
        </p:txBody>
      </p:sp>
      <p:sp>
        <p:nvSpPr>
          <p:cNvPr id="21" name="Google Shape;21;p5"/>
          <p:cNvSpPr txBox="1"/>
          <p:nvPr>
            <p:ph type="title"/>
          </p:nvPr>
        </p:nvSpPr>
        <p:spPr>
          <a:xfrm>
            <a:off x="915375" y="1035250"/>
            <a:ext cx="7170300" cy="645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4000">
                <a:latin typeface="Rubik"/>
                <a:ea typeface="Rubik"/>
                <a:cs typeface="Rubik"/>
                <a:sym typeface="Rubik"/>
              </a:defRPr>
            </a:lvl1pPr>
            <a:lvl2pPr lvl="1">
              <a:spcBef>
                <a:spcPts val="0"/>
              </a:spcBef>
              <a:spcAft>
                <a:spcPts val="0"/>
              </a:spcAft>
              <a:buNone/>
              <a:defRPr sz="4000">
                <a:latin typeface="Rubik"/>
                <a:ea typeface="Rubik"/>
                <a:cs typeface="Rubik"/>
                <a:sym typeface="Rubik"/>
              </a:defRPr>
            </a:lvl2pPr>
            <a:lvl3pPr lvl="2">
              <a:spcBef>
                <a:spcPts val="0"/>
              </a:spcBef>
              <a:spcAft>
                <a:spcPts val="0"/>
              </a:spcAft>
              <a:buNone/>
              <a:defRPr sz="4000">
                <a:latin typeface="Rubik"/>
                <a:ea typeface="Rubik"/>
                <a:cs typeface="Rubik"/>
                <a:sym typeface="Rubik"/>
              </a:defRPr>
            </a:lvl3pPr>
            <a:lvl4pPr lvl="3">
              <a:spcBef>
                <a:spcPts val="0"/>
              </a:spcBef>
              <a:spcAft>
                <a:spcPts val="0"/>
              </a:spcAft>
              <a:buNone/>
              <a:defRPr sz="4000">
                <a:latin typeface="Rubik"/>
                <a:ea typeface="Rubik"/>
                <a:cs typeface="Rubik"/>
                <a:sym typeface="Rubik"/>
              </a:defRPr>
            </a:lvl4pPr>
            <a:lvl5pPr lvl="4">
              <a:spcBef>
                <a:spcPts val="0"/>
              </a:spcBef>
              <a:spcAft>
                <a:spcPts val="0"/>
              </a:spcAft>
              <a:buNone/>
              <a:defRPr sz="4000">
                <a:latin typeface="Rubik"/>
                <a:ea typeface="Rubik"/>
                <a:cs typeface="Rubik"/>
                <a:sym typeface="Rubik"/>
              </a:defRPr>
            </a:lvl5pPr>
            <a:lvl6pPr lvl="5">
              <a:spcBef>
                <a:spcPts val="0"/>
              </a:spcBef>
              <a:spcAft>
                <a:spcPts val="0"/>
              </a:spcAft>
              <a:buNone/>
              <a:defRPr sz="4000">
                <a:latin typeface="Rubik"/>
                <a:ea typeface="Rubik"/>
                <a:cs typeface="Rubik"/>
                <a:sym typeface="Rubik"/>
              </a:defRPr>
            </a:lvl6pPr>
            <a:lvl7pPr lvl="6">
              <a:spcBef>
                <a:spcPts val="0"/>
              </a:spcBef>
              <a:spcAft>
                <a:spcPts val="0"/>
              </a:spcAft>
              <a:buNone/>
              <a:defRPr sz="4000">
                <a:latin typeface="Rubik"/>
                <a:ea typeface="Rubik"/>
                <a:cs typeface="Rubik"/>
                <a:sym typeface="Rubik"/>
              </a:defRPr>
            </a:lvl7pPr>
            <a:lvl8pPr lvl="7">
              <a:spcBef>
                <a:spcPts val="0"/>
              </a:spcBef>
              <a:spcAft>
                <a:spcPts val="0"/>
              </a:spcAft>
              <a:buNone/>
              <a:defRPr sz="4000">
                <a:latin typeface="Rubik"/>
                <a:ea typeface="Rubik"/>
                <a:cs typeface="Rubik"/>
                <a:sym typeface="Rubik"/>
              </a:defRPr>
            </a:lvl8pPr>
            <a:lvl9pPr lvl="8">
              <a:spcBef>
                <a:spcPts val="0"/>
              </a:spcBef>
              <a:spcAft>
                <a:spcPts val="0"/>
              </a:spcAft>
              <a:buNone/>
              <a:defRPr sz="4000">
                <a:latin typeface="Rubik"/>
                <a:ea typeface="Rubik"/>
                <a:cs typeface="Rubik"/>
                <a:sym typeface="Rubik"/>
              </a:defRPr>
            </a:lvl9pPr>
          </a:lstStyle>
          <a:p/>
        </p:txBody>
      </p:sp>
      <p:sp>
        <p:nvSpPr>
          <p:cNvPr id="22" name="Google Shape;22;p5"/>
          <p:cNvSpPr txBox="1"/>
          <p:nvPr>
            <p:ph idx="2" type="body"/>
          </p:nvPr>
        </p:nvSpPr>
        <p:spPr>
          <a:xfrm>
            <a:off x="893575" y="2190350"/>
            <a:ext cx="7344600" cy="2005200"/>
          </a:xfrm>
          <a:prstGeom prst="rect">
            <a:avLst/>
          </a:prstGeom>
          <a:noFill/>
          <a:ln>
            <a:noFill/>
          </a:ln>
        </p:spPr>
        <p:txBody>
          <a:bodyPr anchorCtr="0" anchor="t" bIns="91425" lIns="91425" spcFirstLastPara="1" rIns="91425" wrap="square" tIns="91425">
            <a:noAutofit/>
          </a:bodyPr>
          <a:lstStyle>
            <a:lvl1pPr indent="-381000" lvl="0" marL="457200">
              <a:spcBef>
                <a:spcPts val="0"/>
              </a:spcBef>
              <a:spcAft>
                <a:spcPts val="0"/>
              </a:spcAft>
              <a:buSzPts val="2400"/>
              <a:buFont typeface="Lato"/>
              <a:buChar char="●"/>
              <a:defRPr sz="2400">
                <a:latin typeface="Lato"/>
                <a:ea typeface="Lato"/>
                <a:cs typeface="Lato"/>
                <a:sym typeface="Lato"/>
              </a:defRPr>
            </a:lvl1pPr>
            <a:lvl2pPr indent="-381000" lvl="1" marL="914400">
              <a:spcBef>
                <a:spcPts val="0"/>
              </a:spcBef>
              <a:spcAft>
                <a:spcPts val="0"/>
              </a:spcAft>
              <a:buSzPts val="2400"/>
              <a:buFont typeface="Lato"/>
              <a:buChar char="○"/>
              <a:defRPr sz="2400">
                <a:latin typeface="Lato"/>
                <a:ea typeface="Lato"/>
                <a:cs typeface="Lato"/>
                <a:sym typeface="Lato"/>
              </a:defRPr>
            </a:lvl2pPr>
            <a:lvl3pPr indent="-381000" lvl="2" marL="1371600">
              <a:spcBef>
                <a:spcPts val="0"/>
              </a:spcBef>
              <a:spcAft>
                <a:spcPts val="0"/>
              </a:spcAft>
              <a:buSzPts val="2400"/>
              <a:buFont typeface="Lato"/>
              <a:buChar char="■"/>
              <a:defRPr sz="2400">
                <a:latin typeface="Lato"/>
                <a:ea typeface="Lato"/>
                <a:cs typeface="Lato"/>
                <a:sym typeface="Lato"/>
              </a:defRPr>
            </a:lvl3pPr>
            <a:lvl4pPr indent="-381000" lvl="3" marL="1828800">
              <a:spcBef>
                <a:spcPts val="0"/>
              </a:spcBef>
              <a:spcAft>
                <a:spcPts val="0"/>
              </a:spcAft>
              <a:buSzPts val="2400"/>
              <a:buFont typeface="Lato"/>
              <a:buChar char="●"/>
              <a:defRPr sz="2400">
                <a:latin typeface="Lato"/>
                <a:ea typeface="Lato"/>
                <a:cs typeface="Lato"/>
                <a:sym typeface="Lato"/>
              </a:defRPr>
            </a:lvl4pPr>
            <a:lvl5pPr indent="-381000" lvl="4" marL="2286000">
              <a:spcBef>
                <a:spcPts val="0"/>
              </a:spcBef>
              <a:spcAft>
                <a:spcPts val="0"/>
              </a:spcAft>
              <a:buSzPts val="2400"/>
              <a:buFont typeface="Lato"/>
              <a:buChar char="○"/>
              <a:defRPr sz="2400">
                <a:latin typeface="Lato"/>
                <a:ea typeface="Lato"/>
                <a:cs typeface="Lato"/>
                <a:sym typeface="Lato"/>
              </a:defRPr>
            </a:lvl5pPr>
            <a:lvl6pPr indent="-381000" lvl="5" marL="2743200">
              <a:spcBef>
                <a:spcPts val="0"/>
              </a:spcBef>
              <a:spcAft>
                <a:spcPts val="0"/>
              </a:spcAft>
              <a:buSzPts val="2400"/>
              <a:buFont typeface="Lato"/>
              <a:buChar char="■"/>
              <a:defRPr sz="2400">
                <a:latin typeface="Lato"/>
                <a:ea typeface="Lato"/>
                <a:cs typeface="Lato"/>
                <a:sym typeface="Lato"/>
              </a:defRPr>
            </a:lvl6pPr>
            <a:lvl7pPr indent="-381000" lvl="6" marL="3200400">
              <a:spcBef>
                <a:spcPts val="0"/>
              </a:spcBef>
              <a:spcAft>
                <a:spcPts val="0"/>
              </a:spcAft>
              <a:buSzPts val="2400"/>
              <a:buFont typeface="Lato"/>
              <a:buChar char="●"/>
              <a:defRPr sz="2400">
                <a:latin typeface="Lato"/>
                <a:ea typeface="Lato"/>
                <a:cs typeface="Lato"/>
                <a:sym typeface="Lato"/>
              </a:defRPr>
            </a:lvl7pPr>
            <a:lvl8pPr indent="-381000" lvl="7" marL="3657600">
              <a:spcBef>
                <a:spcPts val="0"/>
              </a:spcBef>
              <a:spcAft>
                <a:spcPts val="0"/>
              </a:spcAft>
              <a:buSzPts val="2400"/>
              <a:buFont typeface="Lato"/>
              <a:buChar char="○"/>
              <a:defRPr sz="2400">
                <a:latin typeface="Lato"/>
                <a:ea typeface="Lato"/>
                <a:cs typeface="Lato"/>
                <a:sym typeface="Lato"/>
              </a:defRPr>
            </a:lvl8pPr>
            <a:lvl9pPr indent="-381000" lvl="8" marL="4114800">
              <a:spcBef>
                <a:spcPts val="0"/>
              </a:spcBef>
              <a:spcAft>
                <a:spcPts val="0"/>
              </a:spcAft>
              <a:buSzPts val="2400"/>
              <a:buFont typeface="Lato"/>
              <a:buChar char="■"/>
              <a:defRPr sz="2400">
                <a:latin typeface="Lato"/>
                <a:ea typeface="Lato"/>
                <a:cs typeface="Lato"/>
                <a:sym typeface="La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 Directions">
  <p:cSld name="CUSTOM_2">
    <p:spTree>
      <p:nvGrpSpPr>
        <p:cNvPr id="23" name="Shape 23"/>
        <p:cNvGrpSpPr/>
        <p:nvPr/>
      </p:nvGrpSpPr>
      <p:grpSpPr>
        <a:xfrm>
          <a:off x="0" y="0"/>
          <a:ext cx="0" cy="0"/>
          <a:chOff x="0" y="0"/>
          <a:chExt cx="0" cy="0"/>
        </a:xfrm>
      </p:grpSpPr>
      <p:sp>
        <p:nvSpPr>
          <p:cNvPr id="24" name="Google Shape;24;p6"/>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
        <p:nvSpPr>
          <p:cNvPr id="25" name="Google Shape;25;p6"/>
          <p:cNvSpPr txBox="1"/>
          <p:nvPr>
            <p:ph type="title"/>
          </p:nvPr>
        </p:nvSpPr>
        <p:spPr>
          <a:xfrm>
            <a:off x="577550" y="1002550"/>
            <a:ext cx="8577300" cy="1275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2000">
                <a:latin typeface="Rubik"/>
                <a:ea typeface="Rubik"/>
                <a:cs typeface="Rubik"/>
                <a:sym typeface="Rubik"/>
              </a:defRPr>
            </a:lvl1pPr>
            <a:lvl2pPr lvl="1">
              <a:spcBef>
                <a:spcPts val="0"/>
              </a:spcBef>
              <a:spcAft>
                <a:spcPts val="0"/>
              </a:spcAft>
              <a:buNone/>
              <a:defRPr sz="2000">
                <a:latin typeface="Rubik"/>
                <a:ea typeface="Rubik"/>
                <a:cs typeface="Rubik"/>
                <a:sym typeface="Rubik"/>
              </a:defRPr>
            </a:lvl2pPr>
            <a:lvl3pPr lvl="2">
              <a:spcBef>
                <a:spcPts val="0"/>
              </a:spcBef>
              <a:spcAft>
                <a:spcPts val="0"/>
              </a:spcAft>
              <a:buNone/>
              <a:defRPr sz="2000">
                <a:latin typeface="Rubik"/>
                <a:ea typeface="Rubik"/>
                <a:cs typeface="Rubik"/>
                <a:sym typeface="Rubik"/>
              </a:defRPr>
            </a:lvl3pPr>
            <a:lvl4pPr lvl="3">
              <a:spcBef>
                <a:spcPts val="0"/>
              </a:spcBef>
              <a:spcAft>
                <a:spcPts val="0"/>
              </a:spcAft>
              <a:buNone/>
              <a:defRPr sz="2000">
                <a:latin typeface="Rubik"/>
                <a:ea typeface="Rubik"/>
                <a:cs typeface="Rubik"/>
                <a:sym typeface="Rubik"/>
              </a:defRPr>
            </a:lvl4pPr>
            <a:lvl5pPr lvl="4">
              <a:spcBef>
                <a:spcPts val="0"/>
              </a:spcBef>
              <a:spcAft>
                <a:spcPts val="0"/>
              </a:spcAft>
              <a:buNone/>
              <a:defRPr sz="2000">
                <a:latin typeface="Rubik"/>
                <a:ea typeface="Rubik"/>
                <a:cs typeface="Rubik"/>
                <a:sym typeface="Rubik"/>
              </a:defRPr>
            </a:lvl5pPr>
            <a:lvl6pPr lvl="5">
              <a:spcBef>
                <a:spcPts val="0"/>
              </a:spcBef>
              <a:spcAft>
                <a:spcPts val="0"/>
              </a:spcAft>
              <a:buNone/>
              <a:defRPr sz="2000">
                <a:latin typeface="Rubik"/>
                <a:ea typeface="Rubik"/>
                <a:cs typeface="Rubik"/>
                <a:sym typeface="Rubik"/>
              </a:defRPr>
            </a:lvl6pPr>
            <a:lvl7pPr lvl="6">
              <a:spcBef>
                <a:spcPts val="0"/>
              </a:spcBef>
              <a:spcAft>
                <a:spcPts val="0"/>
              </a:spcAft>
              <a:buNone/>
              <a:defRPr sz="2000">
                <a:latin typeface="Rubik"/>
                <a:ea typeface="Rubik"/>
                <a:cs typeface="Rubik"/>
                <a:sym typeface="Rubik"/>
              </a:defRPr>
            </a:lvl7pPr>
            <a:lvl8pPr lvl="7">
              <a:spcBef>
                <a:spcPts val="0"/>
              </a:spcBef>
              <a:spcAft>
                <a:spcPts val="0"/>
              </a:spcAft>
              <a:buNone/>
              <a:defRPr sz="2000">
                <a:latin typeface="Rubik"/>
                <a:ea typeface="Rubik"/>
                <a:cs typeface="Rubik"/>
                <a:sym typeface="Rubik"/>
              </a:defRPr>
            </a:lvl8pPr>
            <a:lvl9pPr lvl="8">
              <a:spcBef>
                <a:spcPts val="0"/>
              </a:spcBef>
              <a:spcAft>
                <a:spcPts val="0"/>
              </a:spcAft>
              <a:buNone/>
              <a:defRPr sz="2000">
                <a:latin typeface="Rubik"/>
                <a:ea typeface="Rubik"/>
                <a:cs typeface="Rubik"/>
                <a:sym typeface="Rubik"/>
              </a:defRPr>
            </a:lvl9pPr>
          </a:lstStyle>
          <a:p/>
        </p:txBody>
      </p:sp>
      <p:sp>
        <p:nvSpPr>
          <p:cNvPr id="26" name="Google Shape;26;p6"/>
          <p:cNvSpPr txBox="1"/>
          <p:nvPr>
            <p:ph idx="2" type="body"/>
          </p:nvPr>
        </p:nvSpPr>
        <p:spPr>
          <a:xfrm>
            <a:off x="566750" y="2648025"/>
            <a:ext cx="8577300" cy="1721700"/>
          </a:xfrm>
          <a:prstGeom prst="rect">
            <a:avLst/>
          </a:prstGeom>
          <a:noFill/>
          <a:ln>
            <a:noFill/>
          </a:ln>
        </p:spPr>
        <p:txBody>
          <a:bodyPr anchorCtr="0" anchor="t" bIns="91425" lIns="91425" spcFirstLastPara="1" rIns="91425" wrap="square" tIns="91425">
            <a:noAutofit/>
          </a:bodyPr>
          <a:lstStyle>
            <a:lvl1pPr indent="-355600" lvl="0" marL="457200">
              <a:spcBef>
                <a:spcPts val="0"/>
              </a:spcBef>
              <a:spcAft>
                <a:spcPts val="0"/>
              </a:spcAft>
              <a:buSzPts val="2000"/>
              <a:buFont typeface="Lato"/>
              <a:buChar char="●"/>
              <a:defRPr sz="2000">
                <a:latin typeface="Lato"/>
                <a:ea typeface="Lato"/>
                <a:cs typeface="Lato"/>
                <a:sym typeface="Lato"/>
              </a:defRPr>
            </a:lvl1pPr>
            <a:lvl2pPr indent="-355600" lvl="1" marL="914400">
              <a:spcBef>
                <a:spcPts val="0"/>
              </a:spcBef>
              <a:spcAft>
                <a:spcPts val="0"/>
              </a:spcAft>
              <a:buSzPts val="2000"/>
              <a:buFont typeface="Lato"/>
              <a:buChar char="○"/>
              <a:defRPr sz="2000">
                <a:latin typeface="Lato"/>
                <a:ea typeface="Lato"/>
                <a:cs typeface="Lato"/>
                <a:sym typeface="Lato"/>
              </a:defRPr>
            </a:lvl2pPr>
            <a:lvl3pPr indent="-355600" lvl="2" marL="1371600">
              <a:spcBef>
                <a:spcPts val="0"/>
              </a:spcBef>
              <a:spcAft>
                <a:spcPts val="0"/>
              </a:spcAft>
              <a:buSzPts val="2000"/>
              <a:buFont typeface="Lato"/>
              <a:buChar char="■"/>
              <a:defRPr sz="2000">
                <a:latin typeface="Lato"/>
                <a:ea typeface="Lato"/>
                <a:cs typeface="Lato"/>
                <a:sym typeface="Lato"/>
              </a:defRPr>
            </a:lvl3pPr>
            <a:lvl4pPr indent="-355600" lvl="3" marL="1828800">
              <a:spcBef>
                <a:spcPts val="0"/>
              </a:spcBef>
              <a:spcAft>
                <a:spcPts val="0"/>
              </a:spcAft>
              <a:buSzPts val="2000"/>
              <a:buFont typeface="Lato"/>
              <a:buChar char="●"/>
              <a:defRPr sz="2000">
                <a:latin typeface="Lato"/>
                <a:ea typeface="Lato"/>
                <a:cs typeface="Lato"/>
                <a:sym typeface="Lato"/>
              </a:defRPr>
            </a:lvl4pPr>
            <a:lvl5pPr indent="-355600" lvl="4" marL="2286000">
              <a:spcBef>
                <a:spcPts val="0"/>
              </a:spcBef>
              <a:spcAft>
                <a:spcPts val="0"/>
              </a:spcAft>
              <a:buSzPts val="2000"/>
              <a:buFont typeface="Lato"/>
              <a:buChar char="○"/>
              <a:defRPr sz="2000">
                <a:latin typeface="Lato"/>
                <a:ea typeface="Lato"/>
                <a:cs typeface="Lato"/>
                <a:sym typeface="Lato"/>
              </a:defRPr>
            </a:lvl5pPr>
            <a:lvl6pPr indent="-355600" lvl="5" marL="2743200">
              <a:spcBef>
                <a:spcPts val="0"/>
              </a:spcBef>
              <a:spcAft>
                <a:spcPts val="0"/>
              </a:spcAft>
              <a:buSzPts val="2000"/>
              <a:buFont typeface="Lato"/>
              <a:buChar char="■"/>
              <a:defRPr sz="2000">
                <a:latin typeface="Lato"/>
                <a:ea typeface="Lato"/>
                <a:cs typeface="Lato"/>
                <a:sym typeface="Lato"/>
              </a:defRPr>
            </a:lvl6pPr>
            <a:lvl7pPr indent="-355600" lvl="6" marL="3200400">
              <a:spcBef>
                <a:spcPts val="0"/>
              </a:spcBef>
              <a:spcAft>
                <a:spcPts val="0"/>
              </a:spcAft>
              <a:buSzPts val="2000"/>
              <a:buFont typeface="Lato"/>
              <a:buChar char="●"/>
              <a:defRPr sz="2000">
                <a:latin typeface="Lato"/>
                <a:ea typeface="Lato"/>
                <a:cs typeface="Lato"/>
                <a:sym typeface="Lato"/>
              </a:defRPr>
            </a:lvl7pPr>
            <a:lvl8pPr indent="-355600" lvl="7" marL="3657600">
              <a:spcBef>
                <a:spcPts val="0"/>
              </a:spcBef>
              <a:spcAft>
                <a:spcPts val="0"/>
              </a:spcAft>
              <a:buSzPts val="2000"/>
              <a:buFont typeface="Lato"/>
              <a:buChar char="○"/>
              <a:defRPr sz="2000">
                <a:latin typeface="Lato"/>
                <a:ea typeface="Lato"/>
                <a:cs typeface="Lato"/>
                <a:sym typeface="Lato"/>
              </a:defRPr>
            </a:lvl8pPr>
            <a:lvl9pPr indent="-355600" lvl="8" marL="4114800">
              <a:spcBef>
                <a:spcPts val="0"/>
              </a:spcBef>
              <a:spcAft>
                <a:spcPts val="0"/>
              </a:spcAft>
              <a:buSzPts val="2000"/>
              <a:buFont typeface="Lato"/>
              <a:buChar char="■"/>
              <a:defRPr sz="2000">
                <a:latin typeface="Lato"/>
                <a:ea typeface="Lato"/>
                <a:cs typeface="Lato"/>
                <a:sym typeface="Lat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Only">
  <p:cSld name="CUSTOM_3">
    <p:spTree>
      <p:nvGrpSpPr>
        <p:cNvPr id="27" name="Shape 27"/>
        <p:cNvGrpSpPr/>
        <p:nvPr/>
      </p:nvGrpSpPr>
      <p:grpSpPr>
        <a:xfrm>
          <a:off x="0" y="0"/>
          <a:ext cx="0" cy="0"/>
          <a:chOff x="0" y="0"/>
          <a:chExt cx="0" cy="0"/>
        </a:xfrm>
      </p:grpSpPr>
      <p:sp>
        <p:nvSpPr>
          <p:cNvPr id="28" name="Google Shape;28;p7"/>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
        <p:nvSpPr>
          <p:cNvPr id="29" name="Google Shape;29;p7"/>
          <p:cNvSpPr txBox="1"/>
          <p:nvPr>
            <p:ph idx="2" type="body"/>
          </p:nvPr>
        </p:nvSpPr>
        <p:spPr>
          <a:xfrm>
            <a:off x="1138200" y="1770800"/>
            <a:ext cx="6867600" cy="17217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SzPts val="2000"/>
              <a:buFont typeface="Lato"/>
              <a:buChar char="●"/>
              <a:defRPr sz="2000">
                <a:latin typeface="Lato"/>
                <a:ea typeface="Lato"/>
                <a:cs typeface="Lato"/>
                <a:sym typeface="Lato"/>
              </a:defRPr>
            </a:lvl1pPr>
            <a:lvl2pPr indent="-355600" lvl="1" marL="914400" rtl="0">
              <a:spcBef>
                <a:spcPts val="0"/>
              </a:spcBef>
              <a:spcAft>
                <a:spcPts val="0"/>
              </a:spcAft>
              <a:buSzPts val="2000"/>
              <a:buFont typeface="Lato"/>
              <a:buChar char="○"/>
              <a:defRPr sz="2000">
                <a:latin typeface="Lato"/>
                <a:ea typeface="Lato"/>
                <a:cs typeface="Lato"/>
                <a:sym typeface="Lato"/>
              </a:defRPr>
            </a:lvl2pPr>
            <a:lvl3pPr indent="-355600" lvl="2" marL="1371600" rtl="0">
              <a:spcBef>
                <a:spcPts val="0"/>
              </a:spcBef>
              <a:spcAft>
                <a:spcPts val="0"/>
              </a:spcAft>
              <a:buSzPts val="2000"/>
              <a:buFont typeface="Lato"/>
              <a:buChar char="■"/>
              <a:defRPr sz="2000">
                <a:latin typeface="Lato"/>
                <a:ea typeface="Lato"/>
                <a:cs typeface="Lato"/>
                <a:sym typeface="Lato"/>
              </a:defRPr>
            </a:lvl3pPr>
            <a:lvl4pPr indent="-355600" lvl="3" marL="1828800" rtl="0">
              <a:spcBef>
                <a:spcPts val="0"/>
              </a:spcBef>
              <a:spcAft>
                <a:spcPts val="0"/>
              </a:spcAft>
              <a:buSzPts val="2000"/>
              <a:buFont typeface="Lato"/>
              <a:buChar char="●"/>
              <a:defRPr sz="2000">
                <a:latin typeface="Lato"/>
                <a:ea typeface="Lato"/>
                <a:cs typeface="Lato"/>
                <a:sym typeface="Lato"/>
              </a:defRPr>
            </a:lvl4pPr>
            <a:lvl5pPr indent="-355600" lvl="4" marL="2286000" rtl="0">
              <a:spcBef>
                <a:spcPts val="0"/>
              </a:spcBef>
              <a:spcAft>
                <a:spcPts val="0"/>
              </a:spcAft>
              <a:buSzPts val="2000"/>
              <a:buFont typeface="Lato"/>
              <a:buChar char="○"/>
              <a:defRPr sz="2000">
                <a:latin typeface="Lato"/>
                <a:ea typeface="Lato"/>
                <a:cs typeface="Lato"/>
                <a:sym typeface="Lato"/>
              </a:defRPr>
            </a:lvl5pPr>
            <a:lvl6pPr indent="-355600" lvl="5" marL="2743200" rtl="0">
              <a:spcBef>
                <a:spcPts val="0"/>
              </a:spcBef>
              <a:spcAft>
                <a:spcPts val="0"/>
              </a:spcAft>
              <a:buSzPts val="2000"/>
              <a:buFont typeface="Lato"/>
              <a:buChar char="■"/>
              <a:defRPr sz="2000">
                <a:latin typeface="Lato"/>
                <a:ea typeface="Lato"/>
                <a:cs typeface="Lato"/>
                <a:sym typeface="Lato"/>
              </a:defRPr>
            </a:lvl6pPr>
            <a:lvl7pPr indent="-355600" lvl="6" marL="3200400" rtl="0">
              <a:spcBef>
                <a:spcPts val="0"/>
              </a:spcBef>
              <a:spcAft>
                <a:spcPts val="0"/>
              </a:spcAft>
              <a:buSzPts val="2000"/>
              <a:buFont typeface="Lato"/>
              <a:buChar char="●"/>
              <a:defRPr sz="2000">
                <a:latin typeface="Lato"/>
                <a:ea typeface="Lato"/>
                <a:cs typeface="Lato"/>
                <a:sym typeface="Lato"/>
              </a:defRPr>
            </a:lvl7pPr>
            <a:lvl8pPr indent="-355600" lvl="7" marL="3657600" rtl="0">
              <a:spcBef>
                <a:spcPts val="0"/>
              </a:spcBef>
              <a:spcAft>
                <a:spcPts val="0"/>
              </a:spcAft>
              <a:buSzPts val="2000"/>
              <a:buFont typeface="Lato"/>
              <a:buChar char="○"/>
              <a:defRPr sz="2000">
                <a:latin typeface="Lato"/>
                <a:ea typeface="Lato"/>
                <a:cs typeface="Lato"/>
                <a:sym typeface="Lato"/>
              </a:defRPr>
            </a:lvl8pPr>
            <a:lvl9pPr indent="-355600" lvl="8" marL="4114800" rtl="0">
              <a:spcBef>
                <a:spcPts val="0"/>
              </a:spcBef>
              <a:spcAft>
                <a:spcPts val="0"/>
              </a:spcAft>
              <a:buSzPts val="2000"/>
              <a:buFont typeface="Lato"/>
              <a:buChar char="■"/>
              <a:defRPr sz="2000">
                <a:latin typeface="Lato"/>
                <a:ea typeface="Lato"/>
                <a:cs typeface="Lato"/>
                <a:sym typeface="Lato"/>
              </a:defRPr>
            </a:lvl9pPr>
          </a:lstStyle>
          <a:p/>
        </p:txBody>
      </p:sp>
      <p:sp>
        <p:nvSpPr>
          <p:cNvPr id="30" name="Google Shape;30;p7"/>
          <p:cNvSpPr txBox="1"/>
          <p:nvPr>
            <p:ph type="title"/>
          </p:nvPr>
        </p:nvSpPr>
        <p:spPr>
          <a:xfrm>
            <a:off x="0" y="7497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CUSTOM_4">
    <p:spTree>
      <p:nvGrpSpPr>
        <p:cNvPr id="31" name="Shape 31"/>
        <p:cNvGrpSpPr/>
        <p:nvPr/>
      </p:nvGrpSpPr>
      <p:grpSpPr>
        <a:xfrm>
          <a:off x="0" y="0"/>
          <a:ext cx="0" cy="0"/>
          <a:chOff x="0" y="0"/>
          <a:chExt cx="0" cy="0"/>
        </a:xfrm>
      </p:grpSpPr>
      <p:cxnSp>
        <p:nvCxnSpPr>
          <p:cNvPr id="32" name="Google Shape;32;p8"/>
          <p:cNvCxnSpPr/>
          <p:nvPr/>
        </p:nvCxnSpPr>
        <p:spPr>
          <a:xfrm>
            <a:off x="3166753" y="1960850"/>
            <a:ext cx="0" cy="2244900"/>
          </a:xfrm>
          <a:prstGeom prst="straightConnector1">
            <a:avLst/>
          </a:prstGeom>
          <a:noFill/>
          <a:ln cap="flat" cmpd="sng" w="9525">
            <a:solidFill>
              <a:srgbClr val="999999"/>
            </a:solidFill>
            <a:prstDash val="solid"/>
            <a:round/>
            <a:headEnd len="med" w="med" type="none"/>
            <a:tailEnd len="med" w="med" type="none"/>
          </a:ln>
        </p:spPr>
      </p:cxnSp>
      <p:cxnSp>
        <p:nvCxnSpPr>
          <p:cNvPr id="33" name="Google Shape;33;p8"/>
          <p:cNvCxnSpPr/>
          <p:nvPr/>
        </p:nvCxnSpPr>
        <p:spPr>
          <a:xfrm>
            <a:off x="5977234" y="1960850"/>
            <a:ext cx="0" cy="2244900"/>
          </a:xfrm>
          <a:prstGeom prst="straightConnector1">
            <a:avLst/>
          </a:prstGeom>
          <a:noFill/>
          <a:ln cap="flat" cmpd="sng" w="9525">
            <a:solidFill>
              <a:srgbClr val="999999"/>
            </a:solidFill>
            <a:prstDash val="solid"/>
            <a:round/>
            <a:headEnd len="med" w="med" type="none"/>
            <a:tailEnd len="med" w="med" type="none"/>
          </a:ln>
        </p:spPr>
      </p:cxnSp>
      <p:sp>
        <p:nvSpPr>
          <p:cNvPr id="34" name="Google Shape;34;p8"/>
          <p:cNvSpPr txBox="1"/>
          <p:nvPr>
            <p:ph type="title"/>
          </p:nvPr>
        </p:nvSpPr>
        <p:spPr>
          <a:xfrm>
            <a:off x="0" y="2670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
        <p:nvSpPr>
          <p:cNvPr id="35" name="Google Shape;35;p8"/>
          <p:cNvSpPr txBox="1"/>
          <p:nvPr>
            <p:ph idx="1" type="body"/>
          </p:nvPr>
        </p:nvSpPr>
        <p:spPr>
          <a:xfrm>
            <a:off x="611613"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6" name="Google Shape;36;p8"/>
          <p:cNvSpPr txBox="1"/>
          <p:nvPr>
            <p:ph idx="2" type="body"/>
          </p:nvPr>
        </p:nvSpPr>
        <p:spPr>
          <a:xfrm>
            <a:off x="3422094"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7" name="Google Shape;37;p8"/>
          <p:cNvSpPr txBox="1"/>
          <p:nvPr>
            <p:ph idx="3" type="body"/>
          </p:nvPr>
        </p:nvSpPr>
        <p:spPr>
          <a:xfrm>
            <a:off x="6232575"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8" name="Google Shape;38;p8"/>
          <p:cNvSpPr txBox="1"/>
          <p:nvPr>
            <p:ph idx="4" type="subTitle"/>
          </p:nvPr>
        </p:nvSpPr>
        <p:spPr>
          <a:xfrm>
            <a:off x="611625" y="1234075"/>
            <a:ext cx="2299800" cy="544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3400">
                <a:latin typeface="Rubik Medium"/>
                <a:ea typeface="Rubik Medium"/>
                <a:cs typeface="Rubik Medium"/>
                <a:sym typeface="Rubik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9" name="Google Shape;39;p8"/>
          <p:cNvSpPr txBox="1"/>
          <p:nvPr>
            <p:ph idx="5" type="subTitle"/>
          </p:nvPr>
        </p:nvSpPr>
        <p:spPr>
          <a:xfrm>
            <a:off x="3422100" y="1234075"/>
            <a:ext cx="2299800" cy="54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8"/>
          <p:cNvSpPr txBox="1"/>
          <p:nvPr>
            <p:ph idx="6" type="subTitle"/>
          </p:nvPr>
        </p:nvSpPr>
        <p:spPr>
          <a:xfrm>
            <a:off x="6232575" y="1234075"/>
            <a:ext cx="2299800" cy="54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Only">
  <p:cSld name="CUSTOM_5">
    <p:spTree>
      <p:nvGrpSpPr>
        <p:cNvPr id="41" name="Shape 41"/>
        <p:cNvGrpSpPr/>
        <p:nvPr/>
      </p:nvGrpSpPr>
      <p:grpSpPr>
        <a:xfrm>
          <a:off x="0" y="0"/>
          <a:ext cx="0" cy="0"/>
          <a:chOff x="0" y="0"/>
          <a:chExt cx="0" cy="0"/>
        </a:xfrm>
      </p:grpSpPr>
      <p:sp>
        <p:nvSpPr>
          <p:cNvPr id="42" name="Google Shape;42;p9"/>
          <p:cNvSpPr txBox="1"/>
          <p:nvPr>
            <p:ph type="title"/>
          </p:nvPr>
        </p:nvSpPr>
        <p:spPr>
          <a:xfrm>
            <a:off x="0" y="5198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
        <p:nvSpPr>
          <p:cNvPr id="43" name="Google Shape;43;p9"/>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 name="Shape 44"/>
        <p:cNvGrpSpPr/>
        <p:nvPr/>
      </p:nvGrpSpPr>
      <p:grpSpPr>
        <a:xfrm>
          <a:off x="0" y="0"/>
          <a:ext cx="0" cy="0"/>
          <a:chOff x="0" y="0"/>
          <a:chExt cx="0" cy="0"/>
        </a:xfrm>
      </p:grpSpPr>
      <p:sp>
        <p:nvSpPr>
          <p:cNvPr id="45" name="Google Shape;45;p1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46" name="Google Shape;46;p10"/>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 name="Google Shape;47;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3.png"/><Relationship Id="rId3" Type="http://schemas.openxmlformats.org/officeDocument/2006/relationships/slideLayout" Target="../slideLayouts/slideLayout10.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l">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8" name="Shape 48"/>
        <p:cNvGrpSpPr/>
        <p:nvPr/>
      </p:nvGrpSpPr>
      <p:grpSpPr>
        <a:xfrm>
          <a:off x="0" y="0"/>
          <a:ext cx="0" cy="0"/>
          <a:chOff x="0" y="0"/>
          <a:chExt cx="0" cy="0"/>
        </a:xfrm>
      </p:grpSpPr>
      <p:pic>
        <p:nvPicPr>
          <p:cNvPr id="49" name="Google Shape;49;p11"/>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50" name="Google Shape;50;p11"/>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l">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51" name="Google Shape;51;p11"/>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52" name="Google Shape;52;p11"/>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57"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3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21.png"/><Relationship Id="rId5" Type="http://schemas.openxmlformats.org/officeDocument/2006/relationships/image" Target="../media/image29.png"/><Relationship Id="rId6"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25.png"/><Relationship Id="rId5"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19.pn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p:nvPr/>
        </p:nvSpPr>
        <p:spPr>
          <a:xfrm>
            <a:off x="-150" y="-3075"/>
            <a:ext cx="3631200" cy="516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nvSpPr>
        <p:spPr>
          <a:xfrm>
            <a:off x="193350" y="1741900"/>
            <a:ext cx="3207300" cy="241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000">
                <a:latin typeface="Rubik"/>
                <a:ea typeface="Rubik"/>
                <a:cs typeface="Rubik"/>
                <a:sym typeface="Rubik"/>
              </a:rPr>
              <a:t>Putting a </a:t>
            </a:r>
            <a:br>
              <a:rPr lang="en" sz="3000">
                <a:latin typeface="Rubik"/>
                <a:ea typeface="Rubik"/>
                <a:cs typeface="Rubik"/>
                <a:sym typeface="Rubik"/>
              </a:rPr>
            </a:br>
            <a:r>
              <a:rPr lang="en" sz="3000">
                <a:latin typeface="Rubik"/>
                <a:ea typeface="Rubik"/>
                <a:cs typeface="Rubik"/>
                <a:sym typeface="Rubik"/>
              </a:rPr>
              <a:t>STOP to Online Meanness</a:t>
            </a:r>
            <a:endParaRPr sz="3000">
              <a:latin typeface="Rubik Light"/>
              <a:ea typeface="Rubik Light"/>
              <a:cs typeface="Rubik Light"/>
              <a:sym typeface="Rubik Light"/>
            </a:endParaRPr>
          </a:p>
        </p:txBody>
      </p:sp>
      <p:pic>
        <p:nvPicPr>
          <p:cNvPr id="60" name="Google Shape;60;p13"/>
          <p:cNvPicPr preferRelativeResize="0"/>
          <p:nvPr/>
        </p:nvPicPr>
        <p:blipFill>
          <a:blip r:embed="rId3">
            <a:alphaModFix/>
          </a:blip>
          <a:stretch>
            <a:fillRect/>
          </a:stretch>
        </p:blipFill>
        <p:spPr>
          <a:xfrm>
            <a:off x="279275" y="4563276"/>
            <a:ext cx="3064000" cy="290700"/>
          </a:xfrm>
          <a:prstGeom prst="rect">
            <a:avLst/>
          </a:prstGeom>
          <a:noFill/>
          <a:ln>
            <a:noFill/>
          </a:ln>
        </p:spPr>
      </p:pic>
      <p:sp>
        <p:nvSpPr>
          <p:cNvPr id="61" name="Google Shape;61;p13"/>
          <p:cNvSpPr/>
          <p:nvPr/>
        </p:nvSpPr>
        <p:spPr>
          <a:xfrm flipH="1" rot="10800000">
            <a:off x="280125" y="4329642"/>
            <a:ext cx="3063300" cy="34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txBox="1"/>
          <p:nvPr/>
        </p:nvSpPr>
        <p:spPr>
          <a:xfrm>
            <a:off x="193350" y="1423068"/>
            <a:ext cx="2921400" cy="4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99999"/>
                </a:solidFill>
                <a:latin typeface="Rubik"/>
                <a:ea typeface="Rubik"/>
                <a:cs typeface="Rubik"/>
                <a:sym typeface="Rubik"/>
              </a:rPr>
              <a:t>DIGITAL CITIZENSHIP | GRADE 2</a:t>
            </a:r>
            <a:endParaRPr sz="1200">
              <a:solidFill>
                <a:srgbClr val="999999"/>
              </a:solidFill>
            </a:endParaRPr>
          </a:p>
        </p:txBody>
      </p:sp>
      <p:pic>
        <p:nvPicPr>
          <p:cNvPr id="63" name="Google Shape;63;p13"/>
          <p:cNvPicPr preferRelativeResize="0"/>
          <p:nvPr/>
        </p:nvPicPr>
        <p:blipFill>
          <a:blip r:embed="rId4">
            <a:alphaModFix/>
          </a:blip>
          <a:stretch>
            <a:fillRect/>
          </a:stretch>
        </p:blipFill>
        <p:spPr>
          <a:xfrm>
            <a:off x="-11850" y="0"/>
            <a:ext cx="3642899" cy="910718"/>
          </a:xfrm>
          <a:prstGeom prst="rect">
            <a:avLst/>
          </a:prstGeom>
          <a:noFill/>
          <a:ln>
            <a:noFill/>
          </a:ln>
        </p:spPr>
      </p:pic>
      <p:pic>
        <p:nvPicPr>
          <p:cNvPr id="64" name="Google Shape;64;p13"/>
          <p:cNvPicPr preferRelativeResize="0"/>
          <p:nvPr/>
        </p:nvPicPr>
        <p:blipFill rotWithShape="1">
          <a:blip r:embed="rId5">
            <a:alphaModFix/>
          </a:blip>
          <a:srcRect b="0" l="69" r="59" t="0"/>
          <a:stretch/>
        </p:blipFill>
        <p:spPr>
          <a:xfrm>
            <a:off x="3631050" y="-3075"/>
            <a:ext cx="5525941" cy="51608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p:nvPr/>
        </p:nvSpPr>
        <p:spPr>
          <a:xfrm>
            <a:off x="-49" y="0"/>
            <a:ext cx="9144000" cy="4666800"/>
          </a:xfrm>
          <a:prstGeom prst="rect">
            <a:avLst/>
          </a:prstGeom>
          <a:solidFill>
            <a:srgbClr val="B2DA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2"/>
          <p:cNvSpPr txBox="1"/>
          <p:nvPr/>
        </p:nvSpPr>
        <p:spPr>
          <a:xfrm rot="2576">
            <a:off x="306449" y="2243325"/>
            <a:ext cx="3603001" cy="11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latin typeface="Lato"/>
                <a:ea typeface="Lato"/>
                <a:cs typeface="Lato"/>
                <a:sym typeface="Lato"/>
              </a:rPr>
              <a:t>Draw</a:t>
            </a:r>
            <a:r>
              <a:rPr lang="en" sz="1800">
                <a:latin typeface="Lato"/>
                <a:ea typeface="Lato"/>
                <a:cs typeface="Lato"/>
                <a:sym typeface="Lato"/>
              </a:rPr>
              <a:t> </a:t>
            </a:r>
            <a:r>
              <a:rPr lang="en" sz="1800">
                <a:latin typeface="Lato"/>
                <a:ea typeface="Lato"/>
                <a:cs typeface="Lato"/>
                <a:sym typeface="Lato"/>
              </a:rPr>
              <a:t>a picture about what you should do if you experience someone being mean to you online. </a:t>
            </a:r>
            <a:endParaRPr sz="1800">
              <a:latin typeface="Lato"/>
              <a:ea typeface="Lato"/>
              <a:cs typeface="Lato"/>
              <a:sym typeface="Lato"/>
            </a:endParaRPr>
          </a:p>
        </p:txBody>
      </p:sp>
      <p:sp>
        <p:nvSpPr>
          <p:cNvPr id="150" name="Google Shape;150;p22"/>
          <p:cNvSpPr txBox="1"/>
          <p:nvPr/>
        </p:nvSpPr>
        <p:spPr>
          <a:xfrm rot="2576">
            <a:off x="5234549" y="2243325"/>
            <a:ext cx="3603001" cy="11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latin typeface="Lato"/>
                <a:ea typeface="Lato"/>
                <a:cs typeface="Lato"/>
                <a:sym typeface="Lato"/>
              </a:rPr>
              <a:t>Write </a:t>
            </a:r>
            <a:r>
              <a:rPr lang="en" sz="1800">
                <a:latin typeface="Lato"/>
                <a:ea typeface="Lato"/>
                <a:cs typeface="Lato"/>
                <a:sym typeface="Lato"/>
              </a:rPr>
              <a:t>a sentence explaining what you should do if you experience someone being mean to you online. </a:t>
            </a:r>
            <a:endParaRPr sz="1800">
              <a:latin typeface="Lato"/>
              <a:ea typeface="Lato"/>
              <a:cs typeface="Lato"/>
              <a:sym typeface="Lato"/>
            </a:endParaRPr>
          </a:p>
        </p:txBody>
      </p:sp>
      <p:pic>
        <p:nvPicPr>
          <p:cNvPr id="151" name="Google Shape;151;p22"/>
          <p:cNvPicPr preferRelativeResize="0"/>
          <p:nvPr/>
        </p:nvPicPr>
        <p:blipFill>
          <a:blip r:embed="rId3">
            <a:alphaModFix/>
          </a:blip>
          <a:stretch>
            <a:fillRect/>
          </a:stretch>
        </p:blipFill>
        <p:spPr>
          <a:xfrm>
            <a:off x="6884050" y="3533740"/>
            <a:ext cx="390300" cy="854460"/>
          </a:xfrm>
          <a:prstGeom prst="rect">
            <a:avLst/>
          </a:prstGeom>
          <a:noFill/>
          <a:ln>
            <a:noFill/>
          </a:ln>
        </p:spPr>
      </p:pic>
      <p:pic>
        <p:nvPicPr>
          <p:cNvPr id="152" name="Google Shape;152;p22"/>
          <p:cNvPicPr preferRelativeResize="0"/>
          <p:nvPr/>
        </p:nvPicPr>
        <p:blipFill>
          <a:blip r:embed="rId4">
            <a:alphaModFix/>
          </a:blip>
          <a:stretch>
            <a:fillRect/>
          </a:stretch>
        </p:blipFill>
        <p:spPr>
          <a:xfrm rot="1848076">
            <a:off x="1801025" y="3509353"/>
            <a:ext cx="527750" cy="957616"/>
          </a:xfrm>
          <a:prstGeom prst="rect">
            <a:avLst/>
          </a:prstGeom>
          <a:noFill/>
          <a:ln>
            <a:noFill/>
          </a:ln>
        </p:spPr>
      </p:pic>
      <p:sp>
        <p:nvSpPr>
          <p:cNvPr id="153" name="Google Shape;153;p22"/>
          <p:cNvSpPr txBox="1"/>
          <p:nvPr/>
        </p:nvSpPr>
        <p:spPr>
          <a:xfrm>
            <a:off x="0" y="1438738"/>
            <a:ext cx="9144000" cy="708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600">
                <a:latin typeface="Rubik"/>
                <a:ea typeface="Rubik"/>
                <a:cs typeface="Rubik"/>
                <a:sym typeface="Rubik"/>
              </a:rPr>
              <a:t>Pause &amp; Think Moment</a:t>
            </a:r>
            <a:endParaRPr sz="3600">
              <a:latin typeface="Rubik"/>
              <a:ea typeface="Rubik"/>
              <a:cs typeface="Rubik"/>
              <a:sym typeface="Rubik"/>
            </a:endParaRPr>
          </a:p>
        </p:txBody>
      </p:sp>
      <p:sp>
        <p:nvSpPr>
          <p:cNvPr id="154" name="Google Shape;154;p22"/>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REFLECT</a:t>
            </a:r>
            <a:r>
              <a:rPr lang="en" sz="1200">
                <a:latin typeface="Rubik"/>
                <a:ea typeface="Rubik"/>
                <a:cs typeface="Rubik"/>
                <a:sym typeface="Rubik"/>
              </a:rPr>
              <a:t> HANDOUT</a:t>
            </a:r>
            <a:endParaRPr sz="1200">
              <a:latin typeface="Rubik"/>
              <a:ea typeface="Rubik"/>
              <a:cs typeface="Rubik"/>
              <a:sym typeface="Rubik"/>
            </a:endParaRPr>
          </a:p>
        </p:txBody>
      </p:sp>
      <p:pic>
        <p:nvPicPr>
          <p:cNvPr id="155" name="Google Shape;155;p22"/>
          <p:cNvPicPr preferRelativeResize="0"/>
          <p:nvPr/>
        </p:nvPicPr>
        <p:blipFill>
          <a:blip r:embed="rId5">
            <a:alphaModFix/>
          </a:blip>
          <a:stretch>
            <a:fillRect/>
          </a:stretch>
        </p:blipFill>
        <p:spPr>
          <a:xfrm>
            <a:off x="150950" y="172250"/>
            <a:ext cx="390300" cy="390300"/>
          </a:xfrm>
          <a:prstGeom prst="rect">
            <a:avLst/>
          </a:prstGeom>
          <a:noFill/>
          <a:ln>
            <a:noFill/>
          </a:ln>
        </p:spPr>
      </p:pic>
      <p:sp>
        <p:nvSpPr>
          <p:cNvPr id="156" name="Google Shape;156;p22"/>
          <p:cNvSpPr txBox="1"/>
          <p:nvPr/>
        </p:nvSpPr>
        <p:spPr>
          <a:xfrm>
            <a:off x="3909450" y="2301300"/>
            <a:ext cx="1325100" cy="99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latin typeface="Indie Flower"/>
                <a:ea typeface="Indie Flower"/>
                <a:cs typeface="Indie Flower"/>
                <a:sym typeface="Indie Flower"/>
              </a:rPr>
              <a:t>and</a:t>
            </a:r>
            <a:endParaRPr b="1" sz="4800">
              <a:latin typeface="Indie Flower"/>
              <a:ea typeface="Indie Flower"/>
              <a:cs typeface="Indie Flower"/>
              <a:sym typeface="Indie Flower"/>
            </a:endParaRPr>
          </a:p>
        </p:txBody>
      </p:sp>
      <p:pic>
        <p:nvPicPr>
          <p:cNvPr id="157" name="Google Shape;157;p22"/>
          <p:cNvPicPr preferRelativeResize="0"/>
          <p:nvPr/>
        </p:nvPicPr>
        <p:blipFill rotWithShape="1">
          <a:blip r:embed="rId6">
            <a:alphaModFix/>
          </a:blip>
          <a:srcRect b="11410" l="0" r="0" t="19519"/>
          <a:stretch/>
        </p:blipFill>
        <p:spPr>
          <a:xfrm>
            <a:off x="3123512" y="152400"/>
            <a:ext cx="2896881" cy="15278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3"/>
          <p:cNvPicPr preferRelativeResize="0"/>
          <p:nvPr/>
        </p:nvPicPr>
        <p:blipFill>
          <a:blip r:embed="rId3">
            <a:alphaModFix/>
          </a:blip>
          <a:stretch>
            <a:fillRect/>
          </a:stretch>
        </p:blipFill>
        <p:spPr>
          <a:xfrm>
            <a:off x="2728475" y="947115"/>
            <a:ext cx="3429450" cy="1153410"/>
          </a:xfrm>
          <a:prstGeom prst="rect">
            <a:avLst/>
          </a:prstGeom>
          <a:noFill/>
          <a:ln>
            <a:noFill/>
          </a:ln>
        </p:spPr>
      </p:pic>
      <p:pic>
        <p:nvPicPr>
          <p:cNvPr id="163" name="Google Shape;163;p23"/>
          <p:cNvPicPr preferRelativeResize="0"/>
          <p:nvPr/>
        </p:nvPicPr>
        <p:blipFill rotWithShape="1">
          <a:blip r:embed="rId4">
            <a:alphaModFix/>
          </a:blip>
          <a:srcRect b="0" l="0" r="0" t="0"/>
          <a:stretch/>
        </p:blipFill>
        <p:spPr>
          <a:xfrm rot="-1280757">
            <a:off x="2919549" y="1121890"/>
            <a:ext cx="465150" cy="604351"/>
          </a:xfrm>
          <a:prstGeom prst="rect">
            <a:avLst/>
          </a:prstGeom>
          <a:noFill/>
          <a:ln>
            <a:noFill/>
          </a:ln>
        </p:spPr>
      </p:pic>
      <p:pic>
        <p:nvPicPr>
          <p:cNvPr id="164" name="Google Shape;164;p23"/>
          <p:cNvPicPr preferRelativeResize="0"/>
          <p:nvPr/>
        </p:nvPicPr>
        <p:blipFill rotWithShape="1">
          <a:blip r:embed="rId4">
            <a:alphaModFix/>
          </a:blip>
          <a:srcRect b="0" l="0" r="0" t="0"/>
          <a:stretch/>
        </p:blipFill>
        <p:spPr>
          <a:xfrm rot="9427676">
            <a:off x="5501649" y="1221649"/>
            <a:ext cx="465150" cy="604351"/>
          </a:xfrm>
          <a:prstGeom prst="rect">
            <a:avLst/>
          </a:prstGeom>
          <a:noFill/>
          <a:ln>
            <a:noFill/>
          </a:ln>
        </p:spPr>
      </p:pic>
      <p:pic>
        <p:nvPicPr>
          <p:cNvPr id="165" name="Google Shape;165;p23"/>
          <p:cNvPicPr preferRelativeResize="0"/>
          <p:nvPr/>
        </p:nvPicPr>
        <p:blipFill rotWithShape="1">
          <a:blip r:embed="rId5">
            <a:alphaModFix/>
          </a:blip>
          <a:srcRect b="30353" l="-1870" r="1870" t="-1537"/>
          <a:stretch/>
        </p:blipFill>
        <p:spPr>
          <a:xfrm>
            <a:off x="2454388" y="2260925"/>
            <a:ext cx="4082825" cy="238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p:nvPr/>
        </p:nvSpPr>
        <p:spPr>
          <a:xfrm>
            <a:off x="0" y="0"/>
            <a:ext cx="9144000" cy="4666800"/>
          </a:xfrm>
          <a:prstGeom prst="rect">
            <a:avLst/>
          </a:prstGeom>
          <a:solidFill>
            <a:srgbClr val="E6BE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0" y="-1328150"/>
            <a:ext cx="9144000" cy="910800"/>
          </a:xfrm>
          <a:prstGeom prst="rect">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Update slide template so it has a more fun and friendly feel. </a:t>
            </a:r>
            <a:endParaRPr/>
          </a:p>
          <a:p>
            <a:pPr indent="0" lvl="0" marL="0" rtl="0" algn="ctr">
              <a:spcBef>
                <a:spcPts val="0"/>
              </a:spcBef>
              <a:spcAft>
                <a:spcPts val="0"/>
              </a:spcAft>
              <a:buClr>
                <a:schemeClr val="dk1"/>
              </a:buClr>
              <a:buSzPts val="1100"/>
              <a:buFont typeface="Arial"/>
              <a:buNone/>
            </a:pPr>
            <a:r>
              <a:rPr lang="en">
                <a:solidFill>
                  <a:schemeClr val="dk1"/>
                </a:solidFill>
              </a:rPr>
              <a:t>Have monster holding up as sign with the EQ. </a:t>
            </a:r>
            <a:endParaRPr/>
          </a:p>
        </p:txBody>
      </p:sp>
      <p:pic>
        <p:nvPicPr>
          <p:cNvPr id="71" name="Google Shape;71;p14"/>
          <p:cNvPicPr preferRelativeResize="0"/>
          <p:nvPr/>
        </p:nvPicPr>
        <p:blipFill>
          <a:blip r:embed="rId3">
            <a:alphaModFix/>
          </a:blip>
          <a:stretch>
            <a:fillRect/>
          </a:stretch>
        </p:blipFill>
        <p:spPr>
          <a:xfrm rot="-1210377">
            <a:off x="2807097" y="5833414"/>
            <a:ext cx="1130705" cy="1130721"/>
          </a:xfrm>
          <a:prstGeom prst="rect">
            <a:avLst/>
          </a:prstGeom>
          <a:noFill/>
          <a:ln>
            <a:noFill/>
          </a:ln>
        </p:spPr>
      </p:pic>
      <p:sp>
        <p:nvSpPr>
          <p:cNvPr id="72" name="Google Shape;72;p14"/>
          <p:cNvSpPr txBox="1"/>
          <p:nvPr/>
        </p:nvSpPr>
        <p:spPr>
          <a:xfrm>
            <a:off x="3955075" y="6160713"/>
            <a:ext cx="24240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DSN: Have monster holding up as sign with the EQ. </a:t>
            </a:r>
            <a:endParaRPr/>
          </a:p>
        </p:txBody>
      </p:sp>
      <p:pic>
        <p:nvPicPr>
          <p:cNvPr id="73" name="Google Shape;73;p14"/>
          <p:cNvPicPr preferRelativeResize="0"/>
          <p:nvPr/>
        </p:nvPicPr>
        <p:blipFill rotWithShape="1">
          <a:blip r:embed="rId4">
            <a:alphaModFix/>
          </a:blip>
          <a:srcRect b="0" l="0" r="0" t="0"/>
          <a:stretch/>
        </p:blipFill>
        <p:spPr>
          <a:xfrm>
            <a:off x="1770800" y="115300"/>
            <a:ext cx="5426774" cy="4511425"/>
          </a:xfrm>
          <a:prstGeom prst="rect">
            <a:avLst/>
          </a:prstGeom>
          <a:noFill/>
          <a:ln>
            <a:noFill/>
          </a:ln>
        </p:spPr>
      </p:pic>
      <p:sp>
        <p:nvSpPr>
          <p:cNvPr id="74" name="Google Shape;74;p14"/>
          <p:cNvSpPr txBox="1"/>
          <p:nvPr>
            <p:ph idx="1" type="body"/>
          </p:nvPr>
        </p:nvSpPr>
        <p:spPr>
          <a:xfrm rot="-190">
            <a:off x="1770750" y="1343208"/>
            <a:ext cx="5426700" cy="1451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8855"/>
              </a:buClr>
              <a:buSzPts val="1600"/>
              <a:buFont typeface="Lato"/>
              <a:buNone/>
            </a:pPr>
            <a:r>
              <a:rPr lang="en" sz="3600">
                <a:solidFill>
                  <a:srgbClr val="683FF2"/>
                </a:solidFill>
              </a:rPr>
              <a:t>What should you do </a:t>
            </a:r>
            <a:br>
              <a:rPr lang="en" sz="3600">
                <a:solidFill>
                  <a:srgbClr val="683FF2"/>
                </a:solidFill>
              </a:rPr>
            </a:br>
            <a:r>
              <a:rPr lang="en" sz="3600">
                <a:solidFill>
                  <a:srgbClr val="683FF2"/>
                </a:solidFill>
              </a:rPr>
              <a:t>if someone is mean to </a:t>
            </a:r>
            <a:br>
              <a:rPr lang="en" sz="3600">
                <a:solidFill>
                  <a:srgbClr val="683FF2"/>
                </a:solidFill>
              </a:rPr>
            </a:br>
            <a:r>
              <a:rPr lang="en" sz="3600">
                <a:solidFill>
                  <a:srgbClr val="683FF2"/>
                </a:solidFill>
              </a:rPr>
              <a:t>you online?</a:t>
            </a:r>
            <a:endParaRPr sz="3600">
              <a:solidFill>
                <a:srgbClr val="683FF2"/>
              </a:solidFill>
            </a:endParaRPr>
          </a:p>
        </p:txBody>
      </p:sp>
      <p:pic>
        <p:nvPicPr>
          <p:cNvPr id="75" name="Google Shape;75;p14"/>
          <p:cNvPicPr preferRelativeResize="0"/>
          <p:nvPr/>
        </p:nvPicPr>
        <p:blipFill rotWithShape="1">
          <a:blip r:embed="rId5">
            <a:alphaModFix/>
          </a:blip>
          <a:srcRect b="0" l="0" r="0" t="0"/>
          <a:stretch/>
        </p:blipFill>
        <p:spPr>
          <a:xfrm rot="310962">
            <a:off x="2347350" y="1432652"/>
            <a:ext cx="246850" cy="320725"/>
          </a:xfrm>
          <a:prstGeom prst="rect">
            <a:avLst/>
          </a:prstGeom>
          <a:noFill/>
          <a:ln>
            <a:noFill/>
          </a:ln>
        </p:spPr>
      </p:pic>
      <p:pic>
        <p:nvPicPr>
          <p:cNvPr id="76" name="Google Shape;76;p14"/>
          <p:cNvPicPr preferRelativeResize="0"/>
          <p:nvPr/>
        </p:nvPicPr>
        <p:blipFill rotWithShape="1">
          <a:blip r:embed="rId5">
            <a:alphaModFix/>
          </a:blip>
          <a:srcRect b="0" l="0" r="0" t="0"/>
          <a:stretch/>
        </p:blipFill>
        <p:spPr>
          <a:xfrm rot="-10274069">
            <a:off x="5520150" y="2903152"/>
            <a:ext cx="246850" cy="320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p:nvPr/>
        </p:nvSpPr>
        <p:spPr>
          <a:xfrm>
            <a:off x="-97" y="0"/>
            <a:ext cx="9144000" cy="4657500"/>
          </a:xfrm>
          <a:prstGeom prst="rect">
            <a:avLst/>
          </a:prstGeom>
          <a:solidFill>
            <a:srgbClr val="B2D6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a:off x="-200" y="1110250"/>
            <a:ext cx="9144000" cy="964200"/>
          </a:xfrm>
          <a:prstGeom prst="rect">
            <a:avLst/>
          </a:prstGeom>
          <a:noFill/>
          <a:ln>
            <a:noFill/>
          </a:ln>
        </p:spPr>
        <p:txBody>
          <a:bodyPr anchorCtr="0" anchor="ctr" bIns="182875" lIns="274300" spcFirstLastPara="1" rIns="182875" wrap="square" tIns="182875">
            <a:noAutofit/>
          </a:bodyPr>
          <a:lstStyle/>
          <a:p>
            <a:pPr indent="0" lvl="0" marL="342900" marR="0" rtl="0" algn="ctr">
              <a:lnSpc>
                <a:spcPct val="115000"/>
              </a:lnSpc>
              <a:spcBef>
                <a:spcPts val="0"/>
              </a:spcBef>
              <a:spcAft>
                <a:spcPts val="1000"/>
              </a:spcAft>
              <a:buNone/>
            </a:pPr>
            <a:r>
              <a:rPr lang="en" sz="3000">
                <a:latin typeface="Rubik"/>
                <a:ea typeface="Rubik"/>
                <a:cs typeface="Rubik"/>
                <a:sym typeface="Rubik"/>
              </a:rPr>
              <a:t>What does mean behavior look like? </a:t>
            </a:r>
            <a:endParaRPr sz="3000">
              <a:latin typeface="Rubik"/>
              <a:ea typeface="Rubik"/>
              <a:cs typeface="Rubik"/>
              <a:sym typeface="Rubik"/>
            </a:endParaRPr>
          </a:p>
        </p:txBody>
      </p:sp>
      <p:sp>
        <p:nvSpPr>
          <p:cNvPr id="83" name="Google Shape;83;p15"/>
          <p:cNvSpPr txBox="1"/>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WARM UP</a:t>
            </a:r>
            <a:endParaRPr sz="1200">
              <a:latin typeface="Rubik"/>
              <a:ea typeface="Rubik"/>
              <a:cs typeface="Rubik"/>
              <a:sym typeface="Rubik"/>
            </a:endParaRPr>
          </a:p>
        </p:txBody>
      </p:sp>
      <p:pic>
        <p:nvPicPr>
          <p:cNvPr id="84" name="Google Shape;84;p15"/>
          <p:cNvPicPr preferRelativeResize="0"/>
          <p:nvPr/>
        </p:nvPicPr>
        <p:blipFill>
          <a:blip r:embed="rId3">
            <a:alphaModFix/>
          </a:blip>
          <a:stretch>
            <a:fillRect/>
          </a:stretch>
        </p:blipFill>
        <p:spPr>
          <a:xfrm>
            <a:off x="195850" y="190700"/>
            <a:ext cx="353400" cy="353400"/>
          </a:xfrm>
          <a:prstGeom prst="rect">
            <a:avLst/>
          </a:prstGeom>
          <a:noFill/>
          <a:ln>
            <a:noFill/>
          </a:ln>
        </p:spPr>
      </p:pic>
      <p:pic>
        <p:nvPicPr>
          <p:cNvPr id="85" name="Google Shape;85;p15"/>
          <p:cNvPicPr preferRelativeResize="0"/>
          <p:nvPr/>
        </p:nvPicPr>
        <p:blipFill rotWithShape="1">
          <a:blip r:embed="rId4">
            <a:alphaModFix/>
          </a:blip>
          <a:srcRect b="44903" l="0" r="0" t="22838"/>
          <a:stretch/>
        </p:blipFill>
        <p:spPr>
          <a:xfrm>
            <a:off x="2308299" y="2232825"/>
            <a:ext cx="4527398" cy="2434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Rubik"/>
                <a:ea typeface="Rubik"/>
                <a:cs typeface="Rubik"/>
                <a:sym typeface="Rubik"/>
              </a:rPr>
              <a:t>KEY VOCABULARY</a:t>
            </a:r>
            <a:endParaRPr sz="1200">
              <a:latin typeface="Rubik"/>
              <a:ea typeface="Rubik"/>
              <a:cs typeface="Rubik"/>
              <a:sym typeface="Rubik"/>
            </a:endParaRPr>
          </a:p>
        </p:txBody>
      </p:sp>
      <p:pic>
        <p:nvPicPr>
          <p:cNvPr id="91" name="Google Shape;91;p16"/>
          <p:cNvPicPr preferRelativeResize="0"/>
          <p:nvPr/>
        </p:nvPicPr>
        <p:blipFill rotWithShape="1">
          <a:blip r:embed="rId3">
            <a:alphaModFix/>
          </a:blip>
          <a:srcRect b="0" l="39" r="29" t="0"/>
          <a:stretch/>
        </p:blipFill>
        <p:spPr>
          <a:xfrm>
            <a:off x="198825" y="205553"/>
            <a:ext cx="294540" cy="323700"/>
          </a:xfrm>
          <a:prstGeom prst="rect">
            <a:avLst/>
          </a:prstGeom>
          <a:noFill/>
          <a:ln>
            <a:noFill/>
          </a:ln>
        </p:spPr>
      </p:pic>
      <p:sp>
        <p:nvSpPr>
          <p:cNvPr id="92" name="Google Shape;92;p16"/>
          <p:cNvSpPr txBox="1"/>
          <p:nvPr/>
        </p:nvSpPr>
        <p:spPr>
          <a:xfrm>
            <a:off x="1220175" y="1340050"/>
            <a:ext cx="2193000" cy="6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latin typeface="Rubik"/>
                <a:ea typeface="Rubik"/>
                <a:cs typeface="Rubik"/>
                <a:sym typeface="Rubik"/>
              </a:rPr>
              <a:t>Online</a:t>
            </a:r>
            <a:endParaRPr sz="4000">
              <a:latin typeface="Rubik"/>
              <a:ea typeface="Rubik"/>
              <a:cs typeface="Rubik"/>
              <a:sym typeface="Rubik"/>
            </a:endParaRPr>
          </a:p>
        </p:txBody>
      </p:sp>
      <p:sp>
        <p:nvSpPr>
          <p:cNvPr id="93" name="Google Shape;93;p16"/>
          <p:cNvSpPr txBox="1"/>
          <p:nvPr/>
        </p:nvSpPr>
        <p:spPr>
          <a:xfrm>
            <a:off x="1198375" y="2495150"/>
            <a:ext cx="4944600" cy="92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Lato"/>
                <a:ea typeface="Lato"/>
                <a:cs typeface="Lato"/>
                <a:sym typeface="Lato"/>
              </a:rPr>
              <a:t>U</a:t>
            </a:r>
            <a:r>
              <a:rPr lang="en" sz="2400">
                <a:latin typeface="Lato"/>
                <a:ea typeface="Lato"/>
                <a:cs typeface="Lato"/>
                <a:sym typeface="Lato"/>
              </a:rPr>
              <a:t>sing a computer, phone, or tablet to visit a website or app</a:t>
            </a:r>
            <a:endParaRPr sz="2400">
              <a:latin typeface="Lato"/>
              <a:ea typeface="Lato"/>
              <a:cs typeface="Lato"/>
              <a:sym typeface="Lato"/>
            </a:endParaRPr>
          </a:p>
        </p:txBody>
      </p:sp>
      <p:pic>
        <p:nvPicPr>
          <p:cNvPr id="94" name="Google Shape;94;p16"/>
          <p:cNvPicPr preferRelativeResize="0"/>
          <p:nvPr/>
        </p:nvPicPr>
        <p:blipFill rotWithShape="1">
          <a:blip r:embed="rId4">
            <a:alphaModFix/>
          </a:blip>
          <a:srcRect b="0" l="0" r="0" t="0"/>
          <a:stretch/>
        </p:blipFill>
        <p:spPr>
          <a:xfrm>
            <a:off x="1129250" y="1744850"/>
            <a:ext cx="1903050" cy="590550"/>
          </a:xfrm>
          <a:prstGeom prst="rect">
            <a:avLst/>
          </a:prstGeom>
          <a:noFill/>
          <a:ln>
            <a:noFill/>
          </a:ln>
        </p:spPr>
      </p:pic>
      <p:pic>
        <p:nvPicPr>
          <p:cNvPr id="95" name="Google Shape;95;p16"/>
          <p:cNvPicPr preferRelativeResize="0"/>
          <p:nvPr/>
        </p:nvPicPr>
        <p:blipFill rotWithShape="1">
          <a:blip r:embed="rId5">
            <a:alphaModFix/>
          </a:blip>
          <a:srcRect b="5877" l="-3798" r="10471" t="1262"/>
          <a:stretch/>
        </p:blipFill>
        <p:spPr>
          <a:xfrm>
            <a:off x="6485275" y="1083200"/>
            <a:ext cx="2658724" cy="3582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p:nvPr/>
        </p:nvSpPr>
        <p:spPr>
          <a:xfrm>
            <a:off x="0" y="-150"/>
            <a:ext cx="9144000" cy="4667100"/>
          </a:xfrm>
          <a:prstGeom prst="rect">
            <a:avLst/>
          </a:prstGeom>
          <a:solidFill>
            <a:srgbClr val="C6E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p:nvPr/>
        </p:nvSpPr>
        <p:spPr>
          <a:xfrm>
            <a:off x="0" y="908850"/>
            <a:ext cx="9144000" cy="1694400"/>
          </a:xfrm>
          <a:prstGeom prst="rect">
            <a:avLst/>
          </a:prstGeom>
          <a:noFill/>
          <a:ln>
            <a:noFill/>
          </a:ln>
        </p:spPr>
        <p:txBody>
          <a:bodyPr anchorCtr="0" anchor="ctr" bIns="182875" lIns="274300" spcFirstLastPara="1" rIns="182875" wrap="square" tIns="182875">
            <a:noAutofit/>
          </a:bodyPr>
          <a:lstStyle/>
          <a:p>
            <a:pPr indent="0" lvl="0" marL="342900" marR="0" rtl="0" algn="ctr">
              <a:lnSpc>
                <a:spcPct val="115000"/>
              </a:lnSpc>
              <a:spcBef>
                <a:spcPts val="0"/>
              </a:spcBef>
              <a:spcAft>
                <a:spcPts val="1000"/>
              </a:spcAft>
              <a:buNone/>
            </a:pPr>
            <a:r>
              <a:rPr lang="en" sz="3000">
                <a:latin typeface="Rubik"/>
                <a:ea typeface="Rubik"/>
                <a:cs typeface="Rubik"/>
                <a:sym typeface="Rubik"/>
              </a:rPr>
              <a:t>Why do you think someone would be mean </a:t>
            </a:r>
            <a:br>
              <a:rPr lang="en" sz="3000">
                <a:latin typeface="Rubik"/>
                <a:ea typeface="Rubik"/>
                <a:cs typeface="Rubik"/>
                <a:sym typeface="Rubik"/>
              </a:rPr>
            </a:br>
            <a:r>
              <a:rPr lang="en" sz="3000">
                <a:latin typeface="Rubik"/>
                <a:ea typeface="Rubik"/>
                <a:cs typeface="Rubik"/>
                <a:sym typeface="Rubik"/>
              </a:rPr>
              <a:t>to someone else online?</a:t>
            </a:r>
            <a:endParaRPr sz="3000">
              <a:latin typeface="Rubik"/>
              <a:ea typeface="Rubik"/>
              <a:cs typeface="Rubik"/>
              <a:sym typeface="Rubik"/>
            </a:endParaRPr>
          </a:p>
        </p:txBody>
      </p:sp>
      <p:sp>
        <p:nvSpPr>
          <p:cNvPr id="102" name="Google Shape;102;p17"/>
          <p:cNvSpPr txBox="1"/>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WARM UP</a:t>
            </a:r>
            <a:endParaRPr sz="1200">
              <a:latin typeface="Rubik"/>
              <a:ea typeface="Rubik"/>
              <a:cs typeface="Rubik"/>
              <a:sym typeface="Rubik"/>
            </a:endParaRPr>
          </a:p>
        </p:txBody>
      </p:sp>
      <p:pic>
        <p:nvPicPr>
          <p:cNvPr id="103" name="Google Shape;103;p17"/>
          <p:cNvPicPr preferRelativeResize="0"/>
          <p:nvPr/>
        </p:nvPicPr>
        <p:blipFill>
          <a:blip r:embed="rId3">
            <a:alphaModFix/>
          </a:blip>
          <a:stretch>
            <a:fillRect/>
          </a:stretch>
        </p:blipFill>
        <p:spPr>
          <a:xfrm>
            <a:off x="195850" y="190700"/>
            <a:ext cx="353400" cy="353400"/>
          </a:xfrm>
          <a:prstGeom prst="rect">
            <a:avLst/>
          </a:prstGeom>
          <a:noFill/>
          <a:ln>
            <a:noFill/>
          </a:ln>
        </p:spPr>
      </p:pic>
      <p:pic>
        <p:nvPicPr>
          <p:cNvPr id="104" name="Google Shape;104;p17"/>
          <p:cNvPicPr preferRelativeResize="0"/>
          <p:nvPr/>
        </p:nvPicPr>
        <p:blipFill>
          <a:blip r:embed="rId4">
            <a:alphaModFix/>
          </a:blip>
          <a:stretch>
            <a:fillRect/>
          </a:stretch>
        </p:blipFill>
        <p:spPr>
          <a:xfrm>
            <a:off x="3198088" y="2166925"/>
            <a:ext cx="2747426" cy="2529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8"/>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10" name="Google Shape;110;p18"/>
          <p:cNvSpPr txBox="1"/>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Rubik"/>
                <a:ea typeface="Rubik"/>
                <a:cs typeface="Rubik"/>
                <a:sym typeface="Rubik"/>
              </a:rPr>
              <a:t>ACTIVITY</a:t>
            </a:r>
            <a:endParaRPr sz="1200">
              <a:latin typeface="Rubik"/>
              <a:ea typeface="Rubik"/>
              <a:cs typeface="Rubik"/>
              <a:sym typeface="Rubik"/>
            </a:endParaRPr>
          </a:p>
        </p:txBody>
      </p:sp>
      <p:pic>
        <p:nvPicPr>
          <p:cNvPr id="111" name="Google Shape;111;p18"/>
          <p:cNvPicPr preferRelativeResize="0"/>
          <p:nvPr/>
        </p:nvPicPr>
        <p:blipFill rotWithShape="1">
          <a:blip r:embed="rId4">
            <a:alphaModFix/>
          </a:blip>
          <a:srcRect b="22640" l="5332" r="5341" t="27578"/>
          <a:stretch/>
        </p:blipFill>
        <p:spPr>
          <a:xfrm>
            <a:off x="437675" y="1272025"/>
            <a:ext cx="8287727" cy="25962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p:nvPr/>
        </p:nvSpPr>
        <p:spPr>
          <a:xfrm>
            <a:off x="0" y="0"/>
            <a:ext cx="9144000" cy="4667100"/>
          </a:xfrm>
          <a:prstGeom prst="rect">
            <a:avLst/>
          </a:prstGeom>
          <a:solidFill>
            <a:srgbClr val="C6E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txBox="1"/>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REVIEW</a:t>
            </a:r>
            <a:endParaRPr sz="1200">
              <a:latin typeface="Rubik"/>
              <a:ea typeface="Rubik"/>
              <a:cs typeface="Rubik"/>
              <a:sym typeface="Rubik"/>
            </a:endParaRPr>
          </a:p>
        </p:txBody>
      </p:sp>
      <p:graphicFrame>
        <p:nvGraphicFramePr>
          <p:cNvPr id="118" name="Google Shape;118;p19"/>
          <p:cNvGraphicFramePr/>
          <p:nvPr/>
        </p:nvGraphicFramePr>
        <p:xfrm>
          <a:off x="949200" y="1648375"/>
          <a:ext cx="3000000" cy="3000000"/>
        </p:xfrm>
        <a:graphic>
          <a:graphicData uri="http://schemas.openxmlformats.org/drawingml/2006/table">
            <a:tbl>
              <a:tblPr>
                <a:noFill/>
                <a:tableStyleId>{667A4AF7-2678-4C2E-9032-2DDE43D6A826}</a:tableStyleId>
              </a:tblPr>
              <a:tblGrid>
                <a:gridCol w="7101250"/>
              </a:tblGrid>
              <a:tr h="2291175">
                <a:tc>
                  <a:txBody>
                    <a:bodyPr/>
                    <a:lstStyle/>
                    <a:p>
                      <a:pPr indent="0" lvl="0" marL="0" rtl="0" algn="l">
                        <a:spcBef>
                          <a:spcPts val="0"/>
                        </a:spcBef>
                        <a:spcAft>
                          <a:spcPts val="0"/>
                        </a:spcAft>
                        <a:buNone/>
                      </a:pPr>
                      <a:r>
                        <a:t/>
                      </a:r>
                      <a:endParaRPr>
                        <a:latin typeface="Lato"/>
                        <a:ea typeface="Lato"/>
                        <a:cs typeface="Lato"/>
                        <a:sym typeface="Lato"/>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bl>
          </a:graphicData>
        </a:graphic>
      </p:graphicFrame>
      <p:graphicFrame>
        <p:nvGraphicFramePr>
          <p:cNvPr id="119" name="Google Shape;119;p19"/>
          <p:cNvGraphicFramePr/>
          <p:nvPr/>
        </p:nvGraphicFramePr>
        <p:xfrm>
          <a:off x="952503" y="765050"/>
          <a:ext cx="3000000" cy="3000000"/>
        </p:xfrm>
        <a:graphic>
          <a:graphicData uri="http://schemas.openxmlformats.org/drawingml/2006/table">
            <a:tbl>
              <a:tblPr>
                <a:noFill/>
                <a:tableStyleId>{667A4AF7-2678-4C2E-9032-2DDE43D6A826}</a:tableStyleId>
              </a:tblPr>
              <a:tblGrid>
                <a:gridCol w="3619500"/>
                <a:gridCol w="3619500"/>
              </a:tblGrid>
              <a:tr h="424850">
                <a:tc>
                  <a:txBody>
                    <a:bodyPr/>
                    <a:lstStyle/>
                    <a:p>
                      <a:pPr indent="0" lvl="0" marL="0" rtl="0" algn="ctr">
                        <a:spcBef>
                          <a:spcPts val="0"/>
                        </a:spcBef>
                        <a:spcAft>
                          <a:spcPts val="0"/>
                        </a:spcAft>
                        <a:buNone/>
                      </a:pPr>
                      <a:r>
                        <a:rPr b="1" lang="en" sz="2200">
                          <a:latin typeface="Lato"/>
                          <a:ea typeface="Lato"/>
                          <a:cs typeface="Lato"/>
                          <a:sym typeface="Lato"/>
                        </a:rPr>
                        <a:t>Face-to-Face</a:t>
                      </a:r>
                      <a:endParaRPr b="1" sz="2200">
                        <a:latin typeface="Lato"/>
                        <a:ea typeface="Lato"/>
                        <a:cs typeface="Lato"/>
                        <a:sym typeface="La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2200">
                          <a:latin typeface="Lato"/>
                          <a:ea typeface="Lato"/>
                          <a:cs typeface="Lato"/>
                          <a:sym typeface="Lato"/>
                        </a:rPr>
                        <a:t>Online</a:t>
                      </a:r>
                      <a:endParaRPr b="1" sz="2200">
                        <a:latin typeface="Lato"/>
                        <a:ea typeface="Lato"/>
                        <a:cs typeface="Lato"/>
                        <a:sym typeface="Lato"/>
                      </a:endParaRPr>
                    </a:p>
                  </a:txBody>
                  <a:tcPr marT="91425" marB="91425" marR="91425" marL="91425">
                    <a:lnL cap="flat" cmpd="sng" w="9525">
                      <a:solidFill>
                        <a:srgbClr val="000000"/>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2355400">
                <a:tc>
                  <a:txBody>
                    <a:bodyPr/>
                    <a:lstStyle/>
                    <a:p>
                      <a:pPr indent="-317500" lvl="0" marL="457200" rtl="0" algn="l">
                        <a:spcBef>
                          <a:spcPts val="0"/>
                        </a:spcBef>
                        <a:spcAft>
                          <a:spcPts val="0"/>
                        </a:spcAft>
                        <a:buClr>
                          <a:srgbClr val="000000"/>
                        </a:buClr>
                        <a:buSzPts val="1400"/>
                        <a:buFont typeface="Lato"/>
                        <a:buAutoNum type="arabicPeriod"/>
                      </a:pPr>
                      <a:r>
                        <a:rPr lang="en">
                          <a:latin typeface="Lato"/>
                          <a:ea typeface="Lato"/>
                          <a:cs typeface="Lato"/>
                          <a:sym typeface="Lato"/>
                        </a:rPr>
                        <a:t>[Capture student responses here.] </a:t>
                      </a:r>
                      <a:endParaRPr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l">
                        <a:spcBef>
                          <a:spcPts val="0"/>
                        </a:spcBef>
                        <a:spcAft>
                          <a:spcPts val="0"/>
                        </a:spcAft>
                        <a:buClr>
                          <a:schemeClr val="dk1"/>
                        </a:buClr>
                        <a:buSzPts val="1400"/>
                        <a:buFont typeface="Lato"/>
                        <a:buAutoNum type="arabicPeriod"/>
                      </a:pPr>
                      <a:r>
                        <a:rPr lang="en">
                          <a:solidFill>
                            <a:schemeClr val="dk1"/>
                          </a:solidFill>
                          <a:latin typeface="Lato"/>
                          <a:ea typeface="Lato"/>
                          <a:cs typeface="Lato"/>
                          <a:sym typeface="Lato"/>
                        </a:rPr>
                        <a:t>[Capture student responses here.] </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120" name="Google Shape;120;p19"/>
          <p:cNvPicPr preferRelativeResize="0"/>
          <p:nvPr/>
        </p:nvPicPr>
        <p:blipFill>
          <a:blip r:embed="rId3">
            <a:alphaModFix/>
          </a:blip>
          <a:stretch>
            <a:fillRect/>
          </a:stretch>
        </p:blipFill>
        <p:spPr>
          <a:xfrm>
            <a:off x="195850" y="190700"/>
            <a:ext cx="353400" cy="353400"/>
          </a:xfrm>
          <a:prstGeom prst="rect">
            <a:avLst/>
          </a:prstGeom>
          <a:noFill/>
          <a:ln>
            <a:noFill/>
          </a:ln>
        </p:spPr>
      </p:pic>
      <p:pic>
        <p:nvPicPr>
          <p:cNvPr id="121" name="Google Shape;121;p19"/>
          <p:cNvPicPr preferRelativeResize="0"/>
          <p:nvPr/>
        </p:nvPicPr>
        <p:blipFill rotWithShape="1">
          <a:blip r:embed="rId4">
            <a:alphaModFix/>
          </a:blip>
          <a:srcRect b="38112" l="26760" r="559" t="-499"/>
          <a:stretch/>
        </p:blipFill>
        <p:spPr>
          <a:xfrm>
            <a:off x="0" y="3040500"/>
            <a:ext cx="2743721" cy="1626601"/>
          </a:xfrm>
          <a:prstGeom prst="rect">
            <a:avLst/>
          </a:prstGeom>
          <a:noFill/>
          <a:ln>
            <a:noFill/>
          </a:ln>
        </p:spPr>
      </p:pic>
      <p:pic>
        <p:nvPicPr>
          <p:cNvPr id="122" name="Google Shape;122;p19"/>
          <p:cNvPicPr preferRelativeResize="0"/>
          <p:nvPr/>
        </p:nvPicPr>
        <p:blipFill rotWithShape="1">
          <a:blip r:embed="rId5">
            <a:alphaModFix/>
          </a:blip>
          <a:srcRect b="57491" l="1825" r="34129" t="-568"/>
          <a:stretch/>
        </p:blipFill>
        <p:spPr>
          <a:xfrm>
            <a:off x="7860525" y="3040500"/>
            <a:ext cx="1283474" cy="16265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0"/>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28" name="Google Shape;128;p20"/>
          <p:cNvSpPr txBox="1"/>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Rubik"/>
                <a:ea typeface="Rubik"/>
                <a:cs typeface="Rubik"/>
                <a:sym typeface="Rubik"/>
              </a:rPr>
              <a:t>ACTIVITY</a:t>
            </a:r>
            <a:endParaRPr sz="1200">
              <a:latin typeface="Rubik"/>
              <a:ea typeface="Rubik"/>
              <a:cs typeface="Rubik"/>
              <a:sym typeface="Rubik"/>
            </a:endParaRPr>
          </a:p>
        </p:txBody>
      </p:sp>
      <p:sp>
        <p:nvSpPr>
          <p:cNvPr id="129" name="Google Shape;129;p20"/>
          <p:cNvSpPr txBox="1"/>
          <p:nvPr/>
        </p:nvSpPr>
        <p:spPr>
          <a:xfrm>
            <a:off x="1101900" y="1475525"/>
            <a:ext cx="6940200" cy="282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600"/>
              </a:spcAft>
              <a:buNone/>
            </a:pPr>
            <a:r>
              <a:rPr i="1" lang="en" sz="2000">
                <a:solidFill>
                  <a:schemeClr val="dk1"/>
                </a:solidFill>
                <a:latin typeface="Rubik"/>
                <a:ea typeface="Rubik"/>
                <a:cs typeface="Rubik"/>
                <a:sym typeface="Rubik"/>
              </a:rPr>
              <a:t>Legs’ parents let her play on a website where she can take care of a pet pony and decorate its stall. One day, Legs was playing on her friend Michael's device and accidentally forgot to sign out before she left. The next day, Legs went to the site to care for her pony and found the pony's stall was a mess and that there were some things missing.</a:t>
            </a:r>
            <a:endParaRPr i="1" sz="2000">
              <a:solidFill>
                <a:schemeClr val="dk1"/>
              </a:solidFill>
              <a:latin typeface="Rubik"/>
              <a:ea typeface="Rubik"/>
              <a:cs typeface="Rubik"/>
              <a:sym typeface="Rubik"/>
            </a:endParaRPr>
          </a:p>
        </p:txBody>
      </p:sp>
      <p:sp>
        <p:nvSpPr>
          <p:cNvPr id="130" name="Google Shape;130;p20"/>
          <p:cNvSpPr txBox="1"/>
          <p:nvPr/>
        </p:nvSpPr>
        <p:spPr>
          <a:xfrm>
            <a:off x="0" y="749750"/>
            <a:ext cx="9144000" cy="621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3000">
                <a:latin typeface="Rubik"/>
                <a:ea typeface="Rubik"/>
                <a:cs typeface="Rubik"/>
                <a:sym typeface="Rubik"/>
              </a:rPr>
              <a:t>Scenario</a:t>
            </a:r>
            <a:endParaRPr sz="3000">
              <a:latin typeface="Rubik"/>
              <a:ea typeface="Rubik"/>
              <a:cs typeface="Rubik"/>
              <a:sym typeface="Rubi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p:nvPr/>
        </p:nvSpPr>
        <p:spPr>
          <a:xfrm>
            <a:off x="0" y="0"/>
            <a:ext cx="9144000" cy="4666800"/>
          </a:xfrm>
          <a:prstGeom prst="rect">
            <a:avLst/>
          </a:prstGeom>
          <a:solidFill>
            <a:srgbClr val="E6BE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6" name="Google Shape;136;p21"/>
          <p:cNvPicPr preferRelativeResize="0"/>
          <p:nvPr/>
        </p:nvPicPr>
        <p:blipFill rotWithShape="1">
          <a:blip r:embed="rId3">
            <a:alphaModFix/>
          </a:blip>
          <a:srcRect b="0" l="0" r="0" t="0"/>
          <a:stretch/>
        </p:blipFill>
        <p:spPr>
          <a:xfrm>
            <a:off x="2022300" y="746575"/>
            <a:ext cx="426225" cy="426225"/>
          </a:xfrm>
          <a:prstGeom prst="rect">
            <a:avLst/>
          </a:prstGeom>
          <a:noFill/>
          <a:ln>
            <a:noFill/>
          </a:ln>
        </p:spPr>
      </p:pic>
      <p:pic>
        <p:nvPicPr>
          <p:cNvPr id="137" name="Google Shape;137;p21"/>
          <p:cNvPicPr preferRelativeResize="0"/>
          <p:nvPr/>
        </p:nvPicPr>
        <p:blipFill rotWithShape="1">
          <a:blip r:embed="rId3">
            <a:alphaModFix/>
          </a:blip>
          <a:srcRect b="0" l="0" r="0" t="0"/>
          <a:stretch/>
        </p:blipFill>
        <p:spPr>
          <a:xfrm>
            <a:off x="2022300" y="1656550"/>
            <a:ext cx="426225" cy="426225"/>
          </a:xfrm>
          <a:prstGeom prst="rect">
            <a:avLst/>
          </a:prstGeom>
          <a:noFill/>
          <a:ln>
            <a:noFill/>
          </a:ln>
        </p:spPr>
      </p:pic>
      <p:pic>
        <p:nvPicPr>
          <p:cNvPr id="138" name="Google Shape;138;p21"/>
          <p:cNvPicPr preferRelativeResize="0"/>
          <p:nvPr/>
        </p:nvPicPr>
        <p:blipFill rotWithShape="1">
          <a:blip r:embed="rId3">
            <a:alphaModFix/>
          </a:blip>
          <a:srcRect b="0" l="0" r="0" t="0"/>
          <a:stretch/>
        </p:blipFill>
        <p:spPr>
          <a:xfrm>
            <a:off x="2022300" y="2566525"/>
            <a:ext cx="426225" cy="426225"/>
          </a:xfrm>
          <a:prstGeom prst="rect">
            <a:avLst/>
          </a:prstGeom>
          <a:noFill/>
          <a:ln>
            <a:noFill/>
          </a:ln>
        </p:spPr>
      </p:pic>
      <p:pic>
        <p:nvPicPr>
          <p:cNvPr id="139" name="Google Shape;139;p21"/>
          <p:cNvPicPr preferRelativeResize="0"/>
          <p:nvPr/>
        </p:nvPicPr>
        <p:blipFill rotWithShape="1">
          <a:blip r:embed="rId3">
            <a:alphaModFix/>
          </a:blip>
          <a:srcRect b="0" l="0" r="0" t="0"/>
          <a:stretch/>
        </p:blipFill>
        <p:spPr>
          <a:xfrm>
            <a:off x="2022300" y="3476500"/>
            <a:ext cx="426225" cy="426225"/>
          </a:xfrm>
          <a:prstGeom prst="rect">
            <a:avLst/>
          </a:prstGeom>
          <a:noFill/>
          <a:ln>
            <a:noFill/>
          </a:ln>
        </p:spPr>
      </p:pic>
      <p:sp>
        <p:nvSpPr>
          <p:cNvPr id="140" name="Google Shape;140;p21"/>
          <p:cNvSpPr txBox="1"/>
          <p:nvPr/>
        </p:nvSpPr>
        <p:spPr>
          <a:xfrm>
            <a:off x="2623975" y="620975"/>
            <a:ext cx="4634100" cy="35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u="sng">
                <a:latin typeface="Rubik"/>
                <a:ea typeface="Rubik"/>
                <a:cs typeface="Rubik"/>
                <a:sym typeface="Rubik"/>
              </a:rPr>
              <a:t>S</a:t>
            </a:r>
            <a:r>
              <a:rPr lang="en" sz="3000">
                <a:latin typeface="Rubik"/>
                <a:ea typeface="Rubik"/>
                <a:cs typeface="Rubik"/>
                <a:sym typeface="Rubik"/>
              </a:rPr>
              <a:t>tep away.</a:t>
            </a:r>
            <a:endParaRPr sz="3000">
              <a:latin typeface="Rubik"/>
              <a:ea typeface="Rubik"/>
              <a:cs typeface="Rubik"/>
              <a:sym typeface="Rubik"/>
            </a:endParaRPr>
          </a:p>
          <a:p>
            <a:pPr indent="0" lvl="0" marL="0" rtl="0" algn="l">
              <a:spcBef>
                <a:spcPts val="0"/>
              </a:spcBef>
              <a:spcAft>
                <a:spcPts val="0"/>
              </a:spcAft>
              <a:buNone/>
            </a:pPr>
            <a:r>
              <a:t/>
            </a:r>
            <a:endParaRPr sz="3000">
              <a:latin typeface="Rubik"/>
              <a:ea typeface="Rubik"/>
              <a:cs typeface="Rubik"/>
              <a:sym typeface="Rubik"/>
            </a:endParaRPr>
          </a:p>
          <a:p>
            <a:pPr indent="0" lvl="0" marL="0" rtl="0" algn="l">
              <a:spcBef>
                <a:spcPts val="0"/>
              </a:spcBef>
              <a:spcAft>
                <a:spcPts val="0"/>
              </a:spcAft>
              <a:buNone/>
            </a:pPr>
            <a:r>
              <a:rPr lang="en" sz="3000" u="sng">
                <a:latin typeface="Rubik"/>
                <a:ea typeface="Rubik"/>
                <a:cs typeface="Rubik"/>
                <a:sym typeface="Rubik"/>
              </a:rPr>
              <a:t>T</a:t>
            </a:r>
            <a:r>
              <a:rPr lang="en" sz="3000">
                <a:latin typeface="Rubik"/>
                <a:ea typeface="Rubik"/>
                <a:cs typeface="Rubik"/>
                <a:sym typeface="Rubik"/>
              </a:rPr>
              <a:t>ell a trusted adult.</a:t>
            </a:r>
            <a:endParaRPr sz="3000">
              <a:latin typeface="Rubik"/>
              <a:ea typeface="Rubik"/>
              <a:cs typeface="Rubik"/>
              <a:sym typeface="Rubik"/>
            </a:endParaRPr>
          </a:p>
          <a:p>
            <a:pPr indent="0" lvl="0" marL="0" rtl="0" algn="l">
              <a:spcBef>
                <a:spcPts val="0"/>
              </a:spcBef>
              <a:spcAft>
                <a:spcPts val="0"/>
              </a:spcAft>
              <a:buNone/>
            </a:pPr>
            <a:r>
              <a:t/>
            </a:r>
            <a:endParaRPr sz="3000">
              <a:latin typeface="Rubik"/>
              <a:ea typeface="Rubik"/>
              <a:cs typeface="Rubik"/>
              <a:sym typeface="Rubik"/>
            </a:endParaRPr>
          </a:p>
          <a:p>
            <a:pPr indent="0" lvl="0" marL="0" rtl="0" algn="l">
              <a:spcBef>
                <a:spcPts val="0"/>
              </a:spcBef>
              <a:spcAft>
                <a:spcPts val="0"/>
              </a:spcAft>
              <a:buNone/>
            </a:pPr>
            <a:r>
              <a:rPr lang="en" sz="3000" u="sng">
                <a:latin typeface="Rubik"/>
                <a:ea typeface="Rubik"/>
                <a:cs typeface="Rubik"/>
                <a:sym typeface="Rubik"/>
              </a:rPr>
              <a:t>O</a:t>
            </a:r>
            <a:r>
              <a:rPr lang="en" sz="3000">
                <a:latin typeface="Rubik"/>
                <a:ea typeface="Rubik"/>
                <a:cs typeface="Rubik"/>
                <a:sym typeface="Rubik"/>
              </a:rPr>
              <a:t>K sites first.</a:t>
            </a:r>
            <a:endParaRPr sz="3000">
              <a:latin typeface="Rubik"/>
              <a:ea typeface="Rubik"/>
              <a:cs typeface="Rubik"/>
              <a:sym typeface="Rubik"/>
            </a:endParaRPr>
          </a:p>
          <a:p>
            <a:pPr indent="0" lvl="0" marL="0" rtl="0" algn="l">
              <a:spcBef>
                <a:spcPts val="0"/>
              </a:spcBef>
              <a:spcAft>
                <a:spcPts val="0"/>
              </a:spcAft>
              <a:buNone/>
            </a:pPr>
            <a:r>
              <a:t/>
            </a:r>
            <a:endParaRPr sz="3000">
              <a:latin typeface="Rubik"/>
              <a:ea typeface="Rubik"/>
              <a:cs typeface="Rubik"/>
              <a:sym typeface="Rubik"/>
            </a:endParaRPr>
          </a:p>
          <a:p>
            <a:pPr indent="0" lvl="0" marL="0" rtl="0" algn="l">
              <a:spcBef>
                <a:spcPts val="0"/>
              </a:spcBef>
              <a:spcAft>
                <a:spcPts val="0"/>
              </a:spcAft>
              <a:buNone/>
            </a:pPr>
            <a:r>
              <a:rPr lang="en" sz="3000" u="sng">
                <a:latin typeface="Rubik"/>
                <a:ea typeface="Rubik"/>
                <a:cs typeface="Rubik"/>
                <a:sym typeface="Rubik"/>
              </a:rPr>
              <a:t>P</a:t>
            </a:r>
            <a:r>
              <a:rPr lang="en" sz="3000">
                <a:latin typeface="Rubik"/>
                <a:ea typeface="Rubik"/>
                <a:cs typeface="Rubik"/>
                <a:sym typeface="Rubik"/>
              </a:rPr>
              <a:t>ause and think online.</a:t>
            </a:r>
            <a:endParaRPr sz="3000">
              <a:latin typeface="Rubik"/>
              <a:ea typeface="Rubik"/>
              <a:cs typeface="Rubik"/>
              <a:sym typeface="Rubik"/>
            </a:endParaRPr>
          </a:p>
        </p:txBody>
      </p:sp>
      <p:sp>
        <p:nvSpPr>
          <p:cNvPr id="141" name="Google Shape;141;p21"/>
          <p:cNvSpPr txBox="1"/>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REVIEW</a:t>
            </a:r>
            <a:endParaRPr sz="1200">
              <a:latin typeface="Rubik"/>
              <a:ea typeface="Rubik"/>
              <a:cs typeface="Rubik"/>
              <a:sym typeface="Rubik"/>
            </a:endParaRPr>
          </a:p>
        </p:txBody>
      </p:sp>
      <p:pic>
        <p:nvPicPr>
          <p:cNvPr id="142" name="Google Shape;142;p21"/>
          <p:cNvPicPr preferRelativeResize="0"/>
          <p:nvPr/>
        </p:nvPicPr>
        <p:blipFill>
          <a:blip r:embed="rId4">
            <a:alphaModFix/>
          </a:blip>
          <a:stretch>
            <a:fillRect/>
          </a:stretch>
        </p:blipFill>
        <p:spPr>
          <a:xfrm>
            <a:off x="195850" y="190700"/>
            <a:ext cx="353400" cy="353400"/>
          </a:xfrm>
          <a:prstGeom prst="rect">
            <a:avLst/>
          </a:prstGeom>
          <a:noFill/>
          <a:ln>
            <a:noFill/>
          </a:ln>
        </p:spPr>
      </p:pic>
      <p:pic>
        <p:nvPicPr>
          <p:cNvPr id="143" name="Google Shape;143;p21"/>
          <p:cNvPicPr preferRelativeResize="0"/>
          <p:nvPr/>
        </p:nvPicPr>
        <p:blipFill>
          <a:blip r:embed="rId5">
            <a:alphaModFix/>
          </a:blip>
          <a:stretch>
            <a:fillRect/>
          </a:stretch>
        </p:blipFill>
        <p:spPr>
          <a:xfrm>
            <a:off x="6712219" y="1816675"/>
            <a:ext cx="1878206" cy="21002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2" ma:contentTypeDescription="Create a new document." ma:contentTypeScope="" ma:versionID="748ded7d7a22ae126bce982be651fdf2">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d24cafa3de19620868409dbed27e2a0a"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AED8F1-99BB-46F8-B2F3-6ADFEFB8E9B3}"/>
</file>

<file path=customXml/itemProps2.xml><?xml version="1.0" encoding="utf-8"?>
<ds:datastoreItem xmlns:ds="http://schemas.openxmlformats.org/officeDocument/2006/customXml" ds:itemID="{FADCE090-46E0-4C1F-953F-2257DCB4033D}"/>
</file>

<file path=customXml/itemProps3.xml><?xml version="1.0" encoding="utf-8"?>
<ds:datastoreItem xmlns:ds="http://schemas.openxmlformats.org/officeDocument/2006/customXml" ds:itemID="{EB5D7FA6-12DC-477C-A90F-ECF9A7F78028}"/>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ies>
</file>