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E7BA-54A5-D619-5151-848208D137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79D54-2544-1DE0-A6AE-58B828F15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1ED29-C56E-27E2-B3FB-59F881CBA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FF257-C989-0FF8-5D5B-098515732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708E5-DB34-CC8C-E621-AF828F766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44215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D7F3-3D5F-C80E-589A-9AEDAA9A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8AEE37-1C2F-3D78-99C8-C6E49C9BB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AECEE-9734-4CFD-4592-47AAE0BF5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73817-481A-ED0F-D349-9A71A1CB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7CC64-C9A2-2881-184F-A9EB3FA52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3904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67FA8-5045-155B-E5C2-F9A0C0EF0E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CA8FF-AE1B-72AA-8512-3D3577163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6087F-1CF7-A04A-4004-45FC6F89F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5DE2D-15BF-B8EF-40A4-51650071E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EDA9A-166E-68FD-6D3D-707C20C13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315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082E-B7F6-549F-2DA2-74D045B70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4805F-A103-7CED-D4D9-0D4C85CF8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E0A91-EFBF-779C-2E81-45F41B97A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4A467-6000-D083-3C5C-B9D091F12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E1E76-5251-CCA9-C8C3-2F5158A1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0401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F7658-048A-D324-C2F5-8906BA755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F0686-6170-B4CA-E2D1-694BF85FB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36781-5D6A-EA00-573E-3579A6E99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27A30-B26F-35FE-B7FF-FCE67C4F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E81AD-7F5F-1894-8DA0-8B8A44616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4295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2011A-0AD3-AE66-773C-16CDFB36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467C2-DF05-B386-579A-8CFF635367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92A28-98D1-B532-6997-EA61F01F7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3FDEB-74B6-5D48-4893-8A424D672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7951B8-913D-8449-1E71-D59D4C0D4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2723A-9C3A-B9E3-937F-E389C984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5808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01329-6A0D-A5DC-9D40-FCB096639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E044B-85F2-1A30-D917-F50837B58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79FE7-E575-1B1F-DD5E-2784B501C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15258-23A5-941F-08F5-97181E7EA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21F6E-7102-E289-30FA-77FF7343B6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0ED1C5-2850-9B85-6A1B-870D9FF6C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41C3B0-5B22-71F9-26EE-615B1413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94582E-1845-A674-F129-9E1ECACC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6137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8D87-A223-BDB6-6C5F-5D2E22B73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986A0B-867C-4F2F-3B5C-BA6E8B2A1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07226-C5BA-92BC-2115-AAD7BBBF9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1DCB2-1E45-11E1-8EC0-9596B4C98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77185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50A516-791C-6920-0E18-C26EC0913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C5B995-FDF7-024F-D260-0E520C3E4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67DBF-76BD-071B-1AEB-55267AF7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9746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CA663-C1E9-B52B-6EA6-17E535F3C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C7650-8FB0-498F-9442-EF2316711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E17BE-8636-7757-3D32-B1B7EB2DC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F6583-2632-8DB0-CF0D-7AC8B7498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33A12-7A18-888C-4CC2-2DFC8F3B4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95279-BC77-C431-6467-50DEF231D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57218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77E11-F991-483F-F7DB-6AF92AD5E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9F6CC-D724-1239-9381-DCB3E2B39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18CA6-AAC6-A562-E0D8-F5AEBB43D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8E47A-92B1-FD2D-FA92-B2A13A607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FF371-5BEB-2EFC-7EE4-0390F4E29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747E24-D37A-B814-3601-36FC3A9C7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1023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4158F2-AF71-CD7E-DDD4-157F47EAC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C4238-82B0-B4FD-57C1-3A6E4B37F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7325-56CD-2E27-BF10-9DC32156B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D40DAA-A09B-4CE6-B66A-81B0A48A0D07}" type="datetimeFigureOut">
              <a:rPr lang="en-AE" smtClean="0"/>
              <a:t>27/05/2025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945BE-0EA1-8629-AC13-F1619E531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F6E16-4BDE-B786-C344-E8E601244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464F2D-B873-4A0A-80AC-13DF9065C42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4876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9E1378-BA25-F00A-F6AA-6B7CFC25924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11440" y="313396"/>
            <a:ext cx="7609216" cy="596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34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A0C931-7ACA-A259-8488-60C524200EC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06087" y="756556"/>
            <a:ext cx="8979825" cy="499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519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6D7EBF-E95F-ECD5-9980-F958DD76DD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73886" y="879127"/>
            <a:ext cx="7644228" cy="5099746"/>
          </a:xfrm>
        </p:spPr>
      </p:pic>
    </p:spTree>
    <p:extLst>
      <p:ext uri="{BB962C8B-B14F-4D97-AF65-F5344CB8AC3E}">
        <p14:creationId xmlns:p14="http://schemas.microsoft.com/office/powerpoint/2010/main" val="385131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D0A6A8-47C3-4199-934E-06CEB420870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71310" y="1071647"/>
            <a:ext cx="7378529" cy="470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10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9C85F5-2574-0A77-5700-88DD8B6FA7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323916" y="735695"/>
            <a:ext cx="7780203" cy="5686825"/>
          </a:xfrm>
        </p:spPr>
      </p:pic>
    </p:spTree>
    <p:extLst>
      <p:ext uri="{BB962C8B-B14F-4D97-AF65-F5344CB8AC3E}">
        <p14:creationId xmlns:p14="http://schemas.microsoft.com/office/powerpoint/2010/main" val="3514600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Ossama Hassan Ibrahim</dc:creator>
  <cp:lastModifiedBy>Sara Ossama Hassan Ibrahim</cp:lastModifiedBy>
  <cp:revision>1</cp:revision>
  <dcterms:created xsi:type="dcterms:W3CDTF">2025-05-27T07:14:34Z</dcterms:created>
  <dcterms:modified xsi:type="dcterms:W3CDTF">2025-05-27T07:25:51Z</dcterms:modified>
</cp:coreProperties>
</file>