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0" r:id="rId6"/>
    <p:sldId id="263" r:id="rId7"/>
    <p:sldId id="261" r:id="rId8"/>
    <p:sldId id="265" r:id="rId9"/>
    <p:sldId id="262" r:id="rId10"/>
    <p:sldId id="266" r:id="rId11"/>
  </p:sldIdLst>
  <p:sldSz cx="9144000" cy="6858000" type="screen4x3"/>
  <p:notesSz cx="6858000" cy="9144000"/>
  <p:embeddedFontLst>
    <p:embeddedFont>
      <p:font typeface="APLBorderHoarder" panose="02000603000000000000"/>
      <p:regular r:id="rId13"/>
    </p:embeddedFont>
    <p:embeddedFont>
      <p:font typeface="APLILikeBigBins" panose="02000603000000000000"/>
      <p:regular r:id="rId14"/>
    </p:embeddedFont>
    <p:embeddedFont>
      <p:font typeface="APLRealTalk" panose="02000603000000000000"/>
      <p:regular r:id="rId15"/>
    </p:embeddedFont>
    <p:embeddedFont>
      <p:font typeface="APLTypeBTeacher" panose="02000603000000000000"/>
      <p:regular r:id="rId16"/>
    </p:embeddedFont>
    <p:embeddedFont>
      <p:font typeface="StanfordCaramelMacchiato" panose="02000603000000000000"/>
      <p:regular r:id="rId17"/>
    </p:embeddedFont>
    <p:embeddedFont>
      <p:font typeface="TeachersLoveTeaching" panose="02000603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29"/>
    <a:srgbClr val="F58003"/>
    <a:srgbClr val="9500FF"/>
    <a:srgbClr val="2027C8"/>
    <a:srgbClr val="FFE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4871" autoAdjust="0"/>
  </p:normalViewPr>
  <p:slideViewPr>
    <p:cSldViewPr>
      <p:cViewPr varScale="1">
        <p:scale>
          <a:sx n="94" d="100"/>
          <a:sy n="94" d="100"/>
        </p:scale>
        <p:origin x="19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B1363-B932-4E18-8FAB-85182A7A059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F56E-89FF-4D99-84D3-EADE3A29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 and Talk: What is another example of bullying? What can you do if you see or experience bullying?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notice about these words? They are getting bigger! That’s because the size of the conflict is getting bigger. A disagreement is a much smaller conflict than bullying.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disagreement in this picture?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and Talk: What is another example of a disagreement? How can you handle disagreements?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rude moment in this picture?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3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 and Talk: What is another example of a rude moment? How can you handle rude moments?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mean moment in this picture?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 and Talk: What is another example of a mean moment? How can you handle mean moments?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bullying happening in this picture?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6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4E67-06BF-4085-AD3C-62925C9DD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A4EDB-87D8-4FC9-AB24-186F28E11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66422-D1B9-47CE-836C-482DA87C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6BE7-16A9-4528-B704-8A5A33BA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4A8D-F465-46EC-A2AF-FB0E222B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DDC8-5E9C-4B9C-9464-E6D07F78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42D17-4D66-47DA-B408-011715875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3CE74-2DDB-4610-9AC2-C78E5F69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263AE-1702-43DD-91F7-6EE4F73A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6B5E5-B71C-4458-B4FD-8E231897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9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60628-C0F0-4D7A-81DE-852D50F95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1D4EE-72DA-45A1-BE2E-9FC16FD77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13885-5D0B-407B-8FCC-81788968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084AC-6748-43CD-8C59-666E8B7E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D02A7-79D2-451C-925E-E7D4025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C2AE-0EE0-465D-B18E-865B9BEA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B70C2-2CA3-46CA-950D-DBE05D837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18C2-CBE6-41AD-A94A-CFE96F0C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CB674-9620-45F3-953F-8602FB9A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F422-9CD6-462C-9CF5-E4181D22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964B-6013-4258-BB53-88546B8F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2C92E-61A8-4160-B192-ED0BDDF4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6299E-1041-4036-BDC4-7DEE34EF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C794-A9FE-48C4-9776-1CBAE4E2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A715-BD17-40FF-A4E7-E2DA8704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40BB-9355-4D5D-945E-98265621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E8152-DC68-4BF8-BEA7-17AE87287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F7504-F2DB-47B9-89B2-70A455F3D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0F839-415C-4970-A668-77D41C18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4AD8-3866-4E4F-B349-785D29AA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4ADA1-576C-448E-9469-D8445A08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3A56-1C02-4F0D-992E-9D2D5309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6782F-08DE-4DE0-96B4-61ADC5B78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DA0BC-4EC7-4422-B277-0893614CC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90010-81DD-422F-828A-0C0936D52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A5797-9214-481E-982F-0215D100C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38135-894C-41B0-B0C3-77C96E40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8E8C4-0936-4B5C-B2C1-669423D1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A2835-A155-42B2-BEE4-D73CEB2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6A16-AE62-4E7B-852A-8770EACC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8FDC4-57EB-453D-BE9C-1CDEC256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020BF-2C84-424D-8D6D-D941FC30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1792-F4C5-4336-966D-3756CD00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F8EB1-F39E-4902-9949-37906B47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59950-D042-49A8-8D35-063F9FE9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E01A-97EC-4DEB-9E8A-7B86B730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72CE-A0D1-44A3-A706-EA91D272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C0E68-8B42-4359-934C-29899BF08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5CEDC-EB3E-4203-A63C-C151B19CF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58F2B-07A9-40D2-AAC0-84252FBD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5C7B0-D467-4EDC-AF96-C3D11231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E396C-106C-4EA3-B443-A6021C13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0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ED94-2D87-492E-859C-3F4769A4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9350A-E766-495A-ACA7-0D27909D8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93F6B-F242-416C-AE5F-7A1081E4C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971C1-3FBB-40F9-9313-EE074BF8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A7243-7836-431C-9503-40BFC729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272E8-E45E-4CFB-B122-CB4EB016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2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7913D-6710-4218-8E42-5EE533E4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708A6-3E01-46A3-890F-D094ACA0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C204B-A108-48A0-9381-048130466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73336-E0D1-40DA-85B8-B125357ED6C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E756A-4A2E-4823-A4A9-FBF034077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533D-7D53-40D3-933E-8F98FDB53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5334000" cy="22711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effectLst>
                  <a:glow rad="101600">
                    <a:srgbClr val="F58003"/>
                  </a:glow>
                </a:effectLst>
                <a:latin typeface="APLBorderHoarder" panose="02000603000000000000" pitchFamily="2" charset="0"/>
                <a:ea typeface="APLBorderHoarder" panose="02000603000000000000" pitchFamily="2" charset="0"/>
              </a:rPr>
              <a:t>All Kinds of Conflict!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25833">
            <a:off x="1070812" y="2187696"/>
            <a:ext cx="7723151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PLTypeBTeacher" panose="02000603000000000000" pitchFamily="2" charset="0"/>
                <a:ea typeface="APLTypeBTeacher" panose="02000603000000000000" pitchFamily="2" charset="0"/>
              </a:rPr>
              <a:t>Disagreement vs. Rude vs. Mean vs. Bullying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92D-8640-49A7-A061-634A932FE0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71800"/>
            <a:ext cx="2674485" cy="2311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DAF730-2B11-4455-A7C6-1A2735994E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91000"/>
            <a:ext cx="2286000" cy="2510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987DC0-7390-4200-BE17-9EFE519A11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1295908" cy="2574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9ACD90-EF6A-4AD2-A27E-2E0F96D30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142">
            <a:off x="3330464" y="5231295"/>
            <a:ext cx="3124880" cy="1458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5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r>
              <a:rPr lang="en-US" sz="5400" dirty="0">
                <a:latin typeface="APLBorderHoarder" panose="02000603000000000000" pitchFamily="2" charset="0"/>
                <a:ea typeface="APLBorderHoarder" panose="02000603000000000000" pitchFamily="2" charset="0"/>
              </a:rPr>
              <a:t>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20940" cy="357984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Threatening someone every day…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LRealTalk" panose="02000603000000000000" pitchFamily="2" charset="0"/>
                <a:ea typeface="APLRealTalk" panose="02000603000000000000" pitchFamily="2" charset="0"/>
              </a:rPr>
              <a:t>G</a:t>
            </a: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etting other people to be mean to someone, or to leave someone out…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Two kids who always make fun of someone because they have a really hard time reading…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7A7BD-A9BA-423F-B846-DEF870A13C18}"/>
              </a:ext>
            </a:extLst>
          </p:cNvPr>
          <p:cNvSpPr txBox="1"/>
          <p:nvPr/>
        </p:nvSpPr>
        <p:spPr>
          <a:xfrm>
            <a:off x="361950" y="5638800"/>
            <a:ext cx="842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C7743-9C65-4F66-9D83-5D25B0309A8F}"/>
              </a:ext>
            </a:extLst>
          </p:cNvPr>
          <p:cNvSpPr txBox="1"/>
          <p:nvPr/>
        </p:nvSpPr>
        <p:spPr>
          <a:xfrm>
            <a:off x="361950" y="5410200"/>
            <a:ext cx="842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 do you do if you see someone bullying or if someone bullies you?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4" grpId="2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WHAT IS CONFLICT?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05800" cy="4419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Conflict is a word used to describe when people aren’t getting along or when there is a problem between two or more people.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There are 4 kinds of conflict that we will talk about today:</a:t>
            </a:r>
          </a:p>
          <a:p>
            <a:pPr marL="466344" lvl="3" indent="0">
              <a:buNone/>
            </a:pPr>
            <a:r>
              <a:rPr lang="en-US" sz="2000" dirty="0">
                <a:latin typeface="TeachersLoveTeaching" panose="02000603000000000000" pitchFamily="2" charset="0"/>
                <a:ea typeface="TeachersLoveTeaching" panose="02000603000000000000" pitchFamily="2" charset="0"/>
              </a:rPr>
              <a:t>	</a:t>
            </a:r>
            <a:r>
              <a:rPr lang="en-US" sz="28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Disagreement</a:t>
            </a:r>
            <a:endParaRPr lang="en-US" sz="3600" b="1" dirty="0">
              <a:latin typeface="APLILikeBigBins" panose="02000603000000000000" pitchFamily="2" charset="0"/>
              <a:ea typeface="APLILikeBigBins" panose="02000603000000000000" pitchFamily="2" charset="0"/>
            </a:endParaRPr>
          </a:p>
          <a:p>
            <a:pPr marL="1188720" lvl="6" indent="0">
              <a:buNone/>
            </a:pPr>
            <a:r>
              <a:rPr lang="en-US" sz="36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	Rude Moment</a:t>
            </a:r>
          </a:p>
          <a:p>
            <a:pPr marL="1627632" lvl="8" indent="0">
              <a:buNone/>
            </a:pPr>
            <a:r>
              <a:rPr lang="en-US" sz="40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		</a:t>
            </a:r>
            <a:r>
              <a:rPr lang="en-US" sz="44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Mean Moment</a:t>
            </a:r>
          </a:p>
          <a:p>
            <a:pPr marL="1627632" lvl="8" indent="0">
              <a:buNone/>
            </a:pPr>
            <a:r>
              <a:rPr lang="en-US" sz="54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			  </a:t>
            </a:r>
            <a:r>
              <a:rPr lang="en-US" sz="60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Bullying</a:t>
            </a:r>
            <a:endParaRPr lang="en-US" sz="4400" b="1" dirty="0">
              <a:latin typeface="APLILikeBigBins" panose="02000603000000000000" pitchFamily="2" charset="0"/>
              <a:ea typeface="APLILikeBigBins" panose="02000603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069765" y="1423703"/>
            <a:ext cx="5212080" cy="108942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Disagreement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28600"/>
            <a:ext cx="4267200" cy="2286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When people have different ideas about something.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Usually no one’s feelings are hurt.</a:t>
            </a:r>
          </a:p>
          <a:p>
            <a:endParaRPr lang="en-US" sz="28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40D34-4A6D-4312-8DF5-3E491308B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229" y="2895600"/>
            <a:ext cx="5669771" cy="3761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4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457200"/>
            <a:ext cx="7520940" cy="54864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DISAGREEMENTS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555230" cy="34899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What the answer to a math problem is…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Which TV show is better: </a:t>
            </a:r>
            <a:r>
              <a:rPr lang="en-US" sz="3600" b="0" dirty="0" err="1">
                <a:latin typeface="APLRealTalk" panose="02000603000000000000" pitchFamily="2" charset="0"/>
                <a:ea typeface="APLRealTalk" panose="02000603000000000000" pitchFamily="2" charset="0"/>
              </a:rPr>
              <a:t>Spongebob</a:t>
            </a:r>
            <a:r>
              <a:rPr lang="en-US" sz="3600" dirty="0">
                <a:latin typeface="APLRealTalk" panose="02000603000000000000" pitchFamily="2" charset="0"/>
                <a:ea typeface="APLRealTalk" panose="02000603000000000000" pitchFamily="2" charset="0"/>
              </a:rPr>
              <a:t>          </a:t>
            </a: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or Teen Titan…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Who’s turn it is in a game…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marL="0" indent="0">
              <a:lnSpc>
                <a:spcPct val="200000"/>
              </a:lnSpc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E8ABD-F2EB-4878-8B41-F26584E5721F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1DB8E-C552-4251-8965-B8AB3FB69AD9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Are these bullying??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734833-4048-466E-A292-5C8C6E3E0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155">
            <a:off x="8526" y="5325605"/>
            <a:ext cx="1915852" cy="952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D3C-EC2F-48EA-B10F-B85578E4E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845" flipH="1">
            <a:off x="7230505" y="5325605"/>
            <a:ext cx="1915852" cy="952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DCF5D-D8D1-4D41-AEC3-676A56F6DA74}"/>
              </a:ext>
            </a:extLst>
          </p:cNvPr>
          <p:cNvSpPr txBox="1"/>
          <p:nvPr/>
        </p:nvSpPr>
        <p:spPr>
          <a:xfrm>
            <a:off x="0" y="48768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PLTypeBTeacher" panose="02000603000000000000" pitchFamily="2" charset="0"/>
                <a:ea typeface="APLTypeBTeacher" panose="02000603000000000000" pitchFamily="2" charset="0"/>
              </a:rPr>
              <a:t>How can you handle a disagreement?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3" grpId="1" build="p"/>
      <p:bldP spid="4" grpId="0"/>
      <p:bldP spid="4" grpId="1"/>
      <p:bldP spid="5" grpId="0"/>
      <p:bldP spid="5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145419" y="1423704"/>
            <a:ext cx="5212080" cy="108942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Rude Moment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575" y="219074"/>
            <a:ext cx="4416425" cy="26003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Hurting someone’s body or feelings </a:t>
            </a:r>
            <a:r>
              <a:rPr lang="en-US" sz="2400" i="1" dirty="0">
                <a:latin typeface="APLRealTalk" panose="02000603000000000000" pitchFamily="2" charset="0"/>
                <a:ea typeface="APLRealTalk" panose="02000603000000000000" pitchFamily="2" charset="0"/>
              </a:rPr>
              <a:t>on accident</a:t>
            </a: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Someone isn’t being careful with their body or someone isn’t thinking about the other person</a:t>
            </a:r>
          </a:p>
        </p:txBody>
      </p:sp>
      <p:sp>
        <p:nvSpPr>
          <p:cNvPr id="3" name="AutoShape 2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307975" y="-1447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5E5F1-C695-41D5-821E-5D59F048F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2514600"/>
            <a:ext cx="4797968" cy="4115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2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RUDE MOMENTS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20940" cy="3505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Burping without saying “excuse me”…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Cutting in line…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Bumping up against someone…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Interrupting…</a:t>
            </a:r>
          </a:p>
          <a:p>
            <a:pPr marL="0" indent="0">
              <a:lnSpc>
                <a:spcPct val="200000"/>
              </a:lnSpc>
            </a:pPr>
            <a:endParaRPr lang="en-US" sz="31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marL="0" indent="0">
              <a:lnSpc>
                <a:spcPct val="200000"/>
              </a:lnSpc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87223-3AB0-46B9-AA09-758B6EB3898D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C6A5E-BBC9-4396-A08D-FC8E67EA46ED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Are these bullying??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A2490-F34B-4C38-9CA3-7F4435A7E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155">
            <a:off x="8526" y="5325605"/>
            <a:ext cx="1915852" cy="95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E4DA3-01A2-4716-9A38-B5397160B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845" flipH="1">
            <a:off x="7230505" y="5325605"/>
            <a:ext cx="1915852" cy="952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7CA3B2-8EB7-43D8-902F-BAE244FB1CDC}"/>
              </a:ext>
            </a:extLst>
          </p:cNvPr>
          <p:cNvSpPr txBox="1"/>
          <p:nvPr/>
        </p:nvSpPr>
        <p:spPr>
          <a:xfrm>
            <a:off x="0" y="48768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PLTypeBTeacher" panose="02000603000000000000" pitchFamily="2" charset="0"/>
                <a:ea typeface="APLTypeBTeacher" panose="02000603000000000000" pitchFamily="2" charset="0"/>
              </a:rPr>
              <a:t>How can you handle a rude moment?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8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5" grpId="0"/>
      <p:bldP spid="5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003992" y="1499904"/>
            <a:ext cx="5212080" cy="108942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Mean Moment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695" y="219074"/>
            <a:ext cx="4075305" cy="16668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Hurting someone’s body or feelings </a:t>
            </a:r>
            <a:r>
              <a:rPr lang="en-US" sz="2800" i="1" dirty="0">
                <a:latin typeface="APLRealTalk" panose="02000603000000000000" pitchFamily="2" charset="0"/>
                <a:ea typeface="APLRealTalk" panose="02000603000000000000" pitchFamily="2" charset="0"/>
              </a:rPr>
              <a:t>on purpose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Happens just one time or every once in awhile.</a:t>
            </a:r>
          </a:p>
        </p:txBody>
      </p:sp>
      <p:sp>
        <p:nvSpPr>
          <p:cNvPr id="3" name="AutoShape 2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307975" y="-1447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92E9BC-3688-409D-A361-A601CE226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51123"/>
            <a:ext cx="5735949" cy="2365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8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</p:spPr>
        <p:txBody>
          <a:bodyPr/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MEAN MOMENTS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520940" cy="35036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Calling someone a name…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Telling someone they can’t play with you…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Making fun of someone’s clothes…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Stealing from someone…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marL="0" indent="0">
              <a:lnSpc>
                <a:spcPct val="200000"/>
              </a:lnSpc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BE50A-415E-4D14-ACC8-75EB63729337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D481E-9930-412D-AC58-6B1C1872E34E}"/>
              </a:ext>
            </a:extLst>
          </p:cNvPr>
          <p:cNvSpPr txBox="1"/>
          <p:nvPr/>
        </p:nvSpPr>
        <p:spPr>
          <a:xfrm>
            <a:off x="723900" y="5410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Are these bullying??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55E74-259E-4D88-BCBB-DB498622E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155">
            <a:off x="8526" y="5325605"/>
            <a:ext cx="1915852" cy="95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0BA5F-8A96-4C77-94D8-FD9A1C9939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845" flipH="1">
            <a:off x="7230505" y="5325605"/>
            <a:ext cx="1915852" cy="952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356A5F-06FE-4E16-94D4-B5A00D2AB411}"/>
              </a:ext>
            </a:extLst>
          </p:cNvPr>
          <p:cNvSpPr txBox="1"/>
          <p:nvPr/>
        </p:nvSpPr>
        <p:spPr>
          <a:xfrm>
            <a:off x="0" y="48768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PLTypeBTeacher" panose="02000603000000000000" pitchFamily="2" charset="0"/>
                <a:ea typeface="APLTypeBTeacher" panose="02000603000000000000" pitchFamily="2" charset="0"/>
              </a:rPr>
              <a:t>How can you handle a mean moment?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5" grpId="0"/>
      <p:bldP spid="5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4304756" y="620757"/>
            <a:ext cx="3228885" cy="1089427"/>
          </a:xfrm>
        </p:spPr>
        <p:txBody>
          <a:bodyPr/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Bullying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575" y="219074"/>
            <a:ext cx="4721225" cy="39719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Hurting someone’s body or feelings </a:t>
            </a:r>
            <a:r>
              <a:rPr lang="en-US" sz="2800" b="0" i="1" u="sng" dirty="0">
                <a:latin typeface="APLRealTalk" panose="02000603000000000000" pitchFamily="2" charset="0"/>
                <a:ea typeface="APLRealTalk" panose="02000603000000000000" pitchFamily="2" charset="0"/>
              </a:rPr>
              <a:t>on purpose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Happens </a:t>
            </a:r>
            <a:r>
              <a:rPr lang="en-US" sz="2800" b="0" i="1" u="sng" dirty="0">
                <a:latin typeface="APLRealTalk" panose="02000603000000000000" pitchFamily="2" charset="0"/>
                <a:ea typeface="APLRealTalk" panose="02000603000000000000" pitchFamily="2" charset="0"/>
              </a:rPr>
              <a:t>more than once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The person doing the hurting has </a:t>
            </a:r>
            <a:r>
              <a:rPr lang="en-US" sz="2800" b="0" i="1" u="sng" dirty="0">
                <a:latin typeface="APLRealTalk" panose="02000603000000000000" pitchFamily="2" charset="0"/>
                <a:ea typeface="APLRealTalk" panose="02000603000000000000" pitchFamily="2" charset="0"/>
              </a:rPr>
              <a:t>more power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glow rad="101600">
                    <a:srgbClr val="FFDB29">
                      <a:alpha val="60000"/>
                    </a:srgbClr>
                  </a:glow>
                </a:effectLst>
                <a:latin typeface="APLILikeBigBins" panose="02000603000000000000" pitchFamily="2" charset="0"/>
                <a:ea typeface="APLILikeBigBins" panose="02000603000000000000" pitchFamily="2" charset="0"/>
              </a:rPr>
              <a:t>Older OR Bigger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glow rad="101600">
                    <a:srgbClr val="FFDB29">
                      <a:alpha val="60000"/>
                    </a:srgbClr>
                  </a:glow>
                </a:effectLst>
                <a:latin typeface="APLILikeBigBins" panose="02000603000000000000" pitchFamily="2" charset="0"/>
                <a:ea typeface="APLILikeBigBins" panose="02000603000000000000" pitchFamily="2" charset="0"/>
              </a:rPr>
              <a:t>More than one person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glow rad="101600">
                    <a:srgbClr val="FFDB29">
                      <a:alpha val="60000"/>
                    </a:srgbClr>
                  </a:glow>
                </a:effectLst>
                <a:latin typeface="APLILikeBigBins" panose="02000603000000000000" pitchFamily="2" charset="0"/>
                <a:ea typeface="APLILikeBigBins" panose="02000603000000000000" pitchFamily="2" charset="0"/>
              </a:rPr>
              <a:t>Afraid of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tanfordCaramelMacchiato" panose="02000603000000000000" pitchFamily="2" charset="0"/>
              <a:ea typeface="StanfordCaramelMacchiato" panose="02000603000000000000" pitchFamily="2" charset="0"/>
            </a:endParaRPr>
          </a:p>
        </p:txBody>
      </p:sp>
      <p:sp>
        <p:nvSpPr>
          <p:cNvPr id="3" name="AutoShape 2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307975" y="-1447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93680-7CE0-4467-90B9-6492E0A3D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429000"/>
            <a:ext cx="5029636" cy="3225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7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4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5|0.6|0.6|0.6|0.6|0.6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22464</TotalTime>
  <Words>891</Words>
  <Application>Microsoft Office PowerPoint</Application>
  <PresentationFormat>On-screen Show (4:3)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APLRealTalk</vt:lpstr>
      <vt:lpstr>Calibri</vt:lpstr>
      <vt:lpstr>Arial</vt:lpstr>
      <vt:lpstr>TeachersLoveTeaching</vt:lpstr>
      <vt:lpstr>APLTypeBTeacher</vt:lpstr>
      <vt:lpstr>StanfordCaramelMacchiato</vt:lpstr>
      <vt:lpstr>APLBorderHoarder</vt:lpstr>
      <vt:lpstr>Calibri Light</vt:lpstr>
      <vt:lpstr>APLILikeBigBins</vt:lpstr>
      <vt:lpstr>Office Theme</vt:lpstr>
      <vt:lpstr>All Kinds of Conflict!</vt:lpstr>
      <vt:lpstr>WHAT IS CONFLICT?</vt:lpstr>
      <vt:lpstr>Disagreement</vt:lpstr>
      <vt:lpstr>DISAGREEMENTS</vt:lpstr>
      <vt:lpstr>Rude Moment</vt:lpstr>
      <vt:lpstr>RUDE MOMENTS</vt:lpstr>
      <vt:lpstr>Mean Moment</vt:lpstr>
      <vt:lpstr>MEAN MOMENTS</vt:lpstr>
      <vt:lpstr>Bullying</vt:lpstr>
      <vt:lpstr>BULLYING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kinds of conflict!</dc:title>
  <dc:creator>Sara M Cottrill-Carlo</dc:creator>
  <cp:lastModifiedBy>Sara Ossama Hassan Ibrahim</cp:lastModifiedBy>
  <cp:revision>59</cp:revision>
  <dcterms:created xsi:type="dcterms:W3CDTF">2015-09-01T00:25:36Z</dcterms:created>
  <dcterms:modified xsi:type="dcterms:W3CDTF">2024-11-05T02:47:12Z</dcterms:modified>
</cp:coreProperties>
</file>