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gF805jPBUe0D5G/p9W0jGaty57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40"/>
        <p:guide pos="3974" orient="horz"/>
        <p:guide pos="5420"/>
        <p:guide pos="346" orient="horz"/>
        <p:guide pos="476"/>
        <p:guide pos="482" orient="horz"/>
        <p:guide pos="3838" orient="horz"/>
        <p:guide pos="52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hyperlink" Target="https://www.twinkl.co.uk/resources/twinkl-life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hyperlink" Target="https://www.twinkl.co.uk/resources/twinkl-life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6">
            <a:hlinkClick r:id="rId4"/>
          </p:cNvPr>
          <p:cNvSpPr/>
          <p:nvPr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" name="Google Shape;17;p17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8">
            <a:hlinkClick r:id="rId4"/>
          </p:cNvPr>
          <p:cNvSpPr/>
          <p:nvPr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Box">
  <p:cSld name="Title Slide with Box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3" name="Google Shape;2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72497" y="5734211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ims Slide">
  <p:cSld name="Aims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/>
          <p:nvPr/>
        </p:nvSpPr>
        <p:spPr>
          <a:xfrm>
            <a:off x="503239" y="2930434"/>
            <a:ext cx="8137524" cy="3414803"/>
          </a:xfrm>
          <a:prstGeom prst="roundRect">
            <a:avLst>
              <a:gd fmla="val 6409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6" name="Google Shape;26;p20"/>
          <p:cNvSpPr/>
          <p:nvPr/>
        </p:nvSpPr>
        <p:spPr>
          <a:xfrm>
            <a:off x="503239" y="512763"/>
            <a:ext cx="8137524" cy="2193019"/>
          </a:xfrm>
          <a:prstGeom prst="roundRect">
            <a:avLst>
              <a:gd fmla="val 6409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7" name="Google Shape;27;p20"/>
          <p:cNvSpPr txBox="1"/>
          <p:nvPr/>
        </p:nvSpPr>
        <p:spPr>
          <a:xfrm>
            <a:off x="628650" y="3071286"/>
            <a:ext cx="7886700" cy="540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GB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</p:txBody>
      </p:sp>
      <p:sp>
        <p:nvSpPr>
          <p:cNvPr id="28" name="Google Shape;28;p20"/>
          <p:cNvSpPr txBox="1"/>
          <p:nvPr/>
        </p:nvSpPr>
        <p:spPr>
          <a:xfrm>
            <a:off x="628648" y="734785"/>
            <a:ext cx="7886700" cy="540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GB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/>
          </a:p>
        </p:txBody>
      </p:sp>
      <p:sp>
        <p:nvSpPr>
          <p:cNvPr id="29" name="Google Shape;29;p20"/>
          <p:cNvSpPr/>
          <p:nvPr>
            <p:ph idx="1" type="body"/>
          </p:nvPr>
        </p:nvSpPr>
        <p:spPr>
          <a:xfrm>
            <a:off x="628650" y="1127760"/>
            <a:ext cx="7886700" cy="1409700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 sz="1665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48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0"/>
          <p:cNvSpPr txBox="1"/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252000" wrap="square" tIns="2520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Statement 1 Lorem ipsum dolor sit amet, consectetur adipiscing elit.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Statement 2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Sub statement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/>
          <p:nvPr>
            <p:ph idx="1" type="body"/>
          </p:nvPr>
        </p:nvSpPr>
        <p:spPr>
          <a:xfrm>
            <a:off x="489745" y="1957386"/>
            <a:ext cx="8164510" cy="4387851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3.png"/><Relationship Id="rId6" Type="http://schemas.openxmlformats.org/officeDocument/2006/relationships/image" Target="../media/image21.png"/><Relationship Id="rId7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5" Type="http://schemas.openxmlformats.org/officeDocument/2006/relationships/image" Target="../media/image2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/>
          <p:nvPr/>
        </p:nvSpPr>
        <p:spPr>
          <a:xfrm>
            <a:off x="385190" y="580003"/>
            <a:ext cx="8363274" cy="1304713"/>
          </a:xfrm>
          <a:prstGeom prst="rect">
            <a:avLst/>
          </a:prstGeom>
          <a:solidFill>
            <a:srgbClr val="D1F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8" name="Google Shape;188;p10"/>
          <p:cNvSpPr/>
          <p:nvPr/>
        </p:nvSpPr>
        <p:spPr>
          <a:xfrm>
            <a:off x="138131" y="404664"/>
            <a:ext cx="8857392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Discussion Card Activity</a:t>
            </a:r>
            <a:endParaRPr/>
          </a:p>
        </p:txBody>
      </p:sp>
      <p:sp>
        <p:nvSpPr>
          <p:cNvPr id="189" name="Google Shape;189;p10"/>
          <p:cNvSpPr txBox="1"/>
          <p:nvPr/>
        </p:nvSpPr>
        <p:spPr>
          <a:xfrm>
            <a:off x="1182451" y="2044024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read this discussion card and then discuss what advice you would give Sammy.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786407" y="2852936"/>
            <a:ext cx="7560840" cy="3312368"/>
          </a:xfrm>
          <a:prstGeom prst="rect">
            <a:avLst/>
          </a:prstGeom>
          <a:solidFill>
            <a:srgbClr val="FFEF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2969748"/>
            <a:ext cx="1990535" cy="319555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2892895" y="3216458"/>
            <a:ext cx="545435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Sammy is 6 years old and in year 1 at school. His family are moving to a new town so he will be starting at a new school next week. </a:t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Sammy is worried about moving and gets upset </a:t>
            </a:r>
            <a:b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school. </a:t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3270683" y="5342011"/>
            <a:ext cx="4680520" cy="648072"/>
          </a:xfrm>
          <a:prstGeom prst="roundRect">
            <a:avLst>
              <a:gd fmla="val 16667" name="adj"/>
            </a:avLst>
          </a:prstGeom>
          <a:solidFill>
            <a:srgbClr val="FFD0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could help Sammy with his change?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899" y="476672"/>
            <a:ext cx="8202557" cy="5904655"/>
          </a:xfrm>
          <a:prstGeom prst="roundRect">
            <a:avLst>
              <a:gd fmla="val 3616" name="adj"/>
            </a:avLst>
          </a:prstGeom>
          <a:noFill/>
          <a:ln>
            <a:noFill/>
          </a:ln>
        </p:spPr>
      </p:pic>
      <p:sp>
        <p:nvSpPr>
          <p:cNvPr id="199" name="Google Shape;199;p11"/>
          <p:cNvSpPr/>
          <p:nvPr/>
        </p:nvSpPr>
        <p:spPr>
          <a:xfrm>
            <a:off x="385190" y="580003"/>
            <a:ext cx="8363274" cy="1408837"/>
          </a:xfrm>
          <a:prstGeom prst="rect">
            <a:avLst/>
          </a:prstGeom>
          <a:solidFill>
            <a:srgbClr val="D1F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143304" y="476672"/>
            <a:ext cx="8857392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Can You Do after the Change Has Happened?</a:t>
            </a:r>
            <a:endParaRPr/>
          </a:p>
        </p:txBody>
      </p:sp>
      <p:pic>
        <p:nvPicPr>
          <p:cNvPr id="201" name="Google Shape;20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648" y="2509300"/>
            <a:ext cx="1822108" cy="387202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1"/>
          <p:cNvSpPr txBox="1"/>
          <p:nvPr/>
        </p:nvSpPr>
        <p:spPr>
          <a:xfrm>
            <a:off x="3665106" y="3063815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change has happened, you might want to take a few minutes to think about what happened.</a:t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>
            <a:off x="3419872" y="4445313"/>
            <a:ext cx="4536504" cy="783887"/>
          </a:xfrm>
          <a:prstGeom prst="roundRect">
            <a:avLst>
              <a:gd fmla="val 16667" name="adj"/>
            </a:avLst>
          </a:prstGeom>
          <a:solidFill>
            <a:srgbClr val="FFEF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were the two most difficult things about this change?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>
            <a:off x="3405805" y="5373781"/>
            <a:ext cx="4536504" cy="783887"/>
          </a:xfrm>
          <a:prstGeom prst="roundRect">
            <a:avLst>
              <a:gd fmla="val 16667" name="adj"/>
            </a:avLst>
          </a:prstGeom>
          <a:solidFill>
            <a:srgbClr val="FFEF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were the two best things about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change?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1"/>
          <p:cNvSpPr txBox="1"/>
          <p:nvPr/>
        </p:nvSpPr>
        <p:spPr>
          <a:xfrm>
            <a:off x="3555393" y="3172693"/>
            <a:ext cx="45365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have done this, you can use what you have learnt if you need to make the change again. </a:t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1097354" y="5052400"/>
            <a:ext cx="7200800" cy="128056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Now is the time to relax and do something you enjoy.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191" y="1232359"/>
            <a:ext cx="8373620" cy="5220977"/>
          </a:xfrm>
          <a:prstGeom prst="roundRect">
            <a:avLst>
              <a:gd fmla="val 4622" name="adj"/>
            </a:avLst>
          </a:prstGeom>
          <a:noFill/>
          <a:ln>
            <a:noFill/>
          </a:ln>
        </p:spPr>
      </p:pic>
      <p:sp>
        <p:nvSpPr>
          <p:cNvPr id="212" name="Google Shape;212;p12"/>
          <p:cNvSpPr/>
          <p:nvPr/>
        </p:nvSpPr>
        <p:spPr>
          <a:xfrm>
            <a:off x="385190" y="580003"/>
            <a:ext cx="8363274" cy="1304713"/>
          </a:xfrm>
          <a:prstGeom prst="rect">
            <a:avLst/>
          </a:prstGeom>
          <a:solidFill>
            <a:srgbClr val="D1F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3" name="Google Shape;213;p12"/>
          <p:cNvSpPr/>
          <p:nvPr/>
        </p:nvSpPr>
        <p:spPr>
          <a:xfrm>
            <a:off x="138131" y="404664"/>
            <a:ext cx="8857392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Self-Care Ideas</a:t>
            </a:r>
            <a:endParaRPr/>
          </a:p>
        </p:txBody>
      </p:sp>
      <p:sp>
        <p:nvSpPr>
          <p:cNvPr id="214" name="Google Shape;214;p12"/>
          <p:cNvSpPr txBox="1"/>
          <p:nvPr/>
        </p:nvSpPr>
        <p:spPr>
          <a:xfrm>
            <a:off x="1091820" y="2746190"/>
            <a:ext cx="531310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some great ways to look after yourself during and after </a:t>
            </a: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change. These are just some ideas but you might have your own hobbies that you love doing. Just remember to do what you enjoy.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2"/>
          <p:cNvSpPr/>
          <p:nvPr/>
        </p:nvSpPr>
        <p:spPr>
          <a:xfrm>
            <a:off x="7308304" y="2028834"/>
            <a:ext cx="1296144" cy="14001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2"/>
          <p:cNvSpPr txBox="1"/>
          <p:nvPr/>
        </p:nvSpPr>
        <p:spPr>
          <a:xfrm>
            <a:off x="5856331" y="3016617"/>
            <a:ext cx="42484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Self care</a:t>
            </a:r>
            <a:endParaRPr/>
          </a:p>
        </p:txBody>
      </p:sp>
      <p:sp>
        <p:nvSpPr>
          <p:cNvPr id="217" name="Google Shape;217;p12"/>
          <p:cNvSpPr txBox="1"/>
          <p:nvPr/>
        </p:nvSpPr>
        <p:spPr>
          <a:xfrm>
            <a:off x="1059668" y="2028834"/>
            <a:ext cx="615331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might like to try:</a:t>
            </a:r>
            <a:endParaRPr/>
          </a:p>
          <a:p>
            <a:pPr indent="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getting a good night’s sleep with a regular routine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taking a warm bath or shower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reading a book you love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listening to your favourite, happy music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going for a walk and look at nature, noticing what is happening around you</a:t>
            </a:r>
            <a:endParaRPr/>
          </a:p>
        </p:txBody>
      </p:sp>
      <p:pic>
        <p:nvPicPr>
          <p:cNvPr id="218" name="Google Shape;21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6607" y="2094490"/>
            <a:ext cx="781914" cy="88728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964348" y="2746190"/>
            <a:ext cx="615331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4000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talk to friends and family</a:t>
            </a:r>
            <a:endParaRPr/>
          </a:p>
          <a:p>
            <a:pPr indent="-285750" lvl="0" marL="4000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play sport with others.</a:t>
            </a:r>
            <a:endParaRPr/>
          </a:p>
          <a:p>
            <a:pPr indent="-285750" lvl="0" marL="4000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crafting</a:t>
            </a:r>
            <a:endParaRPr/>
          </a:p>
          <a:p>
            <a:pPr indent="-285750" lvl="0" marL="4000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baking</a:t>
            </a:r>
            <a:endParaRPr/>
          </a:p>
          <a:p>
            <a:pPr indent="-285750" lvl="0" marL="4000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practising mindfulness</a:t>
            </a:r>
            <a:endParaRPr/>
          </a:p>
          <a:p>
            <a:pPr indent="-285750" lvl="0" marL="4000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practising relaxation techniques.</a:t>
            </a:r>
            <a:endParaRPr/>
          </a:p>
          <a:p>
            <a:pPr indent="-285750" lvl="0" marL="4000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writing or drawing in your journal</a:t>
            </a:r>
            <a:endParaRPr/>
          </a:p>
          <a:p>
            <a:pPr indent="-285750" lvl="0" marL="4000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 “I am grateful for…” list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058" y="580003"/>
            <a:ext cx="8229398" cy="5873333"/>
          </a:xfrm>
          <a:prstGeom prst="roundRect">
            <a:avLst>
              <a:gd fmla="val 4911" name="adj"/>
            </a:avLst>
          </a:prstGeom>
          <a:noFill/>
          <a:ln>
            <a:noFill/>
          </a:ln>
        </p:spPr>
      </p:pic>
      <p:sp>
        <p:nvSpPr>
          <p:cNvPr id="225" name="Google Shape;225;p13"/>
          <p:cNvSpPr/>
          <p:nvPr/>
        </p:nvSpPr>
        <p:spPr>
          <a:xfrm>
            <a:off x="385190" y="580003"/>
            <a:ext cx="8363274" cy="1304713"/>
          </a:xfrm>
          <a:prstGeom prst="rect">
            <a:avLst/>
          </a:prstGeom>
          <a:solidFill>
            <a:srgbClr val="D1F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6" name="Google Shape;226;p13"/>
          <p:cNvSpPr/>
          <p:nvPr/>
        </p:nvSpPr>
        <p:spPr>
          <a:xfrm>
            <a:off x="138131" y="404664"/>
            <a:ext cx="8857392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400"/>
              <a:buFont typeface="Arial"/>
              <a:buNone/>
            </a:pPr>
            <a:r>
              <a:t/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400"/>
              <a:buFont typeface="Arial"/>
              <a:buNone/>
            </a:pPr>
            <a:r>
              <a:t/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br>
              <a:rPr b="1" lang="en-GB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576" y="2093000"/>
            <a:ext cx="2578136" cy="436033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3"/>
          <p:cNvSpPr/>
          <p:nvPr/>
        </p:nvSpPr>
        <p:spPr>
          <a:xfrm>
            <a:off x="2706868" y="2093000"/>
            <a:ext cx="5760640" cy="4184997"/>
          </a:xfrm>
          <a:prstGeom prst="roundRect">
            <a:avLst>
              <a:gd fmla="val 13992" name="adj"/>
            </a:avLst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3"/>
          <p:cNvSpPr txBox="1"/>
          <p:nvPr/>
        </p:nvSpPr>
        <p:spPr>
          <a:xfrm>
            <a:off x="3061860" y="2205183"/>
            <a:ext cx="5050655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Changes can be difficult to deal with. They can cause worry and affect your wellbeing.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Being aware of the effects change can have on you is important so you can recognise the feelings and do something you enjoy to make you feel good.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Helping your mind and body stay calm before, during and after a change is important.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Break a change down into small steps rather than leaving it as one big change.</a:t>
            </a:r>
            <a:endParaRPr/>
          </a:p>
        </p:txBody>
      </p:sp>
      <p:sp>
        <p:nvSpPr>
          <p:cNvPr id="230" name="Google Shape;230;p13"/>
          <p:cNvSpPr txBox="1"/>
          <p:nvPr/>
        </p:nvSpPr>
        <p:spPr>
          <a:xfrm>
            <a:off x="3048827" y="2205183"/>
            <a:ext cx="5050655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Always think and talk positively to yourself.</a:t>
            </a:r>
            <a:b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 for the positives in any change.</a:t>
            </a:r>
            <a:b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some time to think about the change that has happened – find two positives and two areas to learn from. </a:t>
            </a:r>
            <a:b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self-care ideas to help you feel happy and relaxed.</a:t>
            </a:r>
            <a:b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Always remember to talk to an adult if you need any help.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135" y="440267"/>
            <a:ext cx="8231385" cy="5941061"/>
          </a:xfrm>
          <a:prstGeom prst="roundRect">
            <a:avLst>
              <a:gd fmla="val 3154" name="adj"/>
            </a:avLst>
          </a:prstGeom>
          <a:noFill/>
          <a:ln>
            <a:noFill/>
          </a:ln>
        </p:spPr>
      </p:pic>
      <p:sp>
        <p:nvSpPr>
          <p:cNvPr id="41" name="Google Shape;41;p2"/>
          <p:cNvSpPr/>
          <p:nvPr/>
        </p:nvSpPr>
        <p:spPr>
          <a:xfrm>
            <a:off x="385190" y="580004"/>
            <a:ext cx="8363274" cy="792088"/>
          </a:xfrm>
          <a:prstGeom prst="rect">
            <a:avLst/>
          </a:prstGeom>
          <a:solidFill>
            <a:srgbClr val="D1F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2" name="Google Shape;42;p2"/>
          <p:cNvSpPr/>
          <p:nvPr>
            <p:ph type="title"/>
          </p:nvPr>
        </p:nvSpPr>
        <p:spPr>
          <a:xfrm>
            <a:off x="456789" y="520738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br>
              <a:rPr lang="en-GB"/>
            </a:br>
            <a:br>
              <a:rPr lang="en-GB"/>
            </a:br>
            <a:r>
              <a:rPr lang="en-GB">
                <a:solidFill>
                  <a:schemeClr val="lt1"/>
                </a:solidFill>
              </a:rPr>
              <a:t>What Is a Change?</a:t>
            </a:r>
            <a:br>
              <a:rPr b="0" lang="en-GB">
                <a:solidFill>
                  <a:schemeClr val="lt1"/>
                </a:solidFill>
              </a:rPr>
            </a:br>
            <a:br>
              <a:rPr lang="en-GB"/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3848" y="1798711"/>
            <a:ext cx="3201078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"/>
          <p:cNvSpPr/>
          <p:nvPr/>
        </p:nvSpPr>
        <p:spPr>
          <a:xfrm>
            <a:off x="5816532" y="4797152"/>
            <a:ext cx="2656545" cy="1332173"/>
          </a:xfrm>
          <a:prstGeom prst="roundRect">
            <a:avLst>
              <a:gd fmla="val 9040" name="adj"/>
            </a:avLst>
          </a:prstGeom>
          <a:solidFill>
            <a:srgbClr val="FFEFCA"/>
          </a:solidFill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change is when something happens that makes you do something differently. </a:t>
            </a: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660393" y="1767076"/>
            <a:ext cx="2592288" cy="812430"/>
          </a:xfrm>
          <a:prstGeom prst="roundRect">
            <a:avLst>
              <a:gd fmla="val 16667" name="adj"/>
            </a:avLst>
          </a:prstGeom>
          <a:solidFill>
            <a:srgbClr val="FFEFCA"/>
          </a:solidFill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Sometimes, we choose to make a change.</a:t>
            </a: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612540" y="3014449"/>
            <a:ext cx="2690958" cy="1396714"/>
          </a:xfrm>
          <a:prstGeom prst="roundRect">
            <a:avLst>
              <a:gd fmla="val 16667" name="adj"/>
            </a:avLst>
          </a:prstGeom>
          <a:solidFill>
            <a:srgbClr val="FFEFCA"/>
          </a:solidFill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Sometimes, a change happens to us and we don’t know it is going to happen.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/>
          <p:nvPr/>
        </p:nvSpPr>
        <p:spPr>
          <a:xfrm>
            <a:off x="385190" y="580004"/>
            <a:ext cx="8363274" cy="792088"/>
          </a:xfrm>
          <a:prstGeom prst="rect">
            <a:avLst/>
          </a:prstGeom>
          <a:solidFill>
            <a:srgbClr val="D1F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3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br>
              <a:rPr lang="en-GB">
                <a:solidFill>
                  <a:schemeClr val="lt1"/>
                </a:solidFill>
              </a:rPr>
            </a:br>
            <a:r>
              <a:rPr lang="en-GB" sz="3200">
                <a:solidFill>
                  <a:schemeClr val="lt1"/>
                </a:solidFill>
              </a:rPr>
              <a:t>What Changes Have You Experienced?</a:t>
            </a:r>
            <a:br>
              <a:rPr lang="en-GB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727885" y="1439652"/>
            <a:ext cx="79928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you think of any changes that have happened in your life so far?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800" y="2144767"/>
            <a:ext cx="5488501" cy="3881004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55" name="Google Shape;55;p3"/>
          <p:cNvSpPr/>
          <p:nvPr/>
        </p:nvSpPr>
        <p:spPr>
          <a:xfrm>
            <a:off x="251520" y="1988840"/>
            <a:ext cx="2304256" cy="17162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Here are some examples of changes that you might have experienced: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4435930" y="5229200"/>
            <a:ext cx="2160240" cy="504056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starting school</a:t>
            </a:r>
            <a:endParaRPr/>
          </a:p>
        </p:txBody>
      </p:sp>
      <p:pic>
        <p:nvPicPr>
          <p:cNvPr id="57" name="Google Shape;5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4211" y="2127834"/>
            <a:ext cx="5423677" cy="3835166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58" name="Google Shape;58;p3"/>
          <p:cNvSpPr/>
          <p:nvPr/>
        </p:nvSpPr>
        <p:spPr>
          <a:xfrm>
            <a:off x="4507937" y="5355079"/>
            <a:ext cx="2016224" cy="468052"/>
          </a:xfrm>
          <a:prstGeom prst="roundRect">
            <a:avLst>
              <a:gd fmla="val 16667" name="adj"/>
            </a:avLst>
          </a:prstGeom>
          <a:solidFill>
            <a:srgbClr val="FFD0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moving house</a:t>
            </a:r>
            <a:endParaRPr/>
          </a:p>
        </p:txBody>
      </p:sp>
      <p:pic>
        <p:nvPicPr>
          <p:cNvPr id="59" name="Google Shape;5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5319" y="2259020"/>
            <a:ext cx="1822915" cy="360718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"/>
          <p:cNvSpPr/>
          <p:nvPr/>
        </p:nvSpPr>
        <p:spPr>
          <a:xfrm>
            <a:off x="3584588" y="5138971"/>
            <a:ext cx="3384376" cy="647937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being taught by different teachers</a:t>
            </a:r>
            <a:endParaRPr/>
          </a:p>
        </p:txBody>
      </p:sp>
      <p:pic>
        <p:nvPicPr>
          <p:cNvPr id="61" name="Google Shape;6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97613" y="2123629"/>
            <a:ext cx="5429623" cy="3839371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62" name="Google Shape;62;p3"/>
          <p:cNvSpPr/>
          <p:nvPr/>
        </p:nvSpPr>
        <p:spPr>
          <a:xfrm>
            <a:off x="4572902" y="5183476"/>
            <a:ext cx="2016224" cy="504056"/>
          </a:xfrm>
          <a:prstGeom prst="roundRect">
            <a:avLst>
              <a:gd fmla="val 16667" name="adj"/>
            </a:avLst>
          </a:prstGeom>
          <a:solidFill>
            <a:srgbClr val="F6B3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changing class</a:t>
            </a:r>
            <a:endParaRPr/>
          </a:p>
        </p:txBody>
      </p:sp>
      <p:pic>
        <p:nvPicPr>
          <p:cNvPr id="63" name="Google Shape;63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07937" y="3390231"/>
            <a:ext cx="2244028" cy="161832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/>
          <p:nvPr/>
        </p:nvSpPr>
        <p:spPr>
          <a:xfrm>
            <a:off x="4364667" y="5215210"/>
            <a:ext cx="2401784" cy="548561"/>
          </a:xfrm>
          <a:prstGeom prst="roundRect">
            <a:avLst>
              <a:gd fmla="val 16667" name="adj"/>
            </a:avLst>
          </a:prstGeom>
          <a:solidFill>
            <a:srgbClr val="FFD0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getting a new sibling</a:t>
            </a:r>
            <a:endParaRPr/>
          </a:p>
        </p:txBody>
      </p:sp>
      <p:pic>
        <p:nvPicPr>
          <p:cNvPr id="65" name="Google Shape;6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846407">
            <a:off x="377879" y="3062907"/>
            <a:ext cx="4984141" cy="214901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"/>
          <p:cNvSpPr/>
          <p:nvPr/>
        </p:nvSpPr>
        <p:spPr>
          <a:xfrm>
            <a:off x="4202435" y="5162019"/>
            <a:ext cx="2664296" cy="593931"/>
          </a:xfrm>
          <a:prstGeom prst="roundRect">
            <a:avLst>
              <a:gd fmla="val 16667" name="adj"/>
            </a:avLst>
          </a:prstGeom>
          <a:solidFill>
            <a:srgbClr val="7BD9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moving country</a:t>
            </a:r>
            <a:endParaRPr/>
          </a:p>
        </p:txBody>
      </p:sp>
      <p:pic>
        <p:nvPicPr>
          <p:cNvPr id="67" name="Google Shape;67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30311" y="2145290"/>
            <a:ext cx="5398991" cy="3817710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68" name="Google Shape;68;p3"/>
          <p:cNvSpPr/>
          <p:nvPr/>
        </p:nvSpPr>
        <p:spPr>
          <a:xfrm>
            <a:off x="4191630" y="5217622"/>
            <a:ext cx="2523122" cy="530253"/>
          </a:xfrm>
          <a:prstGeom prst="roundRect">
            <a:avLst>
              <a:gd fmla="val 16667" name="adj"/>
            </a:avLst>
          </a:prstGeom>
          <a:solidFill>
            <a:srgbClr val="FFD0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moving town/city</a:t>
            </a:r>
            <a:endParaRPr/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45529" y="2852466"/>
            <a:ext cx="4262493" cy="202916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"/>
          <p:cNvSpPr/>
          <p:nvPr/>
        </p:nvSpPr>
        <p:spPr>
          <a:xfrm>
            <a:off x="4094855" y="5208265"/>
            <a:ext cx="2792342" cy="549780"/>
          </a:xfrm>
          <a:prstGeom prst="roundRect">
            <a:avLst>
              <a:gd fmla="val 16667" name="adj"/>
            </a:avLst>
          </a:prstGeom>
          <a:solidFill>
            <a:srgbClr val="7BD9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moving to a new school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389" y="490016"/>
            <a:ext cx="8166067" cy="5877968"/>
          </a:xfrm>
          <a:prstGeom prst="roundRect">
            <a:avLst>
              <a:gd fmla="val 2266" name="adj"/>
            </a:avLst>
          </a:prstGeom>
          <a:noFill/>
          <a:ln>
            <a:noFill/>
          </a:ln>
        </p:spPr>
      </p:pic>
      <p:pic>
        <p:nvPicPr>
          <p:cNvPr id="76" name="Google Shape;7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714" y="1370628"/>
            <a:ext cx="8209728" cy="4965170"/>
          </a:xfrm>
          <a:prstGeom prst="roundRect">
            <a:avLst>
              <a:gd fmla="val 3273" name="adj"/>
            </a:avLst>
          </a:prstGeom>
          <a:noFill/>
          <a:ln>
            <a:noFill/>
          </a:ln>
        </p:spPr>
      </p:pic>
      <p:sp>
        <p:nvSpPr>
          <p:cNvPr id="77" name="Google Shape;77;p4"/>
          <p:cNvSpPr/>
          <p:nvPr/>
        </p:nvSpPr>
        <p:spPr>
          <a:xfrm>
            <a:off x="385190" y="580004"/>
            <a:ext cx="8363274" cy="792088"/>
          </a:xfrm>
          <a:prstGeom prst="rect">
            <a:avLst/>
          </a:prstGeom>
          <a:solidFill>
            <a:srgbClr val="D1F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456789" y="520738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br>
              <a:rPr b="1" lang="en-GB" sz="400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GB" sz="400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GB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Does Change Affect Us?</a:t>
            </a:r>
            <a:br>
              <a:rPr b="1" lang="en-GB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GB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51586" y="1556242"/>
            <a:ext cx="3859227" cy="580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729700">
            <a:off x="4224517" y="3517580"/>
            <a:ext cx="2857950" cy="89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8347" y="2146896"/>
            <a:ext cx="3001961" cy="422108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/>
          <p:nvPr/>
        </p:nvSpPr>
        <p:spPr>
          <a:xfrm>
            <a:off x="2987824" y="1751801"/>
            <a:ext cx="4608512" cy="864096"/>
          </a:xfrm>
          <a:prstGeom prst="wedgeRoundRectCallout">
            <a:avLst>
              <a:gd fmla="val -56474" name="adj1"/>
              <a:gd fmla="val 50742" name="adj2"/>
              <a:gd fmla="val 16667" name="adj3"/>
            </a:avLst>
          </a:prstGeom>
          <a:solidFill>
            <a:srgbClr val="FACCCB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Changes can affect us in different ways.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3440308" y="3018306"/>
            <a:ext cx="3291325" cy="864096"/>
          </a:xfrm>
          <a:prstGeom prst="wedgeRoundRectCallout">
            <a:avLst>
              <a:gd fmla="val -59931" name="adj1"/>
              <a:gd fmla="val -41362" name="adj2"/>
              <a:gd fmla="val 16667" name="adj3"/>
            </a:avLst>
          </a:prstGeom>
          <a:solidFill>
            <a:srgbClr val="EDBCD9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can make us feel different emotions.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3418301" y="4541235"/>
            <a:ext cx="4913312" cy="864096"/>
          </a:xfrm>
          <a:prstGeom prst="wedgeRoundRectCallout">
            <a:avLst>
              <a:gd fmla="val -56069" name="adj1"/>
              <a:gd fmla="val -37442" name="adj2"/>
              <a:gd fmla="val 16667" name="adj3"/>
            </a:avLst>
          </a:prstGeom>
          <a:solidFill>
            <a:srgbClr val="FFEEAA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of these emotions will be comfortable and others will be uncomfortable.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1660855" y="1544282"/>
            <a:ext cx="1752014" cy="486643"/>
          </a:xfrm>
          <a:prstGeom prst="roundRect">
            <a:avLst>
              <a:gd fmla="val 16667" name="adj"/>
            </a:avLst>
          </a:prstGeom>
          <a:solidFill>
            <a:srgbClr val="D1F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570531" y="2114608"/>
            <a:ext cx="3985979" cy="1592554"/>
          </a:xfrm>
          <a:prstGeom prst="roundRect">
            <a:avLst>
              <a:gd fmla="val 11441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you think about the last change that happened to you and make a list of the comfortable emotions you felt and then the uncomfortable emotions you felt?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570531" y="3809824"/>
            <a:ext cx="3984342" cy="864096"/>
          </a:xfrm>
          <a:prstGeom prst="roundRect">
            <a:avLst>
              <a:gd fmla="val 11441" name="adj"/>
            </a:avLst>
          </a:prstGeom>
          <a:solidFill>
            <a:schemeClr val="lt1"/>
          </a:solidFill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example, you might have moved to a new swimming class.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575111" y="4816433"/>
            <a:ext cx="3979762" cy="1400483"/>
          </a:xfrm>
          <a:prstGeom prst="roundRect">
            <a:avLst>
              <a:gd fmla="val 11441" name="adj"/>
            </a:avLst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might have been excited to be joining (comfortable emotion) but nervous to meet new people (uncomfortable emotion).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/>
          <p:nvPr/>
        </p:nvSpPr>
        <p:spPr>
          <a:xfrm>
            <a:off x="385190" y="580004"/>
            <a:ext cx="8363274" cy="792088"/>
          </a:xfrm>
          <a:prstGeom prst="rect">
            <a:avLst/>
          </a:prstGeom>
          <a:solidFill>
            <a:srgbClr val="D1F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456789" y="520738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br>
              <a:rPr b="1" lang="en-GB" sz="400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GB" sz="400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GB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Can Changes Make Us Feel?</a:t>
            </a:r>
            <a:br>
              <a:rPr b="1" lang="en-GB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GB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611560" y="3569127"/>
            <a:ext cx="1793091" cy="280831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0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519" y="3706383"/>
            <a:ext cx="1777132" cy="266040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5"/>
          <p:cNvSpPr/>
          <p:nvPr/>
        </p:nvSpPr>
        <p:spPr>
          <a:xfrm>
            <a:off x="2511060" y="3586060"/>
            <a:ext cx="1916924" cy="280831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AC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4571" y="3717032"/>
            <a:ext cx="1729901" cy="26773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"/>
          <p:cNvSpPr/>
          <p:nvPr/>
        </p:nvSpPr>
        <p:spPr>
          <a:xfrm>
            <a:off x="4521495" y="3586060"/>
            <a:ext cx="1916924" cy="280831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1F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57069" y="4366221"/>
            <a:ext cx="1845776" cy="202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"/>
          <p:cNvSpPr/>
          <p:nvPr/>
        </p:nvSpPr>
        <p:spPr>
          <a:xfrm>
            <a:off x="6536275" y="3570561"/>
            <a:ext cx="1916924" cy="280831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9BD9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49595" y="3871697"/>
            <a:ext cx="1665502" cy="250574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"/>
          <p:cNvSpPr txBox="1"/>
          <p:nvPr/>
        </p:nvSpPr>
        <p:spPr>
          <a:xfrm>
            <a:off x="416319" y="2406377"/>
            <a:ext cx="227705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feel tired (we may want to sleep more than normal or less than normal)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2589933" y="2385731"/>
            <a:ext cx="199207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the way we eat (we might feel hungrier or not as hungry)</a:t>
            </a:r>
            <a:endParaRPr/>
          </a:p>
        </p:txBody>
      </p:sp>
      <p:sp>
        <p:nvSpPr>
          <p:cNvPr id="105" name="Google Shape;105;p5"/>
          <p:cNvSpPr txBox="1"/>
          <p:nvPr/>
        </p:nvSpPr>
        <p:spPr>
          <a:xfrm>
            <a:off x="4630933" y="2645797"/>
            <a:ext cx="161571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struggle to concentrate on a task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6536275" y="2594193"/>
            <a:ext cx="184381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headaches or stomach aches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611560" y="1431298"/>
            <a:ext cx="79937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Changes can make us feel different emotions but they can also affect how our bodies feel. 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467544" y="2071051"/>
            <a:ext cx="52849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Sometimes changes can make us: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6536275" y="3569127"/>
            <a:ext cx="1916924" cy="280831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ECF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92470" y="3673770"/>
            <a:ext cx="1598307" cy="270438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 txBox="1"/>
          <p:nvPr/>
        </p:nvSpPr>
        <p:spPr>
          <a:xfrm>
            <a:off x="6549595" y="2317194"/>
            <a:ext cx="18438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 feelings of excitement which make our breathing faster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/>
          <p:nvPr/>
        </p:nvSpPr>
        <p:spPr>
          <a:xfrm>
            <a:off x="385190" y="580003"/>
            <a:ext cx="8363274" cy="1304713"/>
          </a:xfrm>
          <a:prstGeom prst="rect">
            <a:avLst/>
          </a:prstGeom>
          <a:solidFill>
            <a:srgbClr val="D1F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7" name="Google Shape;117;p6"/>
          <p:cNvSpPr/>
          <p:nvPr/>
        </p:nvSpPr>
        <p:spPr>
          <a:xfrm>
            <a:off x="138131" y="188640"/>
            <a:ext cx="8857392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br>
              <a:rPr b="1" lang="en-GB" sz="400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GB" sz="400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GB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Look After Your Wellbeing Before a Change Happens</a:t>
            </a:r>
            <a:endParaRPr b="1" sz="4000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493539" y="1937004"/>
            <a:ext cx="1834783" cy="1720312"/>
          </a:xfrm>
          <a:prstGeom prst="ellipse">
            <a:avLst/>
          </a:prstGeom>
          <a:solidFill>
            <a:srgbClr val="EECF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a good night’s sleep.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915" y="3249826"/>
            <a:ext cx="1595979" cy="111784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/>
          <p:nvPr/>
        </p:nvSpPr>
        <p:spPr>
          <a:xfrm>
            <a:off x="394129" y="4256539"/>
            <a:ext cx="1864167" cy="1800200"/>
          </a:xfrm>
          <a:prstGeom prst="ellipse">
            <a:avLst/>
          </a:prstGeom>
          <a:solidFill>
            <a:srgbClr val="FFEE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a good bedtime routine.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7326" y="5037973"/>
            <a:ext cx="2297046" cy="1359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59485" y="1846321"/>
            <a:ext cx="2174888" cy="1627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/>
          <p:nvPr/>
        </p:nvSpPr>
        <p:spPr>
          <a:xfrm>
            <a:off x="6660232" y="4627976"/>
            <a:ext cx="1944216" cy="1800200"/>
          </a:xfrm>
          <a:prstGeom prst="ellipse">
            <a:avLst/>
          </a:prstGeom>
          <a:solidFill>
            <a:srgbClr val="C7E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 to do the hobbies you love.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2137047" y="2999783"/>
            <a:ext cx="1834783" cy="1697392"/>
          </a:xfrm>
          <a:prstGeom prst="ellipse">
            <a:avLst/>
          </a:prstGeom>
          <a:solidFill>
            <a:srgbClr val="90C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some exercise and fresh air.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7159" y="2426485"/>
            <a:ext cx="1386567" cy="157342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/>
          <p:nvPr/>
        </p:nvSpPr>
        <p:spPr>
          <a:xfrm>
            <a:off x="3571707" y="3832287"/>
            <a:ext cx="2700085" cy="2541410"/>
          </a:xfrm>
          <a:prstGeom prst="ellipse">
            <a:avLst/>
          </a:prstGeom>
          <a:solidFill>
            <a:srgbClr val="BAD1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Remind yourself that you are trying your best and your best is always good enough.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38132" y="4662071"/>
            <a:ext cx="1314083" cy="174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86963" y="1937004"/>
            <a:ext cx="1038598" cy="191685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/>
          <p:nvPr/>
        </p:nvSpPr>
        <p:spPr>
          <a:xfrm>
            <a:off x="6274803" y="2386129"/>
            <a:ext cx="2375658" cy="2175471"/>
          </a:xfrm>
          <a:prstGeom prst="ellipse">
            <a:avLst/>
          </a:prstGeom>
          <a:solidFill>
            <a:srgbClr val="DCA2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mindfulness activities such as colouring and mindful breathing.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493539" y="2056645"/>
            <a:ext cx="80657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we know a change is about to happen, our mood can change and our wellbeing might be affected. </a:t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597262" y="2702976"/>
            <a:ext cx="7848872" cy="955373"/>
          </a:xfrm>
          <a:prstGeom prst="roundRect">
            <a:avLst>
              <a:gd fmla="val 16667" name="adj"/>
            </a:avLst>
          </a:prstGeom>
          <a:solidFill>
            <a:srgbClr val="C7E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important to look after yourself and continue to do the things that you enjoy and make you feel positive.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/>
          <p:nvPr/>
        </p:nvSpPr>
        <p:spPr>
          <a:xfrm>
            <a:off x="385190" y="580003"/>
            <a:ext cx="8363274" cy="1304713"/>
          </a:xfrm>
          <a:prstGeom prst="rect">
            <a:avLst/>
          </a:prstGeom>
          <a:solidFill>
            <a:srgbClr val="D1F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7" name="Google Shape;137;p7"/>
          <p:cNvSpPr/>
          <p:nvPr/>
        </p:nvSpPr>
        <p:spPr>
          <a:xfrm>
            <a:off x="138131" y="188640"/>
            <a:ext cx="8857392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br>
              <a:rPr b="1" lang="en-GB" sz="400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n-GB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Activity – Managing the Change Moving to a New Home</a:t>
            </a:r>
            <a:endParaRPr/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2852936"/>
            <a:ext cx="5368912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/>
          <p:nvPr/>
        </p:nvSpPr>
        <p:spPr>
          <a:xfrm>
            <a:off x="5724128" y="2252720"/>
            <a:ext cx="1656184" cy="576064"/>
          </a:xfrm>
          <a:prstGeom prst="roundRect">
            <a:avLst>
              <a:gd fmla="val 16667" name="adj"/>
            </a:avLst>
          </a:prstGeom>
          <a:solidFill>
            <a:srgbClr val="FFE0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4374141" y="2909872"/>
            <a:ext cx="406812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Think about the small changes that you may need to make when you move to a new home. Take a few minutes to write them all down.</a:t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539552" y="2001791"/>
            <a:ext cx="292333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Here are some of the changes that you may need to make: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7824" y="1966099"/>
            <a:ext cx="5628885" cy="846630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/>
          <p:nvPr/>
        </p:nvSpPr>
        <p:spPr>
          <a:xfrm>
            <a:off x="3180285" y="3634724"/>
            <a:ext cx="5111204" cy="609867"/>
          </a:xfrm>
          <a:prstGeom prst="roundRect">
            <a:avLst>
              <a:gd fmla="val 16667" name="adj"/>
            </a:avLst>
          </a:prstGeom>
          <a:solidFill>
            <a:srgbClr val="FFEF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about what you want to take with you.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3199082" y="2890696"/>
            <a:ext cx="5111204" cy="647944"/>
          </a:xfrm>
          <a:prstGeom prst="roundRect">
            <a:avLst>
              <a:gd fmla="val 16667" name="adj"/>
            </a:avLst>
          </a:prstGeom>
          <a:solidFill>
            <a:srgbClr val="D1F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Decide what you might want to give away.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3180285" y="4356528"/>
            <a:ext cx="5092407" cy="941146"/>
          </a:xfrm>
          <a:prstGeom prst="roundRect">
            <a:avLst>
              <a:gd fmla="val 16667" name="adj"/>
            </a:avLst>
          </a:prstGeom>
          <a:solidFill>
            <a:srgbClr val="EECF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need to share a room with siblings or have your own room for the first time.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3195783" y="5432527"/>
            <a:ext cx="5111204" cy="716292"/>
          </a:xfrm>
          <a:prstGeom prst="roundRect">
            <a:avLst>
              <a:gd fmla="val 16667" name="adj"/>
            </a:avLst>
          </a:prstGeom>
          <a:solidFill>
            <a:srgbClr val="C7E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Perhaps you need to move area as well to a new village, town or city.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3195783" y="2890696"/>
            <a:ext cx="5076909" cy="647944"/>
          </a:xfrm>
          <a:prstGeom prst="roundRect">
            <a:avLst>
              <a:gd fmla="val 16667" name="adj"/>
            </a:avLst>
          </a:prstGeom>
          <a:solidFill>
            <a:srgbClr val="FCE5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new friends living nearby.</a:t>
            </a: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3195783" y="3650113"/>
            <a:ext cx="5076909" cy="647944"/>
          </a:xfrm>
          <a:prstGeom prst="roundRect">
            <a:avLst>
              <a:gd fmla="val 16667" name="adj"/>
            </a:avLst>
          </a:prstGeom>
          <a:solidFill>
            <a:srgbClr val="D0B6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new activities that you can join.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/>
          <p:nvPr/>
        </p:nvSpPr>
        <p:spPr>
          <a:xfrm>
            <a:off x="385190" y="580003"/>
            <a:ext cx="8363274" cy="1304713"/>
          </a:xfrm>
          <a:prstGeom prst="rect">
            <a:avLst/>
          </a:prstGeom>
          <a:solidFill>
            <a:srgbClr val="D1F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4" name="Google Shape;154;p8"/>
          <p:cNvSpPr/>
          <p:nvPr/>
        </p:nvSpPr>
        <p:spPr>
          <a:xfrm>
            <a:off x="138131" y="188640"/>
            <a:ext cx="8857392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n-GB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Achieving Small Changes to Create A Big Change</a:t>
            </a:r>
            <a:endParaRPr/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63940">
            <a:off x="4499617" y="3358982"/>
            <a:ext cx="3555165" cy="558460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8"/>
          <p:cNvSpPr txBox="1"/>
          <p:nvPr/>
        </p:nvSpPr>
        <p:spPr>
          <a:xfrm>
            <a:off x="657074" y="3005733"/>
            <a:ext cx="403244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have to make a big change, focus on one small change at a time. Once you have completed it give yourself a small reward, such as saying well done to yourself or tell an adult what you have done.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1151620" y="2146668"/>
            <a:ext cx="6840760" cy="959505"/>
          </a:xfrm>
          <a:prstGeom prst="ribbon2">
            <a:avLst>
              <a:gd fmla="val 17909" name="adj1"/>
              <a:gd fmla="val 75000" name="adj2"/>
            </a:avLst>
          </a:prstGeom>
          <a:solidFill>
            <a:srgbClr val="FCE5CF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of those small changes that you have written down is achievable. 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6800" y="2722530"/>
            <a:ext cx="7385443" cy="354281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/>
          <p:nvPr/>
        </p:nvSpPr>
        <p:spPr>
          <a:xfrm>
            <a:off x="1476241" y="2001091"/>
            <a:ext cx="6181170" cy="754892"/>
          </a:xfrm>
          <a:prstGeom prst="roundRect">
            <a:avLst>
              <a:gd fmla="val 16667" name="adj"/>
            </a:avLst>
          </a:prstGeom>
          <a:solidFill>
            <a:srgbClr val="C7E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small step that you achieve will bring you closer to achieving the big change, in this example, moving home. </a:t>
            </a:r>
            <a:b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1026315" y="5176067"/>
            <a:ext cx="7081023" cy="959504"/>
          </a:xfrm>
          <a:prstGeom prst="roundRect">
            <a:avLst>
              <a:gd fmla="val 16667" name="adj"/>
            </a:avLst>
          </a:prstGeom>
          <a:solidFill>
            <a:srgbClr val="FFEF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143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technique can be used for any big change by taking the time to think about all the small changes that combine to create the big change.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/>
          <p:nvPr/>
        </p:nvSpPr>
        <p:spPr>
          <a:xfrm>
            <a:off x="385190" y="580003"/>
            <a:ext cx="8363274" cy="1304713"/>
          </a:xfrm>
          <a:prstGeom prst="rect">
            <a:avLst/>
          </a:prstGeom>
          <a:solidFill>
            <a:srgbClr val="D1F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138131" y="476672"/>
            <a:ext cx="8857392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n-GB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 Ideas to Help You With Changes</a:t>
            </a:r>
            <a:endParaRPr/>
          </a:p>
        </p:txBody>
      </p:sp>
      <p:sp>
        <p:nvSpPr>
          <p:cNvPr id="167" name="Google Shape;167;p9"/>
          <p:cNvSpPr txBox="1"/>
          <p:nvPr/>
        </p:nvSpPr>
        <p:spPr>
          <a:xfrm>
            <a:off x="611560" y="199192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many ways you can make changes feel positive.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899" y="2952328"/>
            <a:ext cx="2536794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/>
          <p:nvPr/>
        </p:nvSpPr>
        <p:spPr>
          <a:xfrm>
            <a:off x="3151693" y="3920409"/>
            <a:ext cx="322802" cy="288032"/>
          </a:xfrm>
          <a:prstGeom prst="ellipse">
            <a:avLst/>
          </a:prstGeom>
          <a:solidFill>
            <a:srgbClr val="FFEFCA"/>
          </a:solidFill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3696162" y="3669251"/>
            <a:ext cx="562952" cy="502315"/>
          </a:xfrm>
          <a:prstGeom prst="ellipse">
            <a:avLst/>
          </a:prstGeom>
          <a:solidFill>
            <a:srgbClr val="FFEFCA"/>
          </a:solidFill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4480781" y="2133525"/>
            <a:ext cx="3401035" cy="2590949"/>
          </a:xfrm>
          <a:prstGeom prst="cloud">
            <a:avLst/>
          </a:prstGeom>
          <a:solidFill>
            <a:srgbClr val="FFEFCA"/>
          </a:solidFill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4456478" y="4956903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you think of any ideas?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 txBox="1"/>
          <p:nvPr/>
        </p:nvSpPr>
        <p:spPr>
          <a:xfrm>
            <a:off x="611560" y="2049190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Here are some that you might like to try: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611560" y="2687943"/>
            <a:ext cx="2414366" cy="1011672"/>
          </a:xfrm>
          <a:prstGeom prst="roundRect">
            <a:avLst>
              <a:gd fmla="val 16667" name="adj"/>
            </a:avLst>
          </a:prstGeom>
          <a:solidFill>
            <a:srgbClr val="FAC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someone who has been through the same change.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659510" y="3825639"/>
            <a:ext cx="2318466" cy="616844"/>
          </a:xfrm>
          <a:prstGeom prst="roundRect">
            <a:avLst>
              <a:gd fmla="val 16667" name="adj"/>
            </a:avLst>
          </a:prstGeom>
          <a:solidFill>
            <a:srgbClr val="FFEF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to an adult.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674915" y="4648481"/>
            <a:ext cx="2318466" cy="616844"/>
          </a:xfrm>
          <a:prstGeom prst="roundRect">
            <a:avLst>
              <a:gd fmla="val 16667" name="adj"/>
            </a:avLst>
          </a:prstGeom>
          <a:solidFill>
            <a:srgbClr val="C7E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to a friend.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5623162" y="2826953"/>
            <a:ext cx="2543969" cy="733652"/>
          </a:xfrm>
          <a:prstGeom prst="roundRect">
            <a:avLst>
              <a:gd fmla="val 16667" name="adj"/>
            </a:avLst>
          </a:prstGeom>
          <a:solidFill>
            <a:srgbClr val="FAC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about what the positives could be.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3149003" y="5423003"/>
            <a:ext cx="2335570" cy="962888"/>
          </a:xfrm>
          <a:prstGeom prst="roundRect">
            <a:avLst>
              <a:gd fmla="val 16667" name="adj"/>
            </a:avLst>
          </a:prstGeom>
          <a:solidFill>
            <a:srgbClr val="EECF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Reward yourself for small changes.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650958" y="5415745"/>
            <a:ext cx="2335570" cy="962888"/>
          </a:xfrm>
          <a:prstGeom prst="roundRect">
            <a:avLst>
              <a:gd fmla="val 16667" name="adj"/>
            </a:avLst>
          </a:prstGeom>
          <a:solidFill>
            <a:srgbClr val="D1F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the things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love.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3141708" y="2832546"/>
            <a:ext cx="2335570" cy="733652"/>
          </a:xfrm>
          <a:prstGeom prst="roundRect">
            <a:avLst>
              <a:gd fmla="val 16667" name="adj"/>
            </a:avLst>
          </a:prstGeom>
          <a:solidFill>
            <a:srgbClr val="7BD9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after yourself.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5640195" y="3879005"/>
            <a:ext cx="2526936" cy="1275990"/>
          </a:xfrm>
          <a:prstGeom prst="roundRect">
            <a:avLst>
              <a:gd fmla="val 16667" name="adj"/>
            </a:avLst>
          </a:prstGeom>
          <a:solidFill>
            <a:srgbClr val="FFE0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positive words to help you feel brave about the change.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3141969" y="3889688"/>
            <a:ext cx="2349638" cy="1275990"/>
          </a:xfrm>
          <a:prstGeom prst="roundRect">
            <a:avLst>
              <a:gd fmla="val 16667" name="adj"/>
            </a:avLst>
          </a:prstGeom>
          <a:solidFill>
            <a:srgbClr val="BAD1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Remind yourself what you are grateful for.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00A7E7"/>
      </a:accent1>
      <a:accent2>
        <a:srgbClr val="F0821A"/>
      </a:accent2>
      <a:accent3>
        <a:srgbClr val="8C368C"/>
      </a:accent3>
      <a:accent4>
        <a:srgbClr val="009640"/>
      </a:accent4>
      <a:accent5>
        <a:srgbClr val="31B7BC"/>
      </a:accent5>
      <a:accent6>
        <a:srgbClr val="F9B000"/>
      </a:accent6>
      <a:hlink>
        <a:srgbClr val="00B0F0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2022-05-11T14:58:30Z</dcterms:created>
  <dc:creator>Libby Wheeler</dc:creator>
</cp:coreProperties>
</file>